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9" r:id="rId4"/>
    <p:sldMasterId id="2147483691" r:id="rId5"/>
  </p:sldMasterIdLst>
  <p:notesMasterIdLst>
    <p:notesMasterId r:id="rId33"/>
  </p:notesMasterIdLst>
  <p:handoutMasterIdLst>
    <p:handoutMasterId r:id="rId34"/>
  </p:handoutMasterIdLst>
  <p:sldIdLst>
    <p:sldId id="3036" r:id="rId6"/>
    <p:sldId id="264" r:id="rId7"/>
    <p:sldId id="3045" r:id="rId8"/>
    <p:sldId id="3050" r:id="rId9"/>
    <p:sldId id="3059" r:id="rId10"/>
    <p:sldId id="3054" r:id="rId11"/>
    <p:sldId id="3046" r:id="rId12"/>
    <p:sldId id="3049" r:id="rId13"/>
    <p:sldId id="3058" r:id="rId14"/>
    <p:sldId id="3053" r:id="rId15"/>
    <p:sldId id="3047" r:id="rId16"/>
    <p:sldId id="3048" r:id="rId17"/>
    <p:sldId id="3057" r:id="rId18"/>
    <p:sldId id="3052" r:id="rId19"/>
    <p:sldId id="261" r:id="rId20"/>
    <p:sldId id="258" r:id="rId21"/>
    <p:sldId id="271" r:id="rId22"/>
    <p:sldId id="265" r:id="rId23"/>
    <p:sldId id="266" r:id="rId24"/>
    <p:sldId id="3051" r:id="rId25"/>
    <p:sldId id="260" r:id="rId26"/>
    <p:sldId id="262" r:id="rId27"/>
    <p:sldId id="263" r:id="rId28"/>
    <p:sldId id="272" r:id="rId29"/>
    <p:sldId id="275" r:id="rId30"/>
    <p:sldId id="3055" r:id="rId31"/>
    <p:sldId id="3056" r:id="rId32"/>
  </p:sldIdLst>
  <p:sldSz cx="6858000" cy="9906000" type="A4"/>
  <p:notesSz cx="6858000" cy="9144000"/>
  <p:custDataLst>
    <p:tags r:id="rId35"/>
  </p:custDataLst>
  <p:defaultTextStyle>
    <a:defPPr>
      <a:defRPr lang="en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982E"/>
    <a:srgbClr val="459ADD"/>
    <a:srgbClr val="9BCD77"/>
    <a:srgbClr val="E4E5E7"/>
    <a:srgbClr val="388D79"/>
    <a:srgbClr val="E5E5E5"/>
    <a:srgbClr val="7AD19B"/>
    <a:srgbClr val="69C592"/>
    <a:srgbClr val="5BDC94"/>
    <a:srgbClr val="F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349" autoAdjust="0"/>
    <p:restoredTop sz="94610"/>
  </p:normalViewPr>
  <p:slideViewPr>
    <p:cSldViewPr snapToGrid="0">
      <p:cViewPr>
        <p:scale>
          <a:sx n="163" d="100"/>
          <a:sy n="163" d="100"/>
        </p:scale>
        <p:origin x="1680" y="-36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200" d="100"/>
        <a:sy n="200" d="100"/>
      </p:scale>
      <p:origin x="0" y="-7504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ableStyles" Target="tableStyles.xml"/><Relationship Id="rId21" Type="http://schemas.openxmlformats.org/officeDocument/2006/relationships/slide" Target="slides/slide16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tags" Target="tags/tag1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ui Barba | Recuperar Portugal / PRR" userId="530dfb81-ca31-4131-994b-843d441dbd33" providerId="ADAL" clId="{D22F7BF6-5213-8040-AC5F-BAA466002C01}"/>
    <pc:docChg chg="undo custSel modSld">
      <pc:chgData name="Rui Barba | Recuperar Portugal / PRR" userId="530dfb81-ca31-4131-994b-843d441dbd33" providerId="ADAL" clId="{D22F7BF6-5213-8040-AC5F-BAA466002C01}" dt="2024-07-10T13:54:16.381" v="25"/>
      <pc:docMkLst>
        <pc:docMk/>
      </pc:docMkLst>
      <pc:sldChg chg="addSp delSp modSp mod">
        <pc:chgData name="Rui Barba | Recuperar Portugal / PRR" userId="530dfb81-ca31-4131-994b-843d441dbd33" providerId="ADAL" clId="{D22F7BF6-5213-8040-AC5F-BAA466002C01}" dt="2024-07-10T13:53:51.490" v="23"/>
        <pc:sldMkLst>
          <pc:docMk/>
          <pc:sldMk cId="26266917" sldId="258"/>
        </pc:sldMkLst>
        <pc:grpChg chg="add mod">
          <ac:chgData name="Rui Barba | Recuperar Portugal / PRR" userId="530dfb81-ca31-4131-994b-843d441dbd33" providerId="ADAL" clId="{D22F7BF6-5213-8040-AC5F-BAA466002C01}" dt="2024-07-10T13:53:51.490" v="23"/>
          <ac:grpSpMkLst>
            <pc:docMk/>
            <pc:sldMk cId="26266917" sldId="258"/>
            <ac:grpSpMk id="2" creationId="{ACD7353D-E409-6E76-5F60-D6A2BA4D0032}"/>
          </ac:grpSpMkLst>
        </pc:grpChg>
        <pc:picChg chg="mod">
          <ac:chgData name="Rui Barba | Recuperar Portugal / PRR" userId="530dfb81-ca31-4131-994b-843d441dbd33" providerId="ADAL" clId="{D22F7BF6-5213-8040-AC5F-BAA466002C01}" dt="2024-07-10T13:53:51.490" v="23"/>
          <ac:picMkLst>
            <pc:docMk/>
            <pc:sldMk cId="26266917" sldId="258"/>
            <ac:picMk id="3" creationId="{EEE9E51F-236C-0EE5-0056-7606683FD3D1}"/>
          </ac:picMkLst>
        </pc:picChg>
        <pc:picChg chg="del">
          <ac:chgData name="Rui Barba | Recuperar Portugal / PRR" userId="530dfb81-ca31-4131-994b-843d441dbd33" providerId="ADAL" clId="{D22F7BF6-5213-8040-AC5F-BAA466002C01}" dt="2024-07-10T13:53:50.195" v="22" actId="478"/>
          <ac:picMkLst>
            <pc:docMk/>
            <pc:sldMk cId="26266917" sldId="258"/>
            <ac:picMk id="4" creationId="{904B5494-5E93-5C40-1C4F-E30B192E2693}"/>
          </ac:picMkLst>
        </pc:picChg>
        <pc:picChg chg="mod">
          <ac:chgData name="Rui Barba | Recuperar Portugal / PRR" userId="530dfb81-ca31-4131-994b-843d441dbd33" providerId="ADAL" clId="{D22F7BF6-5213-8040-AC5F-BAA466002C01}" dt="2024-07-10T13:53:51.490" v="23"/>
          <ac:picMkLst>
            <pc:docMk/>
            <pc:sldMk cId="26266917" sldId="258"/>
            <ac:picMk id="5" creationId="{6EE5712F-0DB8-A04A-1852-8FE6C36BEEE5}"/>
          </ac:picMkLst>
        </pc:picChg>
      </pc:sldChg>
      <pc:sldChg chg="addSp delSp modSp mod">
        <pc:chgData name="Rui Barba | Recuperar Portugal / PRR" userId="530dfb81-ca31-4131-994b-843d441dbd33" providerId="ADAL" clId="{D22F7BF6-5213-8040-AC5F-BAA466002C01}" dt="2024-07-10T13:53:27.453" v="21" actId="1076"/>
        <pc:sldMkLst>
          <pc:docMk/>
          <pc:sldMk cId="1771356018" sldId="261"/>
        </pc:sldMkLst>
        <pc:grpChg chg="add mod">
          <ac:chgData name="Rui Barba | Recuperar Portugal / PRR" userId="530dfb81-ca31-4131-994b-843d441dbd33" providerId="ADAL" clId="{D22F7BF6-5213-8040-AC5F-BAA466002C01}" dt="2024-07-10T13:53:27.453" v="21" actId="1076"/>
          <ac:grpSpMkLst>
            <pc:docMk/>
            <pc:sldMk cId="1771356018" sldId="261"/>
            <ac:grpSpMk id="7" creationId="{31A98BD6-27B7-3655-C7C7-18824EF9C370}"/>
          </ac:grpSpMkLst>
        </pc:grpChg>
        <pc:picChg chg="del">
          <ac:chgData name="Rui Barba | Recuperar Portugal / PRR" userId="530dfb81-ca31-4131-994b-843d441dbd33" providerId="ADAL" clId="{D22F7BF6-5213-8040-AC5F-BAA466002C01}" dt="2024-07-10T13:53:25.445" v="20" actId="478"/>
          <ac:picMkLst>
            <pc:docMk/>
            <pc:sldMk cId="1771356018" sldId="261"/>
            <ac:picMk id="2" creationId="{FFA7AFBC-D5E8-9B84-2E5C-8DB8A65424C6}"/>
          </ac:picMkLst>
        </pc:picChg>
        <pc:picChg chg="mod">
          <ac:chgData name="Rui Barba | Recuperar Portugal / PRR" userId="530dfb81-ca31-4131-994b-843d441dbd33" providerId="ADAL" clId="{D22F7BF6-5213-8040-AC5F-BAA466002C01}" dt="2024-07-10T13:53:07.429" v="13"/>
          <ac:picMkLst>
            <pc:docMk/>
            <pc:sldMk cId="1771356018" sldId="261"/>
            <ac:picMk id="16" creationId="{7F924E75-D6D1-3AE3-D4CC-10BBE8614892}"/>
          </ac:picMkLst>
        </pc:picChg>
        <pc:picChg chg="mod">
          <ac:chgData name="Rui Barba | Recuperar Portugal / PRR" userId="530dfb81-ca31-4131-994b-843d441dbd33" providerId="ADAL" clId="{D22F7BF6-5213-8040-AC5F-BAA466002C01}" dt="2024-07-10T13:53:07.429" v="13"/>
          <ac:picMkLst>
            <pc:docMk/>
            <pc:sldMk cId="1771356018" sldId="261"/>
            <ac:picMk id="17" creationId="{BC51883A-BA60-F2CF-63FA-42E7B3CFE5D6}"/>
          </ac:picMkLst>
        </pc:picChg>
      </pc:sldChg>
      <pc:sldChg chg="addSp delSp modSp mod">
        <pc:chgData name="Rui Barba | Recuperar Portugal / PRR" userId="530dfb81-ca31-4131-994b-843d441dbd33" providerId="ADAL" clId="{D22F7BF6-5213-8040-AC5F-BAA466002C01}" dt="2024-07-10T13:51:51.708" v="6" actId="1076"/>
        <pc:sldMkLst>
          <pc:docMk/>
          <pc:sldMk cId="420867979" sldId="264"/>
        </pc:sldMkLst>
        <pc:grpChg chg="add mod">
          <ac:chgData name="Rui Barba | Recuperar Portugal / PRR" userId="530dfb81-ca31-4131-994b-843d441dbd33" providerId="ADAL" clId="{D22F7BF6-5213-8040-AC5F-BAA466002C01}" dt="2024-07-10T13:51:51.708" v="6" actId="1076"/>
          <ac:grpSpMkLst>
            <pc:docMk/>
            <pc:sldMk cId="420867979" sldId="264"/>
            <ac:grpSpMk id="2" creationId="{FCC16F6C-6968-819A-4677-53EA42B8F40C}"/>
          </ac:grpSpMkLst>
        </pc:grpChg>
        <pc:picChg chg="del">
          <ac:chgData name="Rui Barba | Recuperar Portugal / PRR" userId="530dfb81-ca31-4131-994b-843d441dbd33" providerId="ADAL" clId="{D22F7BF6-5213-8040-AC5F-BAA466002C01}" dt="2024-07-10T13:51:49.381" v="5" actId="478"/>
          <ac:picMkLst>
            <pc:docMk/>
            <pc:sldMk cId="420867979" sldId="264"/>
            <ac:picMk id="3" creationId="{0C7A3D21-7481-BFFC-0D3A-7C84496CA23D}"/>
          </ac:picMkLst>
        </pc:picChg>
        <pc:picChg chg="mod">
          <ac:chgData name="Rui Barba | Recuperar Portugal / PRR" userId="530dfb81-ca31-4131-994b-843d441dbd33" providerId="ADAL" clId="{D22F7BF6-5213-8040-AC5F-BAA466002C01}" dt="2024-07-10T13:51:33.005" v="0"/>
          <ac:picMkLst>
            <pc:docMk/>
            <pc:sldMk cId="420867979" sldId="264"/>
            <ac:picMk id="4" creationId="{E8EEFDD8-0725-E57A-1A8F-1171260871D3}"/>
          </ac:picMkLst>
        </pc:picChg>
        <pc:picChg chg="mod">
          <ac:chgData name="Rui Barba | Recuperar Portugal / PRR" userId="530dfb81-ca31-4131-994b-843d441dbd33" providerId="ADAL" clId="{D22F7BF6-5213-8040-AC5F-BAA466002C01}" dt="2024-07-10T13:51:33.005" v="0"/>
          <ac:picMkLst>
            <pc:docMk/>
            <pc:sldMk cId="420867979" sldId="264"/>
            <ac:picMk id="5" creationId="{00546EE3-8BE4-586C-4656-DBE95328385D}"/>
          </ac:picMkLst>
        </pc:picChg>
      </pc:sldChg>
      <pc:sldChg chg="addSp delSp modSp mod">
        <pc:chgData name="Rui Barba | Recuperar Portugal / PRR" userId="530dfb81-ca31-4131-994b-843d441dbd33" providerId="ADAL" clId="{D22F7BF6-5213-8040-AC5F-BAA466002C01}" dt="2024-07-10T13:54:16.381" v="25"/>
        <pc:sldMkLst>
          <pc:docMk/>
          <pc:sldMk cId="1831581175" sldId="271"/>
        </pc:sldMkLst>
        <pc:grpChg chg="add mod">
          <ac:chgData name="Rui Barba | Recuperar Portugal / PRR" userId="530dfb81-ca31-4131-994b-843d441dbd33" providerId="ADAL" clId="{D22F7BF6-5213-8040-AC5F-BAA466002C01}" dt="2024-07-10T13:54:16.381" v="25"/>
          <ac:grpSpMkLst>
            <pc:docMk/>
            <pc:sldMk cId="1831581175" sldId="271"/>
            <ac:grpSpMk id="3" creationId="{4A63639F-1A66-81A0-4299-C7A692EB50F8}"/>
          </ac:grpSpMkLst>
        </pc:grpChg>
        <pc:picChg chg="del">
          <ac:chgData name="Rui Barba | Recuperar Portugal / PRR" userId="530dfb81-ca31-4131-994b-843d441dbd33" providerId="ADAL" clId="{D22F7BF6-5213-8040-AC5F-BAA466002C01}" dt="2024-07-10T13:54:16.187" v="24" actId="478"/>
          <ac:picMkLst>
            <pc:docMk/>
            <pc:sldMk cId="1831581175" sldId="271"/>
            <ac:picMk id="2" creationId="{390445FA-9DF3-DE5B-19E0-40EFBB7A3E79}"/>
          </ac:picMkLst>
        </pc:picChg>
        <pc:picChg chg="mod">
          <ac:chgData name="Rui Barba | Recuperar Portugal / PRR" userId="530dfb81-ca31-4131-994b-843d441dbd33" providerId="ADAL" clId="{D22F7BF6-5213-8040-AC5F-BAA466002C01}" dt="2024-07-10T13:54:16.381" v="25"/>
          <ac:picMkLst>
            <pc:docMk/>
            <pc:sldMk cId="1831581175" sldId="271"/>
            <ac:picMk id="5" creationId="{802B0D2B-EF95-ECAC-2D29-AC78A1506325}"/>
          </ac:picMkLst>
        </pc:picChg>
        <pc:picChg chg="mod">
          <ac:chgData name="Rui Barba | Recuperar Portugal / PRR" userId="530dfb81-ca31-4131-994b-843d441dbd33" providerId="ADAL" clId="{D22F7BF6-5213-8040-AC5F-BAA466002C01}" dt="2024-07-10T13:54:16.381" v="25"/>
          <ac:picMkLst>
            <pc:docMk/>
            <pc:sldMk cId="1831581175" sldId="271"/>
            <ac:picMk id="6" creationId="{3FF07378-0B08-95B0-03B3-EB8C975B4BC7}"/>
          </ac:picMkLst>
        </pc:picChg>
      </pc:sldChg>
      <pc:sldChg chg="modSp">
        <pc:chgData name="Rui Barba | Recuperar Portugal / PRR" userId="530dfb81-ca31-4131-994b-843d441dbd33" providerId="ADAL" clId="{D22F7BF6-5213-8040-AC5F-BAA466002C01}" dt="2024-07-10T13:52:54.023" v="11" actId="14826"/>
        <pc:sldMkLst>
          <pc:docMk/>
          <pc:sldMk cId="4164007006" sldId="3048"/>
        </pc:sldMkLst>
        <pc:picChg chg="mod">
          <ac:chgData name="Rui Barba | Recuperar Portugal / PRR" userId="530dfb81-ca31-4131-994b-843d441dbd33" providerId="ADAL" clId="{D22F7BF6-5213-8040-AC5F-BAA466002C01}" dt="2024-07-10T13:52:54.023" v="11" actId="14826"/>
          <ac:picMkLst>
            <pc:docMk/>
            <pc:sldMk cId="4164007006" sldId="3048"/>
            <ac:picMk id="10" creationId="{EF14FE20-191B-DEA1-4ADD-199A3D72C820}"/>
          </ac:picMkLst>
        </pc:picChg>
      </pc:sldChg>
      <pc:sldChg chg="modSp">
        <pc:chgData name="Rui Barba | Recuperar Portugal / PRR" userId="530dfb81-ca31-4131-994b-843d441dbd33" providerId="ADAL" clId="{D22F7BF6-5213-8040-AC5F-BAA466002C01}" dt="2024-07-10T13:52:31.900" v="9" actId="14826"/>
        <pc:sldMkLst>
          <pc:docMk/>
          <pc:sldMk cId="209374332" sldId="3049"/>
        </pc:sldMkLst>
        <pc:picChg chg="mod">
          <ac:chgData name="Rui Barba | Recuperar Portugal / PRR" userId="530dfb81-ca31-4131-994b-843d441dbd33" providerId="ADAL" clId="{D22F7BF6-5213-8040-AC5F-BAA466002C01}" dt="2024-07-10T13:52:31.900" v="9" actId="14826"/>
          <ac:picMkLst>
            <pc:docMk/>
            <pc:sldMk cId="209374332" sldId="3049"/>
            <ac:picMk id="2" creationId="{19DB56E9-2857-4AE5-320A-ADD453521724}"/>
          </ac:picMkLst>
        </pc:picChg>
      </pc:sldChg>
      <pc:sldChg chg="modSp">
        <pc:chgData name="Rui Barba | Recuperar Portugal / PRR" userId="530dfb81-ca31-4131-994b-843d441dbd33" providerId="ADAL" clId="{D22F7BF6-5213-8040-AC5F-BAA466002C01}" dt="2024-07-10T13:52:14.060" v="7" actId="14826"/>
        <pc:sldMkLst>
          <pc:docMk/>
          <pc:sldMk cId="2220773364" sldId="3050"/>
        </pc:sldMkLst>
        <pc:picChg chg="mod">
          <ac:chgData name="Rui Barba | Recuperar Portugal / PRR" userId="530dfb81-ca31-4131-994b-843d441dbd33" providerId="ADAL" clId="{D22F7BF6-5213-8040-AC5F-BAA466002C01}" dt="2024-07-10T13:52:14.060" v="7" actId="14826"/>
          <ac:picMkLst>
            <pc:docMk/>
            <pc:sldMk cId="2220773364" sldId="3050"/>
            <ac:picMk id="5" creationId="{8CEE0D35-5CAE-6D41-E5D8-B958C175AA69}"/>
          </ac:picMkLst>
        </pc:picChg>
      </pc:sldChg>
      <pc:sldChg chg="modSp">
        <pc:chgData name="Rui Barba | Recuperar Portugal / PRR" userId="530dfb81-ca31-4131-994b-843d441dbd33" providerId="ADAL" clId="{D22F7BF6-5213-8040-AC5F-BAA466002C01}" dt="2024-07-10T13:53:04.199" v="12" actId="14826"/>
        <pc:sldMkLst>
          <pc:docMk/>
          <pc:sldMk cId="341268939" sldId="3052"/>
        </pc:sldMkLst>
        <pc:picChg chg="mod">
          <ac:chgData name="Rui Barba | Recuperar Portugal / PRR" userId="530dfb81-ca31-4131-994b-843d441dbd33" providerId="ADAL" clId="{D22F7BF6-5213-8040-AC5F-BAA466002C01}" dt="2024-07-10T13:53:04.199" v="12" actId="14826"/>
          <ac:picMkLst>
            <pc:docMk/>
            <pc:sldMk cId="341268939" sldId="3052"/>
            <ac:picMk id="8" creationId="{3107442D-1810-855C-690F-C3B441652B92}"/>
          </ac:picMkLst>
        </pc:picChg>
      </pc:sldChg>
      <pc:sldChg chg="modSp">
        <pc:chgData name="Rui Barba | Recuperar Portugal / PRR" userId="530dfb81-ca31-4131-994b-843d441dbd33" providerId="ADAL" clId="{D22F7BF6-5213-8040-AC5F-BAA466002C01}" dt="2024-07-10T13:52:43.720" v="10" actId="14826"/>
        <pc:sldMkLst>
          <pc:docMk/>
          <pc:sldMk cId="4191810409" sldId="3053"/>
        </pc:sldMkLst>
        <pc:picChg chg="mod">
          <ac:chgData name="Rui Barba | Recuperar Portugal / PRR" userId="530dfb81-ca31-4131-994b-843d441dbd33" providerId="ADAL" clId="{D22F7BF6-5213-8040-AC5F-BAA466002C01}" dt="2024-07-10T13:52:43.720" v="10" actId="14826"/>
          <ac:picMkLst>
            <pc:docMk/>
            <pc:sldMk cId="4191810409" sldId="3053"/>
            <ac:picMk id="9" creationId="{DA91FB4F-BDAA-4693-DDC4-0288F0E0449A}"/>
          </ac:picMkLst>
        </pc:picChg>
      </pc:sldChg>
      <pc:sldChg chg="modSp">
        <pc:chgData name="Rui Barba | Recuperar Portugal / PRR" userId="530dfb81-ca31-4131-994b-843d441dbd33" providerId="ADAL" clId="{D22F7BF6-5213-8040-AC5F-BAA466002C01}" dt="2024-07-10T13:52:23.456" v="8" actId="14826"/>
        <pc:sldMkLst>
          <pc:docMk/>
          <pc:sldMk cId="301437542" sldId="3054"/>
        </pc:sldMkLst>
        <pc:picChg chg="mod">
          <ac:chgData name="Rui Barba | Recuperar Portugal / PRR" userId="530dfb81-ca31-4131-994b-843d441dbd33" providerId="ADAL" clId="{D22F7BF6-5213-8040-AC5F-BAA466002C01}" dt="2024-07-10T13:52:23.456" v="8" actId="14826"/>
          <ac:picMkLst>
            <pc:docMk/>
            <pc:sldMk cId="301437542" sldId="3054"/>
            <ac:picMk id="6" creationId="{22874DB5-0E0C-92F0-ADC4-5E1BB44B7BE7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F6C57DA-C340-7F41-994B-08D1DA3E37B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57E6AE6-C376-E841-BFD6-4ADF30B8D44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D4C54D-4C07-B44F-AA4E-45522C002639}" type="datetimeFigureOut">
              <a:rPr lang="en-PT" smtClean="0"/>
              <a:t>10/07/2024</a:t>
            </a:fld>
            <a:endParaRPr lang="en-P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E9BD14-B87E-C649-A54D-AD324032129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CFA3DF-0DD0-B748-BE15-C5D9A3FB8BC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5489F5-BF3F-9F40-BFDB-EBCDC3F872A7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13227084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00AD0E-9097-564E-8589-6A953DEF9D59}" type="datetimeFigureOut">
              <a:rPr lang="en-PT" smtClean="0"/>
              <a:t>10/07/2024</a:t>
            </a:fld>
            <a:endParaRPr lang="en-P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P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28F4F3-9A13-A247-A912-194583ECDC3A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606241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28F4F3-9A13-A247-A912-194583ECDC3A}" type="slidenum">
              <a:rPr lang="en-PT" smtClean="0"/>
              <a:t>6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3020097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10/07/2024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7ED8-1215-3E48-B0B8-A9F4D68EE4D2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2761294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10/07/2024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7ED8-1215-3E48-B0B8-A9F4D68EE4D2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700151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10/07/2024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7ED8-1215-3E48-B0B8-A9F4D68EE4D2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37569380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PAGINA BRANCA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56735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O E SU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C31344-0EA1-1944-9280-82738D495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5494" y="9135694"/>
            <a:ext cx="1543050" cy="527403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fld id="{6AC345D9-27A7-5A4D-89C8-B54459F501A9}" type="slidenum">
              <a:rPr lang="en-PT" smtClean="0"/>
              <a:pPr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26001204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ULO E SU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C31344-0EA1-1944-9280-82738D495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5494" y="9135694"/>
            <a:ext cx="1543050" cy="527403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fld id="{6AC345D9-27A7-5A4D-89C8-B54459F501A9}" type="slidenum">
              <a:rPr lang="en-PT" smtClean="0"/>
              <a:pPr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38368761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2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10/07/2024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7ED8-1215-3E48-B0B8-A9F4D68EE4D2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2228998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10/07/2024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345D9-27A7-5A4D-89C8-B54459F501A9}" type="slidenum">
              <a:rPr lang="en-PT" smtClean="0"/>
              <a:pPr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231179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10/07/2024</a:t>
            </a:fld>
            <a:endParaRPr lang="en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7ED8-1215-3E48-B0B8-A9F4D68EE4D2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3520051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10/07/2024</a:t>
            </a:fld>
            <a:endParaRPr lang="en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7ED8-1215-3E48-B0B8-A9F4D68EE4D2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2004763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10/07/2024</a:t>
            </a:fld>
            <a:endParaRPr lang="en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7ED8-1215-3E48-B0B8-A9F4D68EE4D2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13274450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10/07/2024</a:t>
            </a:fld>
            <a:endParaRPr lang="en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345D9-27A7-5A4D-89C8-B54459F501A9}" type="slidenum">
              <a:rPr lang="en-PT" smtClean="0"/>
              <a:pPr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3783011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10/07/2024</a:t>
            </a:fld>
            <a:endParaRPr lang="en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7ED8-1215-3E48-B0B8-A9F4D68EE4D2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1614265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10/07/2024</a:t>
            </a:fld>
            <a:endParaRPr lang="en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7ED8-1215-3E48-B0B8-A9F4D68EE4D2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2870772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theme" Target="../theme/theme1.xml"/><Relationship Id="rId4" Type="http://schemas.openxmlformats.org/officeDocument/2006/relationships/image" Target="../media/image3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6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5">
            <a:extLst>
              <a:ext uri="{FF2B5EF4-FFF2-40B4-BE49-F238E27FC236}">
                <a16:creationId xmlns:a16="http://schemas.microsoft.com/office/drawing/2014/main" id="{690807A2-B95E-BD4E-A47E-B2C4D8BB7B7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038628"/>
            <a:ext cx="6858000" cy="64243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09CC06B-DB77-B549-B828-EB73BE115FB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4018" y="453276"/>
            <a:ext cx="617813" cy="572917"/>
          </a:xfrm>
          <a:prstGeom prst="rect">
            <a:avLst/>
          </a:prstGeom>
        </p:spPr>
      </p:pic>
      <p:pic>
        <p:nvPicPr>
          <p:cNvPr id="9" name="Imagem 10">
            <a:extLst>
              <a:ext uri="{FF2B5EF4-FFF2-40B4-BE49-F238E27FC236}">
                <a16:creationId xmlns:a16="http://schemas.microsoft.com/office/drawing/2014/main" id="{DA86105F-5AF4-6848-8F0A-258703ADCF3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84813" y="386404"/>
            <a:ext cx="854311" cy="656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444766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514328" rtl="0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2" indent="-128582" algn="l" defTabSz="514328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47" indent="-128582" algn="l" defTabSz="514328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11" indent="-128582" algn="l" defTabSz="514328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075" indent="-128582" algn="l" defTabSz="514328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39" indent="-128582" algn="l" defTabSz="514328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03" indent="-128582" algn="l" defTabSz="514328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568" indent="-128582" algn="l" defTabSz="514328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732" indent="-128582" algn="l" defTabSz="514328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896" indent="-128582" algn="l" defTabSz="514328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PT"/>
      </a:defPPr>
      <a:lvl1pPr marL="0" algn="l" defTabSz="514328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64" algn="l" defTabSz="514328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28" algn="l" defTabSz="514328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493" algn="l" defTabSz="514328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657" algn="l" defTabSz="514328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21" algn="l" defTabSz="514328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2985" algn="l" defTabSz="514328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150" algn="l" defTabSz="514328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314" algn="l" defTabSz="514328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68DBA9-D4B1-B947-B064-9036F7161024}" type="datetimeFigureOut">
              <a:rPr lang="en-PT" smtClean="0"/>
              <a:t>10/07/2024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C17ED8-1215-3E48-B0B8-A9F4D68EE4D2}" type="slidenum">
              <a:rPr lang="en-PT" smtClean="0"/>
              <a:t>‹#›</a:t>
            </a:fld>
            <a:endParaRPr lang="en-PT"/>
          </a:p>
        </p:txBody>
      </p:sp>
      <p:pic>
        <p:nvPicPr>
          <p:cNvPr id="7" name="Imagem 5">
            <a:extLst>
              <a:ext uri="{FF2B5EF4-FFF2-40B4-BE49-F238E27FC236}">
                <a16:creationId xmlns:a16="http://schemas.microsoft.com/office/drawing/2014/main" id="{83670BBD-6E36-06D4-5A58-C2F1749A24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681" b="52941"/>
          <a:stretch/>
        </p:blipFill>
        <p:spPr>
          <a:xfrm>
            <a:off x="0" y="8087660"/>
            <a:ext cx="6858000" cy="1818342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25987187-2170-E22F-85CA-7E39EA26F158}"/>
              </a:ext>
            </a:extLst>
          </p:cNvPr>
          <p:cNvGrpSpPr/>
          <p:nvPr userDrawn="1"/>
        </p:nvGrpSpPr>
        <p:grpSpPr>
          <a:xfrm>
            <a:off x="4701193" y="388560"/>
            <a:ext cx="2006604" cy="595160"/>
            <a:chOff x="8377603" y="248480"/>
            <a:chExt cx="3567296" cy="412034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9BECC8D-E675-C3D7-AE79-7A88E05C7758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05757" y="306099"/>
              <a:ext cx="891527" cy="321952"/>
            </a:xfrm>
            <a:prstGeom prst="rect">
              <a:avLst/>
            </a:prstGeom>
          </p:spPr>
        </p:pic>
        <p:pic>
          <p:nvPicPr>
            <p:cNvPr id="10" name="Imagem 40">
              <a:extLst>
                <a:ext uri="{FF2B5EF4-FFF2-40B4-BE49-F238E27FC236}">
                  <a16:creationId xmlns:a16="http://schemas.microsoft.com/office/drawing/2014/main" id="{04F09A90-4DA9-A297-06CC-818082584534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24114" y="262926"/>
              <a:ext cx="1220785" cy="365125"/>
            </a:xfrm>
            <a:prstGeom prst="rect">
              <a:avLst/>
            </a:prstGeom>
          </p:spPr>
        </p:pic>
        <p:pic>
          <p:nvPicPr>
            <p:cNvPr id="11" name="Imagem 39">
              <a:extLst>
                <a:ext uri="{FF2B5EF4-FFF2-40B4-BE49-F238E27FC236}">
                  <a16:creationId xmlns:a16="http://schemas.microsoft.com/office/drawing/2014/main" id="{E8474F90-251A-184A-BFCF-32A616F3D76E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77603" y="248480"/>
              <a:ext cx="1220785" cy="41203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85098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677" r:id="rId13"/>
    <p:sldLayoutId id="2147483688" r:id="rId1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5" Type="http://schemas.microsoft.com/office/2007/relationships/hdphoto" Target="../media/hdphoto1.wdp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0.png"/><Relationship Id="rId9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18" Type="http://schemas.openxmlformats.org/officeDocument/2006/relationships/image" Target="../media/image44.png"/><Relationship Id="rId3" Type="http://schemas.openxmlformats.org/officeDocument/2006/relationships/image" Target="../media/image29.png"/><Relationship Id="rId21" Type="http://schemas.openxmlformats.org/officeDocument/2006/relationships/image" Target="../media/image47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17" Type="http://schemas.openxmlformats.org/officeDocument/2006/relationships/image" Target="../media/image43.png"/><Relationship Id="rId2" Type="http://schemas.openxmlformats.org/officeDocument/2006/relationships/image" Target="../media/image28.png"/><Relationship Id="rId16" Type="http://schemas.openxmlformats.org/officeDocument/2006/relationships/image" Target="../media/image42.png"/><Relationship Id="rId20" Type="http://schemas.openxmlformats.org/officeDocument/2006/relationships/image" Target="../media/image4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5" Type="http://schemas.openxmlformats.org/officeDocument/2006/relationships/image" Target="../media/image41.png"/><Relationship Id="rId10" Type="http://schemas.openxmlformats.org/officeDocument/2006/relationships/image" Target="../media/image36.png"/><Relationship Id="rId19" Type="http://schemas.openxmlformats.org/officeDocument/2006/relationships/image" Target="../media/image45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Relationship Id="rId14" Type="http://schemas.openxmlformats.org/officeDocument/2006/relationships/image" Target="../media/image40.png"/><Relationship Id="rId22" Type="http://schemas.openxmlformats.org/officeDocument/2006/relationships/image" Target="../media/image48.e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60.png"/><Relationship Id="rId18" Type="http://schemas.openxmlformats.org/officeDocument/2006/relationships/image" Target="../media/image65.png"/><Relationship Id="rId3" Type="http://schemas.openxmlformats.org/officeDocument/2006/relationships/image" Target="../media/image50.png"/><Relationship Id="rId21" Type="http://schemas.openxmlformats.org/officeDocument/2006/relationships/image" Target="../media/image68.png"/><Relationship Id="rId7" Type="http://schemas.openxmlformats.org/officeDocument/2006/relationships/image" Target="../media/image54.png"/><Relationship Id="rId12" Type="http://schemas.openxmlformats.org/officeDocument/2006/relationships/image" Target="../media/image59.png"/><Relationship Id="rId17" Type="http://schemas.openxmlformats.org/officeDocument/2006/relationships/image" Target="../media/image64.png"/><Relationship Id="rId2" Type="http://schemas.openxmlformats.org/officeDocument/2006/relationships/image" Target="../media/image49.png"/><Relationship Id="rId16" Type="http://schemas.openxmlformats.org/officeDocument/2006/relationships/image" Target="../media/image63.png"/><Relationship Id="rId20" Type="http://schemas.openxmlformats.org/officeDocument/2006/relationships/image" Target="../media/image6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52.png"/><Relationship Id="rId15" Type="http://schemas.openxmlformats.org/officeDocument/2006/relationships/image" Target="../media/image62.png"/><Relationship Id="rId10" Type="http://schemas.openxmlformats.org/officeDocument/2006/relationships/image" Target="../media/image57.png"/><Relationship Id="rId19" Type="http://schemas.openxmlformats.org/officeDocument/2006/relationships/image" Target="../media/image66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Relationship Id="rId14" Type="http://schemas.openxmlformats.org/officeDocument/2006/relationships/image" Target="../media/image61.png"/><Relationship Id="rId22" Type="http://schemas.openxmlformats.org/officeDocument/2006/relationships/image" Target="../media/image69.e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openxmlformats.org/officeDocument/2006/relationships/image" Target="../media/image81.png"/><Relationship Id="rId18" Type="http://schemas.openxmlformats.org/officeDocument/2006/relationships/image" Target="../media/image86.png"/><Relationship Id="rId3" Type="http://schemas.openxmlformats.org/officeDocument/2006/relationships/image" Target="../media/image71.png"/><Relationship Id="rId21" Type="http://schemas.openxmlformats.org/officeDocument/2006/relationships/image" Target="../media/image89.png"/><Relationship Id="rId7" Type="http://schemas.openxmlformats.org/officeDocument/2006/relationships/image" Target="../media/image75.png"/><Relationship Id="rId12" Type="http://schemas.openxmlformats.org/officeDocument/2006/relationships/image" Target="../media/image80.png"/><Relationship Id="rId17" Type="http://schemas.openxmlformats.org/officeDocument/2006/relationships/image" Target="../media/image85.png"/><Relationship Id="rId2" Type="http://schemas.openxmlformats.org/officeDocument/2006/relationships/image" Target="../media/image70.png"/><Relationship Id="rId16" Type="http://schemas.openxmlformats.org/officeDocument/2006/relationships/image" Target="../media/image84.png"/><Relationship Id="rId20" Type="http://schemas.openxmlformats.org/officeDocument/2006/relationships/image" Target="../media/image8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4.png"/><Relationship Id="rId11" Type="http://schemas.openxmlformats.org/officeDocument/2006/relationships/image" Target="../media/image79.png"/><Relationship Id="rId5" Type="http://schemas.openxmlformats.org/officeDocument/2006/relationships/image" Target="../media/image73.png"/><Relationship Id="rId15" Type="http://schemas.openxmlformats.org/officeDocument/2006/relationships/image" Target="../media/image83.png"/><Relationship Id="rId10" Type="http://schemas.openxmlformats.org/officeDocument/2006/relationships/image" Target="../media/image78.png"/><Relationship Id="rId19" Type="http://schemas.openxmlformats.org/officeDocument/2006/relationships/image" Target="../media/image87.png"/><Relationship Id="rId4" Type="http://schemas.openxmlformats.org/officeDocument/2006/relationships/image" Target="../media/image72.png"/><Relationship Id="rId9" Type="http://schemas.openxmlformats.org/officeDocument/2006/relationships/image" Target="../media/image77.png"/><Relationship Id="rId14" Type="http://schemas.openxmlformats.org/officeDocument/2006/relationships/image" Target="../media/image82.png"/><Relationship Id="rId22" Type="http://schemas.openxmlformats.org/officeDocument/2006/relationships/image" Target="../media/image90.e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5" Type="http://schemas.microsoft.com/office/2007/relationships/hdphoto" Target="../media/hdphoto1.wdp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5" Type="http://schemas.microsoft.com/office/2007/relationships/hdphoto" Target="../media/hdphoto1.wdp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D8E443E-D5DC-7744-BDB4-1E8A4338865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246" r="23246"/>
          <a:stretch/>
        </p:blipFill>
        <p:spPr>
          <a:xfrm>
            <a:off x="0" y="5729054"/>
            <a:ext cx="6858000" cy="3165287"/>
          </a:xfrm>
          <a:prstGeom prst="rect">
            <a:avLst/>
          </a:prstGeom>
        </p:spPr>
      </p:pic>
      <p:sp>
        <p:nvSpPr>
          <p:cNvPr id="50" name="Título 1">
            <a:extLst>
              <a:ext uri="{FF2B5EF4-FFF2-40B4-BE49-F238E27FC236}">
                <a16:creationId xmlns:a16="http://schemas.microsoft.com/office/drawing/2014/main" id="{563E23F4-FB3E-8846-9752-A976CB9DDEC8}"/>
              </a:ext>
            </a:extLst>
          </p:cNvPr>
          <p:cNvSpPr txBox="1">
            <a:spLocks/>
          </p:cNvSpPr>
          <p:nvPr/>
        </p:nvSpPr>
        <p:spPr>
          <a:xfrm>
            <a:off x="658778" y="1164680"/>
            <a:ext cx="5540444" cy="344031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2531" b="1" dirty="0">
                <a:solidFill>
                  <a:srgbClr val="388D79"/>
                </a:solidFill>
                <a:latin typeface="Roboto"/>
                <a:ea typeface="Roboto"/>
              </a:rPr>
              <a:t>Título</a:t>
            </a:r>
            <a:endParaRPr lang="pt-PT" sz="2531" dirty="0"/>
          </a:p>
        </p:txBody>
      </p:sp>
      <p:sp>
        <p:nvSpPr>
          <p:cNvPr id="52" name="Título 1">
            <a:extLst>
              <a:ext uri="{FF2B5EF4-FFF2-40B4-BE49-F238E27FC236}">
                <a16:creationId xmlns:a16="http://schemas.microsoft.com/office/drawing/2014/main" id="{53FC4177-2465-8B4D-95E5-B4B90E53A768}"/>
              </a:ext>
            </a:extLst>
          </p:cNvPr>
          <p:cNvSpPr txBox="1">
            <a:spLocks/>
          </p:cNvSpPr>
          <p:nvPr/>
        </p:nvSpPr>
        <p:spPr>
          <a:xfrm>
            <a:off x="874159" y="1424432"/>
            <a:ext cx="5540444" cy="269582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18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7320229-A5EF-4942-B221-B836B396A448}"/>
              </a:ext>
            </a:extLst>
          </p:cNvPr>
          <p:cNvSpPr txBox="1"/>
          <p:nvPr/>
        </p:nvSpPr>
        <p:spPr>
          <a:xfrm>
            <a:off x="702133" y="1473460"/>
            <a:ext cx="4307680" cy="259687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r>
              <a:rPr lang="en-GB" sz="1350" dirty="0" err="1">
                <a:solidFill>
                  <a:srgbClr val="69C592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Apresentação</a:t>
            </a:r>
            <a:endParaRPr lang="pt-PT" sz="1350" dirty="0">
              <a:solidFill>
                <a:srgbClr val="69C592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1" name="Retângulo 17">
            <a:extLst>
              <a:ext uri="{FF2B5EF4-FFF2-40B4-BE49-F238E27FC236}">
                <a16:creationId xmlns:a16="http://schemas.microsoft.com/office/drawing/2014/main" id="{854B25E9-3A19-F048-8435-2954875643E0}"/>
              </a:ext>
            </a:extLst>
          </p:cNvPr>
          <p:cNvSpPr/>
          <p:nvPr/>
        </p:nvSpPr>
        <p:spPr>
          <a:xfrm>
            <a:off x="611824" y="1164680"/>
            <a:ext cx="46954" cy="23657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013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9397AD-E567-4AA9-8E5E-7652849BD7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928" y="8894341"/>
            <a:ext cx="3699602" cy="534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0901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ítulo 1">
            <a:extLst>
              <a:ext uri="{FF2B5EF4-FFF2-40B4-BE49-F238E27FC236}">
                <a16:creationId xmlns:a16="http://schemas.microsoft.com/office/drawing/2014/main" id="{53FC4177-2465-8B4D-95E5-B4B90E53A768}"/>
              </a:ext>
            </a:extLst>
          </p:cNvPr>
          <p:cNvSpPr txBox="1">
            <a:spLocks/>
          </p:cNvSpPr>
          <p:nvPr/>
        </p:nvSpPr>
        <p:spPr>
          <a:xfrm>
            <a:off x="912001" y="1119632"/>
            <a:ext cx="5540444" cy="269582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18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D37561E-DB0C-25FE-0E25-C33665F1004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05" t="21355" r="22899"/>
          <a:stretch/>
        </p:blipFill>
        <p:spPr>
          <a:xfrm>
            <a:off x="3332256" y="-7774"/>
            <a:ext cx="3539781" cy="3767217"/>
          </a:xfrm>
          <a:prstGeom prst="rect">
            <a:avLst/>
          </a:prstGeo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id="{CC12C69C-90F5-4174-2BC3-E955E20BDBC1}"/>
              </a:ext>
            </a:extLst>
          </p:cNvPr>
          <p:cNvSpPr txBox="1">
            <a:spLocks/>
          </p:cNvSpPr>
          <p:nvPr/>
        </p:nvSpPr>
        <p:spPr>
          <a:xfrm>
            <a:off x="696620" y="859880"/>
            <a:ext cx="5540444" cy="344031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2531" b="1" dirty="0">
                <a:solidFill>
                  <a:srgbClr val="9BCD77"/>
                </a:solidFill>
                <a:latin typeface="Roboto"/>
                <a:ea typeface="Roboto"/>
              </a:rPr>
              <a:t>Título</a:t>
            </a:r>
            <a:endParaRPr lang="pt-PT" sz="2531" dirty="0">
              <a:solidFill>
                <a:srgbClr val="9BCD77"/>
              </a:solidFill>
            </a:endParaRP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170C3BF8-9B97-9D4F-B3DF-FA70AA6F1D97}"/>
              </a:ext>
            </a:extLst>
          </p:cNvPr>
          <p:cNvSpPr txBox="1">
            <a:spLocks/>
          </p:cNvSpPr>
          <p:nvPr/>
        </p:nvSpPr>
        <p:spPr>
          <a:xfrm>
            <a:off x="912001" y="1119632"/>
            <a:ext cx="5540444" cy="269582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18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2949C47-4085-6167-2AFF-69410CC39540}"/>
              </a:ext>
            </a:extLst>
          </p:cNvPr>
          <p:cNvSpPr txBox="1"/>
          <p:nvPr/>
        </p:nvSpPr>
        <p:spPr>
          <a:xfrm>
            <a:off x="739975" y="1168660"/>
            <a:ext cx="4307680" cy="259687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r>
              <a:rPr lang="en-GB" sz="135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Apresentação</a:t>
            </a:r>
            <a:endParaRPr lang="pt-PT" sz="1350" dirty="0">
              <a:solidFill>
                <a:schemeClr val="bg1">
                  <a:lumMod val="50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8" name="Retângulo 17">
            <a:extLst>
              <a:ext uri="{FF2B5EF4-FFF2-40B4-BE49-F238E27FC236}">
                <a16:creationId xmlns:a16="http://schemas.microsoft.com/office/drawing/2014/main" id="{E090C53E-A288-DD74-31A2-46CA163DE033}"/>
              </a:ext>
            </a:extLst>
          </p:cNvPr>
          <p:cNvSpPr/>
          <p:nvPr/>
        </p:nvSpPr>
        <p:spPr>
          <a:xfrm>
            <a:off x="649666" y="859880"/>
            <a:ext cx="46954" cy="23657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013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A91FB4F-BDAA-4693-DDC4-0288F0E0449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871161" y="9255407"/>
            <a:ext cx="2776744" cy="400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8104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ítulo 1">
            <a:extLst>
              <a:ext uri="{FF2B5EF4-FFF2-40B4-BE49-F238E27FC236}">
                <a16:creationId xmlns:a16="http://schemas.microsoft.com/office/drawing/2014/main" id="{53FC4177-2465-8B4D-95E5-B4B90E53A768}"/>
              </a:ext>
            </a:extLst>
          </p:cNvPr>
          <p:cNvSpPr txBox="1">
            <a:spLocks/>
          </p:cNvSpPr>
          <p:nvPr/>
        </p:nvSpPr>
        <p:spPr>
          <a:xfrm>
            <a:off x="559075" y="3782622"/>
            <a:ext cx="5540444" cy="269582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18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CD01FB3-62CE-1362-AED4-A331F9E459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075" y="635031"/>
            <a:ext cx="867578" cy="8675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3FE3F51-2DD6-C050-4737-6B1F465078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2916" y="9197822"/>
            <a:ext cx="3237862" cy="467436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2E2CAE3A-5ACF-171A-5708-885DB4915D1F}"/>
              </a:ext>
            </a:extLst>
          </p:cNvPr>
          <p:cNvSpPr txBox="1">
            <a:spLocks/>
          </p:cNvSpPr>
          <p:nvPr/>
        </p:nvSpPr>
        <p:spPr>
          <a:xfrm>
            <a:off x="1536032" y="822537"/>
            <a:ext cx="5540444" cy="344031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2531" b="1" dirty="0">
                <a:solidFill>
                  <a:srgbClr val="459ADD"/>
                </a:solidFill>
                <a:latin typeface="Roboto"/>
                <a:ea typeface="Roboto"/>
              </a:rPr>
              <a:t>Título</a:t>
            </a:r>
            <a:endParaRPr lang="pt-PT" sz="2531" dirty="0">
              <a:solidFill>
                <a:srgbClr val="459ADD"/>
              </a:solidFill>
            </a:endParaRPr>
          </a:p>
        </p:txBody>
      </p:sp>
      <p:sp>
        <p:nvSpPr>
          <p:cNvPr id="8" name="Título 1">
            <a:extLst>
              <a:ext uri="{FF2B5EF4-FFF2-40B4-BE49-F238E27FC236}">
                <a16:creationId xmlns:a16="http://schemas.microsoft.com/office/drawing/2014/main" id="{D2DDF406-0F26-AFE3-832B-EC6505CA9B39}"/>
              </a:ext>
            </a:extLst>
          </p:cNvPr>
          <p:cNvSpPr txBox="1">
            <a:spLocks/>
          </p:cNvSpPr>
          <p:nvPr/>
        </p:nvSpPr>
        <p:spPr>
          <a:xfrm>
            <a:off x="1751414" y="1082289"/>
            <a:ext cx="5540444" cy="269582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18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A0F543-A239-B56D-358A-1CC1FBB2B591}"/>
              </a:ext>
            </a:extLst>
          </p:cNvPr>
          <p:cNvSpPr txBox="1"/>
          <p:nvPr/>
        </p:nvSpPr>
        <p:spPr>
          <a:xfrm>
            <a:off x="1579388" y="1131317"/>
            <a:ext cx="4307680" cy="259687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r>
              <a:rPr lang="en-GB" sz="135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Apresentação</a:t>
            </a:r>
            <a:endParaRPr lang="pt-PT" sz="1350" dirty="0">
              <a:solidFill>
                <a:schemeClr val="bg1">
                  <a:lumMod val="50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0" name="Retângulo 17">
            <a:extLst>
              <a:ext uri="{FF2B5EF4-FFF2-40B4-BE49-F238E27FC236}">
                <a16:creationId xmlns:a16="http://schemas.microsoft.com/office/drawing/2014/main" id="{6262B689-6C11-0C8B-FEA5-D98033E7AF6B}"/>
              </a:ext>
            </a:extLst>
          </p:cNvPr>
          <p:cNvSpPr/>
          <p:nvPr/>
        </p:nvSpPr>
        <p:spPr>
          <a:xfrm>
            <a:off x="1489078" y="822537"/>
            <a:ext cx="46954" cy="23657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013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D420EC9-52E4-3B8B-9CDC-74E63195712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500"/>
                    </a14:imgEffect>
                    <a14:imgEffect>
                      <a14:saturation sat="304000"/>
                    </a14:imgEffect>
                    <a14:imgEffect>
                      <a14:brightnessContrast bright="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0106" y="4098812"/>
            <a:ext cx="6888106" cy="1701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3968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459A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ítulo 1">
            <a:extLst>
              <a:ext uri="{FF2B5EF4-FFF2-40B4-BE49-F238E27FC236}">
                <a16:creationId xmlns:a16="http://schemas.microsoft.com/office/drawing/2014/main" id="{53FC4177-2465-8B4D-95E5-B4B90E53A768}"/>
              </a:ext>
            </a:extLst>
          </p:cNvPr>
          <p:cNvSpPr txBox="1">
            <a:spLocks/>
          </p:cNvSpPr>
          <p:nvPr/>
        </p:nvSpPr>
        <p:spPr>
          <a:xfrm>
            <a:off x="559075" y="3782622"/>
            <a:ext cx="5540444" cy="269582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18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6BC2F0-182F-380C-E415-054DD13560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508" y="569762"/>
            <a:ext cx="867578" cy="86757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F14FE20-191B-DEA1-4ADD-199A3D72C82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329298" y="9155525"/>
            <a:ext cx="3237862" cy="467052"/>
          </a:xfrm>
          <a:prstGeom prst="rect">
            <a:avLst/>
          </a:prstGeom>
        </p:spPr>
      </p:pic>
      <p:sp>
        <p:nvSpPr>
          <p:cNvPr id="11" name="Título 1">
            <a:extLst>
              <a:ext uri="{FF2B5EF4-FFF2-40B4-BE49-F238E27FC236}">
                <a16:creationId xmlns:a16="http://schemas.microsoft.com/office/drawing/2014/main" id="{D2F56675-6C63-D72F-4145-3DBC1F8AAD6D}"/>
              </a:ext>
            </a:extLst>
          </p:cNvPr>
          <p:cNvSpPr txBox="1">
            <a:spLocks/>
          </p:cNvSpPr>
          <p:nvPr/>
        </p:nvSpPr>
        <p:spPr>
          <a:xfrm>
            <a:off x="1584160" y="711815"/>
            <a:ext cx="5540444" cy="344031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2531" b="1" dirty="0">
                <a:solidFill>
                  <a:schemeClr val="bg1"/>
                </a:solidFill>
                <a:latin typeface="Roboto"/>
                <a:ea typeface="Roboto"/>
              </a:rPr>
              <a:t>Título</a:t>
            </a:r>
            <a:endParaRPr lang="pt-PT" sz="2531" dirty="0">
              <a:solidFill>
                <a:schemeClr val="bg1"/>
              </a:solidFill>
            </a:endParaRPr>
          </a:p>
        </p:txBody>
      </p:sp>
      <p:sp>
        <p:nvSpPr>
          <p:cNvPr id="12" name="Título 1">
            <a:extLst>
              <a:ext uri="{FF2B5EF4-FFF2-40B4-BE49-F238E27FC236}">
                <a16:creationId xmlns:a16="http://schemas.microsoft.com/office/drawing/2014/main" id="{58BAFF5C-DCAA-9118-2D98-91142BD3E111}"/>
              </a:ext>
            </a:extLst>
          </p:cNvPr>
          <p:cNvSpPr txBox="1">
            <a:spLocks/>
          </p:cNvSpPr>
          <p:nvPr/>
        </p:nvSpPr>
        <p:spPr>
          <a:xfrm>
            <a:off x="1799541" y="971567"/>
            <a:ext cx="5540444" cy="269582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18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FABC9C7-34B5-6C32-A94B-1E7F1FB599F1}"/>
              </a:ext>
            </a:extLst>
          </p:cNvPr>
          <p:cNvSpPr txBox="1"/>
          <p:nvPr/>
        </p:nvSpPr>
        <p:spPr>
          <a:xfrm>
            <a:off x="1627515" y="1020595"/>
            <a:ext cx="4307680" cy="259687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r>
              <a:rPr lang="en-GB" sz="135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Apresentação</a:t>
            </a:r>
            <a:endParaRPr lang="pt-PT" sz="135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4" name="Retângulo 17">
            <a:extLst>
              <a:ext uri="{FF2B5EF4-FFF2-40B4-BE49-F238E27FC236}">
                <a16:creationId xmlns:a16="http://schemas.microsoft.com/office/drawing/2014/main" id="{34D63F01-831F-23CF-0BD1-8F1BE5EAA552}"/>
              </a:ext>
            </a:extLst>
          </p:cNvPr>
          <p:cNvSpPr/>
          <p:nvPr/>
        </p:nvSpPr>
        <p:spPr>
          <a:xfrm>
            <a:off x="1537205" y="711815"/>
            <a:ext cx="46954" cy="2365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013"/>
          </a:p>
        </p:txBody>
      </p:sp>
    </p:spTree>
    <p:extLst>
      <p:ext uri="{BB962C8B-B14F-4D97-AF65-F5344CB8AC3E}">
        <p14:creationId xmlns:p14="http://schemas.microsoft.com/office/powerpoint/2010/main" val="41640070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459A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ítulo 1">
            <a:extLst>
              <a:ext uri="{FF2B5EF4-FFF2-40B4-BE49-F238E27FC236}">
                <a16:creationId xmlns:a16="http://schemas.microsoft.com/office/drawing/2014/main" id="{563E23F4-FB3E-8846-9752-A976CB9DDEC8}"/>
              </a:ext>
            </a:extLst>
          </p:cNvPr>
          <p:cNvSpPr txBox="1">
            <a:spLocks/>
          </p:cNvSpPr>
          <p:nvPr/>
        </p:nvSpPr>
        <p:spPr>
          <a:xfrm>
            <a:off x="658778" y="565430"/>
            <a:ext cx="5540444" cy="344031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sz="2475" b="1" dirty="0">
                <a:solidFill>
                  <a:schemeClr val="bg1"/>
                </a:solidFill>
                <a:latin typeface="Roboto"/>
                <a:ea typeface="Roboto"/>
              </a:rPr>
              <a:t>Título</a:t>
            </a:r>
            <a:endParaRPr lang="pt-PT" sz="2475" dirty="0">
              <a:solidFill>
                <a:schemeClr val="bg1"/>
              </a:solidFill>
            </a:endParaRPr>
          </a:p>
        </p:txBody>
      </p:sp>
      <p:sp>
        <p:nvSpPr>
          <p:cNvPr id="52" name="Título 1">
            <a:extLst>
              <a:ext uri="{FF2B5EF4-FFF2-40B4-BE49-F238E27FC236}">
                <a16:creationId xmlns:a16="http://schemas.microsoft.com/office/drawing/2014/main" id="{53FC4177-2465-8B4D-95E5-B4B90E53A768}"/>
              </a:ext>
            </a:extLst>
          </p:cNvPr>
          <p:cNvSpPr txBox="1">
            <a:spLocks/>
          </p:cNvSpPr>
          <p:nvPr/>
        </p:nvSpPr>
        <p:spPr>
          <a:xfrm>
            <a:off x="658778" y="909460"/>
            <a:ext cx="5540444" cy="269582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18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7320229-A5EF-4942-B221-B836B396A448}"/>
              </a:ext>
            </a:extLst>
          </p:cNvPr>
          <p:cNvSpPr txBox="1"/>
          <p:nvPr/>
        </p:nvSpPr>
        <p:spPr>
          <a:xfrm>
            <a:off x="2040628" y="931072"/>
            <a:ext cx="2776744" cy="467437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135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sz="135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135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sz="135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sz="135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135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sz="135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35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endParaRPr lang="pt-PT" sz="135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6BC2F0-182F-380C-E415-054DD13560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 t="1698" b="1520"/>
          <a:stretch/>
        </p:blipFill>
        <p:spPr>
          <a:xfrm>
            <a:off x="43137" y="1655240"/>
            <a:ext cx="6814863" cy="659551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BC57A24-F7F5-CFB4-D6A8-0FB68AF79615}"/>
              </a:ext>
            </a:extLst>
          </p:cNvPr>
          <p:cNvSpPr/>
          <p:nvPr/>
        </p:nvSpPr>
        <p:spPr>
          <a:xfrm>
            <a:off x="0" y="9049999"/>
            <a:ext cx="6858000" cy="8798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013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2A9046B-8EE3-2A93-DE39-43499E5FC5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2916" y="9197819"/>
            <a:ext cx="3237862" cy="467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4022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ítulo 1">
            <a:extLst>
              <a:ext uri="{FF2B5EF4-FFF2-40B4-BE49-F238E27FC236}">
                <a16:creationId xmlns:a16="http://schemas.microsoft.com/office/drawing/2014/main" id="{53FC4177-2465-8B4D-95E5-B4B90E53A768}"/>
              </a:ext>
            </a:extLst>
          </p:cNvPr>
          <p:cNvSpPr txBox="1">
            <a:spLocks/>
          </p:cNvSpPr>
          <p:nvPr/>
        </p:nvSpPr>
        <p:spPr>
          <a:xfrm>
            <a:off x="706952" y="1536728"/>
            <a:ext cx="5540444" cy="269582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18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162C8EF-1CF1-69BF-1967-74FC73E80C7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113" t="27789"/>
          <a:stretch/>
        </p:blipFill>
        <p:spPr>
          <a:xfrm>
            <a:off x="0" y="-8344"/>
            <a:ext cx="3281124" cy="3295922"/>
          </a:xfrm>
          <a:prstGeom prst="rect">
            <a:avLst/>
          </a:prstGeom>
        </p:spPr>
      </p:pic>
      <p:sp>
        <p:nvSpPr>
          <p:cNvPr id="3" name="Título 1">
            <a:extLst>
              <a:ext uri="{FF2B5EF4-FFF2-40B4-BE49-F238E27FC236}">
                <a16:creationId xmlns:a16="http://schemas.microsoft.com/office/drawing/2014/main" id="{3AF8CA02-F6D6-89F7-18BD-8B55860C36F9}"/>
              </a:ext>
            </a:extLst>
          </p:cNvPr>
          <p:cNvSpPr txBox="1">
            <a:spLocks/>
          </p:cNvSpPr>
          <p:nvPr/>
        </p:nvSpPr>
        <p:spPr>
          <a:xfrm>
            <a:off x="3576878" y="1364713"/>
            <a:ext cx="5540444" cy="344031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2531" b="1" dirty="0">
                <a:solidFill>
                  <a:srgbClr val="459ADD"/>
                </a:solidFill>
                <a:latin typeface="Roboto"/>
                <a:ea typeface="Roboto"/>
              </a:rPr>
              <a:t>Título</a:t>
            </a:r>
            <a:endParaRPr lang="pt-PT" sz="2531" dirty="0">
              <a:solidFill>
                <a:srgbClr val="459ADD"/>
              </a:solidFill>
            </a:endParaRP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C8027E92-E079-C976-5CDD-CEA0D0494FC5}"/>
              </a:ext>
            </a:extLst>
          </p:cNvPr>
          <p:cNvSpPr txBox="1">
            <a:spLocks/>
          </p:cNvSpPr>
          <p:nvPr/>
        </p:nvSpPr>
        <p:spPr>
          <a:xfrm>
            <a:off x="3792259" y="1624465"/>
            <a:ext cx="5540444" cy="269582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18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8C0C1-DBE6-F915-5602-3EB0E0E66335}"/>
              </a:ext>
            </a:extLst>
          </p:cNvPr>
          <p:cNvSpPr txBox="1"/>
          <p:nvPr/>
        </p:nvSpPr>
        <p:spPr>
          <a:xfrm>
            <a:off x="3620233" y="1673493"/>
            <a:ext cx="4307680" cy="259687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r>
              <a:rPr lang="en-GB" sz="135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Apresentação</a:t>
            </a:r>
            <a:endParaRPr lang="pt-PT" sz="1350" dirty="0">
              <a:solidFill>
                <a:schemeClr val="bg1">
                  <a:lumMod val="50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" name="Retângulo 17">
            <a:extLst>
              <a:ext uri="{FF2B5EF4-FFF2-40B4-BE49-F238E27FC236}">
                <a16:creationId xmlns:a16="http://schemas.microsoft.com/office/drawing/2014/main" id="{CCD422BD-2CC5-F594-A779-C447EA9635D3}"/>
              </a:ext>
            </a:extLst>
          </p:cNvPr>
          <p:cNvSpPr/>
          <p:nvPr/>
        </p:nvSpPr>
        <p:spPr>
          <a:xfrm>
            <a:off x="3529923" y="1364713"/>
            <a:ext cx="46954" cy="23657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013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107442D-1810-855C-690F-C3B441652B9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871161" y="9287490"/>
            <a:ext cx="2776744" cy="400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689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41ADE77-DB91-A846-AF1E-2E2F2FAE8529}"/>
              </a:ext>
            </a:extLst>
          </p:cNvPr>
          <p:cNvSpPr txBox="1"/>
          <p:nvPr/>
        </p:nvSpPr>
        <p:spPr>
          <a:xfrm>
            <a:off x="712342" y="764890"/>
            <a:ext cx="4404012" cy="311689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r>
              <a:rPr lang="pt-PT" sz="1688" b="1">
                <a:solidFill>
                  <a:schemeClr val="bg1">
                    <a:lumMod val="50000"/>
                  </a:schemeClr>
                </a:solidFill>
                <a:latin typeface="Roboto"/>
                <a:ea typeface="Roboto"/>
              </a:rPr>
              <a:t>Título </a:t>
            </a:r>
            <a:r>
              <a:rPr lang="pt-PT" sz="1688">
                <a:solidFill>
                  <a:schemeClr val="bg1">
                    <a:lumMod val="50000"/>
                  </a:schemeClr>
                </a:solidFill>
                <a:latin typeface="Roboto"/>
                <a:ea typeface="Roboto"/>
              </a:rPr>
              <a:t>(2022-2026)</a:t>
            </a:r>
          </a:p>
        </p:txBody>
      </p:sp>
      <p:sp>
        <p:nvSpPr>
          <p:cNvPr id="5" name="Retângulo 17">
            <a:extLst>
              <a:ext uri="{FF2B5EF4-FFF2-40B4-BE49-F238E27FC236}">
                <a16:creationId xmlns:a16="http://schemas.microsoft.com/office/drawing/2014/main" id="{F59EA059-882A-7D4C-A1B0-B3C154C57A02}"/>
              </a:ext>
            </a:extLst>
          </p:cNvPr>
          <p:cNvSpPr/>
          <p:nvPr/>
        </p:nvSpPr>
        <p:spPr>
          <a:xfrm>
            <a:off x="617605" y="805837"/>
            <a:ext cx="33006" cy="229731"/>
          </a:xfrm>
          <a:prstGeom prst="rect">
            <a:avLst/>
          </a:prstGeom>
          <a:solidFill>
            <a:srgbClr val="3C8D7A"/>
          </a:solidFill>
          <a:ln>
            <a:solidFill>
              <a:srgbClr val="3C8D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013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6AEB7BB-81CE-5C4B-8C0A-EA10F307FE5E}"/>
              </a:ext>
            </a:extLst>
          </p:cNvPr>
          <p:cNvSpPr txBox="1"/>
          <p:nvPr/>
        </p:nvSpPr>
        <p:spPr>
          <a:xfrm>
            <a:off x="712343" y="1073774"/>
            <a:ext cx="3944186" cy="207815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r>
              <a:rPr lang="en-GB" sz="1013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sz="1013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1013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sz="1013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sz="1013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1013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sz="1013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013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endParaRPr lang="pt-PT" sz="1688">
              <a:solidFill>
                <a:schemeClr val="bg1">
                  <a:lumMod val="50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DAD211-8D30-F346-8C55-2CE4FA8808D5}"/>
              </a:ext>
            </a:extLst>
          </p:cNvPr>
          <p:cNvSpPr/>
          <p:nvPr/>
        </p:nvSpPr>
        <p:spPr>
          <a:xfrm>
            <a:off x="541713" y="2268977"/>
            <a:ext cx="587299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38"/>
              </a:spcAft>
              <a:buClr>
                <a:srgbClr val="4DBC78"/>
              </a:buClr>
              <a:buSzPct val="150000"/>
              <a:tabLst>
                <a:tab pos="257164" algn="l"/>
              </a:tabLst>
            </a:pPr>
            <a:r>
              <a:rPr lang="en-GB" sz="1125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sz="1125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1125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sz="1125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sz="1125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1125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sz="1125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125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r>
              <a:rPr lang="en-GB" sz="1125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125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elit</a:t>
            </a:r>
            <a:r>
              <a:rPr lang="en-GB" sz="1125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1125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sed</a:t>
            </a:r>
            <a:r>
              <a:rPr lang="en-GB" sz="1125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do </a:t>
            </a:r>
            <a:r>
              <a:rPr lang="en-GB" sz="1125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eiusmod</a:t>
            </a:r>
            <a:r>
              <a:rPr lang="en-GB" sz="1125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125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tempor</a:t>
            </a:r>
            <a:r>
              <a:rPr lang="en-GB" sz="1125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125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incididunt</a:t>
            </a:r>
            <a:r>
              <a:rPr lang="en-GB" sz="1125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125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ut</a:t>
            </a:r>
            <a:r>
              <a:rPr lang="en-GB" sz="1125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125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labore</a:t>
            </a:r>
            <a:r>
              <a:rPr lang="en-GB" sz="1125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et dolore magna </a:t>
            </a:r>
            <a:r>
              <a:rPr lang="en-GB" sz="1125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aliqua</a:t>
            </a:r>
            <a:r>
              <a:rPr lang="en-GB" sz="1125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en-GB" sz="1125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ACE8BF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Ut </a:t>
            </a:r>
            <a:r>
              <a:rPr lang="en-GB" sz="1125" err="1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ACE8BF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enim</a:t>
            </a:r>
            <a:r>
              <a:rPr lang="en-GB" sz="1125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ACE8BF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 ad minim </a:t>
            </a:r>
            <a:r>
              <a:rPr lang="en-GB" sz="1125" err="1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ACE8BF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veniam</a:t>
            </a:r>
            <a:r>
              <a:rPr lang="en-GB" sz="1125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1125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quis</a:t>
            </a:r>
            <a:r>
              <a:rPr lang="en-GB" sz="1125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125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nostrud</a:t>
            </a:r>
            <a:r>
              <a:rPr lang="en-GB" sz="1125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exercitation </a:t>
            </a:r>
            <a:r>
              <a:rPr lang="en-GB" sz="1125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ullamco</a:t>
            </a:r>
            <a:r>
              <a:rPr lang="en-GB" sz="1125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125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laboris</a:t>
            </a:r>
            <a:r>
              <a:rPr lang="en-GB" sz="1125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nisi </a:t>
            </a:r>
            <a:r>
              <a:rPr lang="en-GB" sz="1125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ut</a:t>
            </a:r>
            <a:r>
              <a:rPr lang="en-GB" sz="1125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125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aliquip</a:t>
            </a:r>
            <a:r>
              <a:rPr lang="en-GB" sz="1125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ex </a:t>
            </a:r>
            <a:r>
              <a:rPr lang="en-GB" sz="1125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ea</a:t>
            </a:r>
            <a:r>
              <a:rPr lang="en-GB" sz="1125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125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commodo</a:t>
            </a:r>
            <a:r>
              <a:rPr lang="en-GB" sz="1125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125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consequat</a:t>
            </a:r>
            <a:r>
              <a:rPr lang="en-GB" sz="1125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Duis </a:t>
            </a:r>
            <a:r>
              <a:rPr lang="en-GB" sz="1125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aute</a:t>
            </a:r>
            <a:r>
              <a:rPr lang="en-GB" sz="1125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125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irure</a:t>
            </a:r>
            <a:r>
              <a:rPr lang="en-GB" sz="1125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125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1125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in </a:t>
            </a:r>
            <a:r>
              <a:rPr lang="en-GB" sz="1125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reprehenderit</a:t>
            </a:r>
            <a:r>
              <a:rPr lang="en-GB" sz="1125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in </a:t>
            </a:r>
            <a:r>
              <a:rPr lang="en-GB" sz="1125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voluptate</a:t>
            </a:r>
            <a:r>
              <a:rPr lang="en-GB" sz="1125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125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velit</a:t>
            </a:r>
            <a:r>
              <a:rPr lang="en-GB" sz="1125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125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esse</a:t>
            </a:r>
            <a:r>
              <a:rPr lang="en-GB" sz="1125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125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cillum</a:t>
            </a:r>
            <a:r>
              <a:rPr lang="en-GB" sz="1125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dolore </a:t>
            </a:r>
            <a:r>
              <a:rPr lang="en-GB" sz="1125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eu</a:t>
            </a:r>
            <a:r>
              <a:rPr lang="en-GB" sz="1125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125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fugiat</a:t>
            </a:r>
            <a:r>
              <a:rPr lang="en-GB" sz="1125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125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nulla</a:t>
            </a:r>
            <a:r>
              <a:rPr lang="en-GB" sz="1125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125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pariatur</a:t>
            </a:r>
            <a:r>
              <a:rPr lang="en-GB" sz="1125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  <a:endParaRPr lang="pt-PT" sz="1125">
              <a:solidFill>
                <a:schemeClr val="tx1">
                  <a:lumMod val="65000"/>
                  <a:lumOff val="3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Lato" panose="020F050202020403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E2D54C-347C-8F4D-B7E9-642C5D3A066F}"/>
              </a:ext>
            </a:extLst>
          </p:cNvPr>
          <p:cNvSpPr txBox="1"/>
          <p:nvPr/>
        </p:nvSpPr>
        <p:spPr>
          <a:xfrm>
            <a:off x="541713" y="1936612"/>
            <a:ext cx="3731739" cy="311689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r>
              <a:rPr lang="pt-PT" sz="1688" b="1" err="1">
                <a:solidFill>
                  <a:srgbClr val="388D79"/>
                </a:solidFill>
                <a:latin typeface="Roboto"/>
                <a:ea typeface="Roboto"/>
              </a:rPr>
              <a:t>Lorum</a:t>
            </a:r>
            <a:r>
              <a:rPr lang="pt-PT" sz="1688" b="1">
                <a:solidFill>
                  <a:srgbClr val="388D79"/>
                </a:solidFill>
                <a:latin typeface="Roboto"/>
                <a:ea typeface="Roboto"/>
              </a:rPr>
              <a:t> </a:t>
            </a:r>
            <a:r>
              <a:rPr lang="pt-PT" sz="1688" b="1" err="1">
                <a:solidFill>
                  <a:srgbClr val="388D79"/>
                </a:solidFill>
                <a:latin typeface="Roboto"/>
                <a:ea typeface="Roboto"/>
              </a:rPr>
              <a:t>Ipsum</a:t>
            </a:r>
            <a:r>
              <a:rPr lang="pt-PT" sz="1688" b="1">
                <a:solidFill>
                  <a:srgbClr val="388D79"/>
                </a:solidFill>
                <a:latin typeface="Roboto"/>
                <a:ea typeface="Roboto"/>
              </a:rPr>
              <a:t> </a:t>
            </a:r>
            <a:r>
              <a:rPr lang="pt-PT" sz="1688">
                <a:solidFill>
                  <a:srgbClr val="388D79"/>
                </a:solidFill>
                <a:latin typeface="Roboto"/>
                <a:ea typeface="Roboto"/>
              </a:rPr>
              <a:t>(2022-2026)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663D166-55AA-054D-81EE-9C71A8DBFE7D}"/>
              </a:ext>
            </a:extLst>
          </p:cNvPr>
          <p:cNvSpPr/>
          <p:nvPr/>
        </p:nvSpPr>
        <p:spPr>
          <a:xfrm>
            <a:off x="541713" y="4188940"/>
            <a:ext cx="4805165" cy="438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38"/>
              </a:spcAft>
              <a:buClr>
                <a:srgbClr val="4DBC78"/>
              </a:buClr>
              <a:buSzPct val="150000"/>
              <a:tabLst>
                <a:tab pos="257164" algn="l"/>
              </a:tabLst>
            </a:pPr>
            <a:r>
              <a:rPr lang="en-GB" sz="1125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sz="1125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1125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sz="1125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sz="1125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1125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sz="1125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125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r>
              <a:rPr lang="en-GB" sz="1125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125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elit</a:t>
            </a:r>
            <a:r>
              <a:rPr lang="en-GB" sz="1125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1125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sed</a:t>
            </a:r>
            <a:r>
              <a:rPr lang="en-GB" sz="1125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do </a:t>
            </a:r>
            <a:r>
              <a:rPr lang="en-GB" sz="1125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eiusmod</a:t>
            </a:r>
            <a:r>
              <a:rPr lang="en-GB" sz="1125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125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tempor</a:t>
            </a:r>
            <a:r>
              <a:rPr lang="en-GB" sz="1125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125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incididunt</a:t>
            </a:r>
            <a:r>
              <a:rPr lang="en-GB" sz="1125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125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ut</a:t>
            </a:r>
            <a:r>
              <a:rPr lang="en-GB" sz="1125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labore et </a:t>
            </a:r>
            <a:r>
              <a:rPr lang="en-GB" sz="1125" dirty="0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9BCD77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dolore magna </a:t>
            </a:r>
            <a:r>
              <a:rPr lang="en-GB" sz="1125" dirty="0" err="1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9BCD77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aliqua</a:t>
            </a:r>
            <a:r>
              <a:rPr lang="en-GB" sz="1125" dirty="0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9BCD77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endParaRPr lang="pt-PT" sz="1125" dirty="0">
              <a:solidFill>
                <a:schemeClr val="tx1">
                  <a:lumMod val="65000"/>
                  <a:lumOff val="35000"/>
                </a:schemeClr>
              </a:solidFill>
              <a:highlight>
                <a:srgbClr val="9BCD77"/>
              </a:highlight>
              <a:latin typeface="Roboto" panose="02000000000000000000" pitchFamily="2" charset="0"/>
              <a:ea typeface="Roboto" panose="02000000000000000000" pitchFamily="2" charset="0"/>
              <a:cs typeface="Lato" panose="020F0502020204030203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F53F644-AA2E-D844-940B-39CE017D6346}"/>
              </a:ext>
            </a:extLst>
          </p:cNvPr>
          <p:cNvSpPr txBox="1"/>
          <p:nvPr/>
        </p:nvSpPr>
        <p:spPr>
          <a:xfrm>
            <a:off x="541713" y="3856575"/>
            <a:ext cx="3731739" cy="311689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r>
              <a:rPr lang="pt-PT" sz="1688" b="1" dirty="0" err="1">
                <a:solidFill>
                  <a:srgbClr val="9BCD77"/>
                </a:solidFill>
                <a:latin typeface="Roboto"/>
                <a:ea typeface="Roboto"/>
              </a:rPr>
              <a:t>Lorum</a:t>
            </a:r>
            <a:r>
              <a:rPr lang="pt-PT" sz="1688" b="1" dirty="0">
                <a:solidFill>
                  <a:srgbClr val="9BCD77"/>
                </a:solidFill>
                <a:latin typeface="Roboto"/>
                <a:ea typeface="Roboto"/>
              </a:rPr>
              <a:t> </a:t>
            </a:r>
            <a:r>
              <a:rPr lang="pt-PT" sz="1688" b="1" dirty="0" err="1">
                <a:solidFill>
                  <a:srgbClr val="9BCD77"/>
                </a:solidFill>
                <a:latin typeface="Roboto"/>
                <a:ea typeface="Roboto"/>
              </a:rPr>
              <a:t>Ipsum</a:t>
            </a:r>
            <a:r>
              <a:rPr lang="pt-PT" sz="1688" b="1" dirty="0">
                <a:solidFill>
                  <a:srgbClr val="9BCD77"/>
                </a:solidFill>
                <a:latin typeface="Roboto"/>
                <a:ea typeface="Roboto"/>
              </a:rPr>
              <a:t> </a:t>
            </a:r>
            <a:r>
              <a:rPr lang="pt-PT" sz="1688" dirty="0">
                <a:solidFill>
                  <a:srgbClr val="9BCD77"/>
                </a:solidFill>
                <a:latin typeface="Roboto"/>
                <a:ea typeface="Roboto"/>
              </a:rPr>
              <a:t>(2022-2026)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982BBB8-F248-4461-B6E7-231D4503F4AD}"/>
              </a:ext>
            </a:extLst>
          </p:cNvPr>
          <p:cNvSpPr txBox="1"/>
          <p:nvPr/>
        </p:nvSpPr>
        <p:spPr>
          <a:xfrm>
            <a:off x="5266721" y="841235"/>
            <a:ext cx="184731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PT" sz="1013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2D61A98-ED20-4FFF-1A34-38DF6D250B68}"/>
              </a:ext>
            </a:extLst>
          </p:cNvPr>
          <p:cNvSpPr/>
          <p:nvPr/>
        </p:nvSpPr>
        <p:spPr>
          <a:xfrm>
            <a:off x="541713" y="5322011"/>
            <a:ext cx="4805165" cy="438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38"/>
              </a:spcAft>
              <a:buClr>
                <a:srgbClr val="4DBC78"/>
              </a:buClr>
              <a:buSzPct val="150000"/>
              <a:tabLst>
                <a:tab pos="257164" algn="l"/>
              </a:tabLst>
            </a:pPr>
            <a:r>
              <a:rPr lang="en-GB" sz="1125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sz="1125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1125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sz="1125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sz="1125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1125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sz="1125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125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r>
              <a:rPr lang="en-GB" sz="1125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125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elit</a:t>
            </a:r>
            <a:r>
              <a:rPr lang="en-GB" sz="1125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1125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sed</a:t>
            </a:r>
            <a:r>
              <a:rPr lang="en-GB" sz="1125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do </a:t>
            </a:r>
            <a:r>
              <a:rPr lang="en-GB" sz="1125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eiusmod</a:t>
            </a:r>
            <a:r>
              <a:rPr lang="en-GB" sz="1125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125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tempor</a:t>
            </a:r>
            <a:r>
              <a:rPr lang="en-GB" sz="1125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125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incididunt</a:t>
            </a:r>
            <a:r>
              <a:rPr lang="en-GB" sz="1125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125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ut</a:t>
            </a:r>
            <a:r>
              <a:rPr lang="en-GB" sz="1125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labore et </a:t>
            </a:r>
            <a:r>
              <a:rPr lang="en-GB" sz="1125" dirty="0">
                <a:solidFill>
                  <a:schemeClr val="bg1"/>
                </a:solidFill>
                <a:highlight>
                  <a:srgbClr val="459ADD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dolore magna </a:t>
            </a:r>
            <a:r>
              <a:rPr lang="en-GB" sz="1125" dirty="0" err="1">
                <a:solidFill>
                  <a:schemeClr val="bg1"/>
                </a:solidFill>
                <a:highlight>
                  <a:srgbClr val="459ADD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aliqua</a:t>
            </a:r>
            <a:r>
              <a:rPr lang="en-GB" sz="1125" dirty="0">
                <a:solidFill>
                  <a:schemeClr val="bg1"/>
                </a:solidFill>
                <a:highlight>
                  <a:srgbClr val="459ADD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endParaRPr lang="pt-PT" sz="1125" dirty="0">
              <a:solidFill>
                <a:schemeClr val="bg1"/>
              </a:solidFill>
              <a:highlight>
                <a:srgbClr val="459ADD"/>
              </a:highlight>
              <a:latin typeface="Roboto" panose="02000000000000000000" pitchFamily="2" charset="0"/>
              <a:ea typeface="Roboto" panose="02000000000000000000" pitchFamily="2" charset="0"/>
              <a:cs typeface="Lato" panose="020F0502020204030203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2FB730-D64E-4476-5A42-5747F58C00A4}"/>
              </a:ext>
            </a:extLst>
          </p:cNvPr>
          <p:cNvSpPr txBox="1"/>
          <p:nvPr/>
        </p:nvSpPr>
        <p:spPr>
          <a:xfrm>
            <a:off x="541713" y="4989646"/>
            <a:ext cx="3731739" cy="311689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r>
              <a:rPr lang="pt-PT" sz="1688" b="1" dirty="0" err="1">
                <a:solidFill>
                  <a:srgbClr val="459ADD"/>
                </a:solidFill>
                <a:latin typeface="Roboto"/>
                <a:ea typeface="Roboto"/>
              </a:rPr>
              <a:t>Lorum</a:t>
            </a:r>
            <a:r>
              <a:rPr lang="pt-PT" sz="1688" b="1" dirty="0">
                <a:solidFill>
                  <a:srgbClr val="459ADD"/>
                </a:solidFill>
                <a:latin typeface="Roboto"/>
                <a:ea typeface="Roboto"/>
              </a:rPr>
              <a:t> </a:t>
            </a:r>
            <a:r>
              <a:rPr lang="pt-PT" sz="1688" b="1" dirty="0" err="1">
                <a:solidFill>
                  <a:srgbClr val="459ADD"/>
                </a:solidFill>
                <a:latin typeface="Roboto"/>
                <a:ea typeface="Roboto"/>
              </a:rPr>
              <a:t>Ipsum</a:t>
            </a:r>
            <a:r>
              <a:rPr lang="pt-PT" sz="1688" b="1" dirty="0">
                <a:solidFill>
                  <a:srgbClr val="459ADD"/>
                </a:solidFill>
                <a:latin typeface="Roboto"/>
                <a:ea typeface="Roboto"/>
              </a:rPr>
              <a:t> </a:t>
            </a:r>
            <a:r>
              <a:rPr lang="pt-PT" sz="1688" dirty="0">
                <a:solidFill>
                  <a:srgbClr val="459ADD"/>
                </a:solidFill>
                <a:latin typeface="Roboto"/>
                <a:ea typeface="Roboto"/>
              </a:rPr>
              <a:t>(2022-2026)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F26BCC5-F976-2664-02C5-09604BD1CC91}"/>
              </a:ext>
            </a:extLst>
          </p:cNvPr>
          <p:cNvSpPr/>
          <p:nvPr/>
        </p:nvSpPr>
        <p:spPr>
          <a:xfrm>
            <a:off x="541713" y="6496809"/>
            <a:ext cx="4805165" cy="438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38"/>
              </a:spcAft>
              <a:buClr>
                <a:srgbClr val="4DBC78"/>
              </a:buClr>
              <a:buSzPct val="150000"/>
              <a:tabLst>
                <a:tab pos="257164" algn="l"/>
              </a:tabLst>
            </a:pPr>
            <a:r>
              <a:rPr lang="en-GB" sz="1125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sz="1125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1125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sz="1125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sz="1125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1125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sz="1125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125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r>
              <a:rPr lang="en-GB" sz="1125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125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elit</a:t>
            </a:r>
            <a:r>
              <a:rPr lang="en-GB" sz="1125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1125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sed</a:t>
            </a:r>
            <a:r>
              <a:rPr lang="en-GB" sz="1125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do </a:t>
            </a:r>
            <a:r>
              <a:rPr lang="en-GB" sz="1125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eiusmod</a:t>
            </a:r>
            <a:r>
              <a:rPr lang="en-GB" sz="1125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125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tempor</a:t>
            </a:r>
            <a:r>
              <a:rPr lang="en-GB" sz="1125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125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incididunt</a:t>
            </a:r>
            <a:r>
              <a:rPr lang="en-GB" sz="1125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125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ut</a:t>
            </a:r>
            <a:r>
              <a:rPr lang="en-GB" sz="1125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labore et </a:t>
            </a:r>
            <a:r>
              <a:rPr lang="en-GB" sz="1125" dirty="0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8982E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dolore magna </a:t>
            </a:r>
            <a:r>
              <a:rPr lang="en-GB" sz="1125" dirty="0" err="1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8982E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aliqua</a:t>
            </a:r>
            <a:r>
              <a:rPr lang="en-GB" sz="1125" dirty="0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8982E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endParaRPr lang="pt-PT" sz="1125" dirty="0">
              <a:solidFill>
                <a:schemeClr val="tx1">
                  <a:lumMod val="65000"/>
                  <a:lumOff val="35000"/>
                </a:schemeClr>
              </a:solidFill>
              <a:highlight>
                <a:srgbClr val="F8982E"/>
              </a:highlight>
              <a:latin typeface="Roboto" panose="02000000000000000000" pitchFamily="2" charset="0"/>
              <a:ea typeface="Roboto" panose="02000000000000000000" pitchFamily="2" charset="0"/>
              <a:cs typeface="Lato" panose="020F0502020204030203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9434C01-4140-0F16-3A2B-E69590E18A7D}"/>
              </a:ext>
            </a:extLst>
          </p:cNvPr>
          <p:cNvSpPr txBox="1"/>
          <p:nvPr/>
        </p:nvSpPr>
        <p:spPr>
          <a:xfrm>
            <a:off x="541713" y="6164444"/>
            <a:ext cx="3731739" cy="311689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r>
              <a:rPr lang="pt-PT" sz="1688" b="1" dirty="0" err="1">
                <a:solidFill>
                  <a:srgbClr val="F8982E"/>
                </a:solidFill>
                <a:latin typeface="Roboto"/>
                <a:ea typeface="Roboto"/>
              </a:rPr>
              <a:t>Lorum</a:t>
            </a:r>
            <a:r>
              <a:rPr lang="pt-PT" sz="1688" b="1" dirty="0">
                <a:solidFill>
                  <a:srgbClr val="F8982E"/>
                </a:solidFill>
                <a:latin typeface="Roboto"/>
                <a:ea typeface="Roboto"/>
              </a:rPr>
              <a:t> </a:t>
            </a:r>
            <a:r>
              <a:rPr lang="pt-PT" sz="1688" b="1" dirty="0" err="1">
                <a:solidFill>
                  <a:srgbClr val="F8982E"/>
                </a:solidFill>
                <a:latin typeface="Roboto"/>
                <a:ea typeface="Roboto"/>
              </a:rPr>
              <a:t>Ipsum</a:t>
            </a:r>
            <a:r>
              <a:rPr lang="pt-PT" sz="1688" b="1" dirty="0">
                <a:solidFill>
                  <a:srgbClr val="F8982E"/>
                </a:solidFill>
                <a:latin typeface="Roboto"/>
                <a:ea typeface="Roboto"/>
              </a:rPr>
              <a:t> </a:t>
            </a:r>
            <a:r>
              <a:rPr lang="pt-PT" sz="1688" dirty="0">
                <a:solidFill>
                  <a:srgbClr val="F8982E"/>
                </a:solidFill>
                <a:latin typeface="Roboto"/>
                <a:ea typeface="Roboto"/>
              </a:rPr>
              <a:t>(2022-2026)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1A98BD6-27B7-3655-C7C7-18824EF9C370}"/>
              </a:ext>
            </a:extLst>
          </p:cNvPr>
          <p:cNvGrpSpPr/>
          <p:nvPr/>
        </p:nvGrpSpPr>
        <p:grpSpPr>
          <a:xfrm>
            <a:off x="278363" y="9079877"/>
            <a:ext cx="4988358" cy="505207"/>
            <a:chOff x="1192866" y="5294079"/>
            <a:chExt cx="10083563" cy="1021234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F924E75-D6D1-3AE3-D4CC-10BBE861489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02483" y="5294079"/>
              <a:ext cx="7073946" cy="1021234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BC51883A-BA60-F2CF-63FA-42E7B3CFE5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2866" y="5492051"/>
              <a:ext cx="2589441" cy="6850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713560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46">
            <a:extLst>
              <a:ext uri="{FF2B5EF4-FFF2-40B4-BE49-F238E27FC236}">
                <a16:creationId xmlns:a16="http://schemas.microsoft.com/office/drawing/2014/main" id="{DF2CCB92-62E5-1E49-A43A-52682D0C21D1}"/>
              </a:ext>
            </a:extLst>
          </p:cNvPr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914" r="45954" b="-1914"/>
          <a:stretch/>
        </p:blipFill>
        <p:spPr>
          <a:xfrm>
            <a:off x="0" y="3795442"/>
            <a:ext cx="6858000" cy="3280241"/>
          </a:xfrm>
          <a:prstGeom prst="rect">
            <a:avLst/>
          </a:prstGeom>
        </p:spPr>
      </p:pic>
      <p:sp>
        <p:nvSpPr>
          <p:cNvPr id="8" name="CaixaDeTexto 43">
            <a:extLst>
              <a:ext uri="{FF2B5EF4-FFF2-40B4-BE49-F238E27FC236}">
                <a16:creationId xmlns:a16="http://schemas.microsoft.com/office/drawing/2014/main" id="{8ABBE135-DC53-B64B-BDB8-FDE874195EA9}"/>
              </a:ext>
            </a:extLst>
          </p:cNvPr>
          <p:cNvSpPr txBox="1">
            <a:spLocks/>
          </p:cNvSpPr>
          <p:nvPr/>
        </p:nvSpPr>
        <p:spPr>
          <a:xfrm>
            <a:off x="0" y="3890443"/>
            <a:ext cx="6858000" cy="5598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56"/>
              </a:spcAft>
            </a:pPr>
            <a:r>
              <a:rPr lang="pt-PT" sz="3038" b="1" dirty="0">
                <a:solidFill>
                  <a:srgbClr val="3C8D7A"/>
                </a:solidFill>
                <a:latin typeface="Roboto"/>
                <a:ea typeface="Roboto"/>
                <a:cs typeface="Lato"/>
              </a:rPr>
              <a:t>Separador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CD7353D-E409-6E76-5F60-D6A2BA4D0032}"/>
              </a:ext>
            </a:extLst>
          </p:cNvPr>
          <p:cNvGrpSpPr/>
          <p:nvPr/>
        </p:nvGrpSpPr>
        <p:grpSpPr>
          <a:xfrm>
            <a:off x="278363" y="9079877"/>
            <a:ext cx="4988358" cy="505207"/>
            <a:chOff x="1192866" y="5294079"/>
            <a:chExt cx="10083563" cy="1021234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EEE9E51F-236C-0EE5-0056-7606683FD3D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02483" y="5294079"/>
              <a:ext cx="7073946" cy="1021234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EE5712F-0DB8-A04A-1852-8FE6C36BEEE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2866" y="5492051"/>
              <a:ext cx="2589441" cy="6850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2669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A2DCBB8-7841-9C4C-A8E9-72E4D74EAA3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246" r="23246"/>
          <a:stretch/>
        </p:blipFill>
        <p:spPr>
          <a:xfrm>
            <a:off x="0" y="3294731"/>
            <a:ext cx="6858000" cy="3165287"/>
          </a:xfrm>
          <a:prstGeom prst="rect">
            <a:avLst/>
          </a:prstGeom>
        </p:spPr>
      </p:pic>
      <p:sp>
        <p:nvSpPr>
          <p:cNvPr id="8" name="CaixaDeTexto 43">
            <a:extLst>
              <a:ext uri="{FF2B5EF4-FFF2-40B4-BE49-F238E27FC236}">
                <a16:creationId xmlns:a16="http://schemas.microsoft.com/office/drawing/2014/main" id="{8ABBE135-DC53-B64B-BDB8-FDE874195EA9}"/>
              </a:ext>
            </a:extLst>
          </p:cNvPr>
          <p:cNvSpPr txBox="1">
            <a:spLocks/>
          </p:cNvSpPr>
          <p:nvPr/>
        </p:nvSpPr>
        <p:spPr>
          <a:xfrm>
            <a:off x="0" y="3597830"/>
            <a:ext cx="6858000" cy="5598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56"/>
              </a:spcAft>
            </a:pPr>
            <a:r>
              <a:rPr lang="pt-PT" sz="3038" b="1">
                <a:solidFill>
                  <a:srgbClr val="3C8D7A"/>
                </a:solidFill>
                <a:latin typeface="Roboto"/>
                <a:ea typeface="Roboto"/>
                <a:cs typeface="Lato"/>
              </a:rPr>
              <a:t>Separador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A63639F-1A66-81A0-4299-C7A692EB50F8}"/>
              </a:ext>
            </a:extLst>
          </p:cNvPr>
          <p:cNvGrpSpPr/>
          <p:nvPr/>
        </p:nvGrpSpPr>
        <p:grpSpPr>
          <a:xfrm>
            <a:off x="278363" y="9079877"/>
            <a:ext cx="4988358" cy="505207"/>
            <a:chOff x="1192866" y="5294079"/>
            <a:chExt cx="10083563" cy="1021234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802B0D2B-EF95-ECAC-2D29-AC78A15063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02483" y="5294079"/>
              <a:ext cx="7073946" cy="1021234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3FF07378-0B08-95B0-03B3-EB8C975B4BC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2866" y="5492051"/>
              <a:ext cx="2589441" cy="6850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315811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ítulo 2">
            <a:extLst>
              <a:ext uri="{FF2B5EF4-FFF2-40B4-BE49-F238E27FC236}">
                <a16:creationId xmlns:a16="http://schemas.microsoft.com/office/drawing/2014/main" id="{68606975-0A8F-CB4D-A4E9-D2281F393DC0}"/>
              </a:ext>
            </a:extLst>
          </p:cNvPr>
          <p:cNvSpPr txBox="1">
            <a:spLocks/>
          </p:cNvSpPr>
          <p:nvPr/>
        </p:nvSpPr>
        <p:spPr>
          <a:xfrm>
            <a:off x="-74328" y="4281661"/>
            <a:ext cx="6858000" cy="79981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PT" sz="5625">
                <a:solidFill>
                  <a:srgbClr val="7AD19B"/>
                </a:solidFill>
                <a:latin typeface="Roboto"/>
                <a:ea typeface="Roboto"/>
              </a:rPr>
              <a:t>Obrigado</a:t>
            </a:r>
            <a:endParaRPr lang="pt-PT" sz="5625">
              <a:solidFill>
                <a:srgbClr val="7AD19B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729E560-CD46-B24C-A6B4-E1BCB35F95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159" r="8195"/>
          <a:stretch/>
        </p:blipFill>
        <p:spPr>
          <a:xfrm rot="5400000">
            <a:off x="820647" y="2714491"/>
            <a:ext cx="9906000" cy="447702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4794FAB-45A1-FBEB-E7C3-E977B8AF89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9199" y="9173446"/>
            <a:ext cx="3699602" cy="534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6783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E3A21459-04E3-4146-BD08-A53329A9CDE0}"/>
              </a:ext>
            </a:extLst>
          </p:cNvPr>
          <p:cNvSpPr txBox="1"/>
          <p:nvPr/>
        </p:nvSpPr>
        <p:spPr>
          <a:xfrm rot="16200000">
            <a:off x="-629009" y="4771218"/>
            <a:ext cx="1821914" cy="36356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025" b="1" dirty="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CORES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96CF13E-71AE-0BF3-562C-00B29E845D2E}"/>
              </a:ext>
            </a:extLst>
          </p:cNvPr>
          <p:cNvGrpSpPr/>
          <p:nvPr/>
        </p:nvGrpSpPr>
        <p:grpSpPr>
          <a:xfrm>
            <a:off x="807470" y="4112455"/>
            <a:ext cx="5243062" cy="1681089"/>
            <a:chOff x="1524907" y="2045936"/>
            <a:chExt cx="9320999" cy="2988602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98BFB9E8-6AC5-9942-9AD8-1D462DBA99E4}"/>
                </a:ext>
              </a:extLst>
            </p:cNvPr>
            <p:cNvSpPr/>
            <p:nvPr/>
          </p:nvSpPr>
          <p:spPr>
            <a:xfrm>
              <a:off x="1524911" y="2476580"/>
              <a:ext cx="665921" cy="665921"/>
            </a:xfrm>
            <a:prstGeom prst="ellipse">
              <a:avLst/>
            </a:prstGeom>
            <a:solidFill>
              <a:srgbClr val="42686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73D876B7-002B-294E-A66F-1FCA1A80DEFF}"/>
                </a:ext>
              </a:extLst>
            </p:cNvPr>
            <p:cNvSpPr/>
            <p:nvPr/>
          </p:nvSpPr>
          <p:spPr>
            <a:xfrm>
              <a:off x="1524908" y="3388980"/>
              <a:ext cx="665921" cy="665921"/>
            </a:xfrm>
            <a:prstGeom prst="ellipse">
              <a:avLst/>
            </a:prstGeom>
            <a:solidFill>
              <a:srgbClr val="388D7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91BBB6BE-85CD-8C4B-9400-2014555623F9}"/>
                </a:ext>
              </a:extLst>
            </p:cNvPr>
            <p:cNvSpPr/>
            <p:nvPr/>
          </p:nvSpPr>
          <p:spPr>
            <a:xfrm>
              <a:off x="2774497" y="2455105"/>
              <a:ext cx="665921" cy="665921"/>
            </a:xfrm>
            <a:prstGeom prst="ellipse">
              <a:avLst/>
            </a:prstGeom>
            <a:solidFill>
              <a:srgbClr val="4DBC78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CCC07F2A-F16A-884C-915D-9BC223A0ABE7}"/>
                </a:ext>
              </a:extLst>
            </p:cNvPr>
            <p:cNvSpPr/>
            <p:nvPr/>
          </p:nvSpPr>
          <p:spPr>
            <a:xfrm>
              <a:off x="2756883" y="3391228"/>
              <a:ext cx="665921" cy="665921"/>
            </a:xfrm>
            <a:prstGeom prst="ellipse">
              <a:avLst/>
            </a:prstGeom>
            <a:solidFill>
              <a:srgbClr val="7AD19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77B8F2A5-9D71-A640-81FD-7E4613DBBD95}"/>
                </a:ext>
              </a:extLst>
            </p:cNvPr>
            <p:cNvSpPr/>
            <p:nvPr/>
          </p:nvSpPr>
          <p:spPr>
            <a:xfrm>
              <a:off x="4006470" y="2476580"/>
              <a:ext cx="665921" cy="665921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04B2F024-7CAB-254A-821A-BD38CF647BA6}"/>
                </a:ext>
              </a:extLst>
            </p:cNvPr>
            <p:cNvSpPr/>
            <p:nvPr/>
          </p:nvSpPr>
          <p:spPr>
            <a:xfrm>
              <a:off x="5181011" y="2455105"/>
              <a:ext cx="665921" cy="66592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22A55A5B-627E-8D46-810C-97C7EE2D92E6}"/>
                </a:ext>
              </a:extLst>
            </p:cNvPr>
            <p:cNvSpPr/>
            <p:nvPr/>
          </p:nvSpPr>
          <p:spPr>
            <a:xfrm>
              <a:off x="8972074" y="2430995"/>
              <a:ext cx="665921" cy="665921"/>
            </a:xfrm>
            <a:prstGeom prst="ellipse">
              <a:avLst/>
            </a:prstGeom>
            <a:solidFill>
              <a:srgbClr val="FDBD3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237AD507-5104-934F-9DF9-C4C2EA7104AE}"/>
                </a:ext>
              </a:extLst>
            </p:cNvPr>
            <p:cNvSpPr/>
            <p:nvPr/>
          </p:nvSpPr>
          <p:spPr>
            <a:xfrm>
              <a:off x="8972074" y="3399806"/>
              <a:ext cx="665921" cy="665921"/>
            </a:xfrm>
            <a:prstGeom prst="ellipse">
              <a:avLst/>
            </a:prstGeom>
            <a:solidFill>
              <a:srgbClr val="FFA35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E249999D-F180-224A-B8B0-1AD5D9D4C987}"/>
                </a:ext>
              </a:extLst>
            </p:cNvPr>
            <p:cNvSpPr/>
            <p:nvPr/>
          </p:nvSpPr>
          <p:spPr>
            <a:xfrm>
              <a:off x="8972074" y="4368617"/>
              <a:ext cx="665921" cy="665921"/>
            </a:xfrm>
            <a:prstGeom prst="ellipse">
              <a:avLst/>
            </a:prstGeom>
            <a:solidFill>
              <a:srgbClr val="F9904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1EE570E-3F34-3A47-8E45-7353B87740C5}"/>
                </a:ext>
              </a:extLst>
            </p:cNvPr>
            <p:cNvSpPr/>
            <p:nvPr/>
          </p:nvSpPr>
          <p:spPr>
            <a:xfrm>
              <a:off x="6408965" y="2430995"/>
              <a:ext cx="665921" cy="665921"/>
            </a:xfrm>
            <a:prstGeom prst="ellipse">
              <a:avLst/>
            </a:prstGeom>
            <a:solidFill>
              <a:srgbClr val="FF9E28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735997E0-B7B1-B849-98D9-320C6694C65A}"/>
                </a:ext>
              </a:extLst>
            </p:cNvPr>
            <p:cNvSpPr/>
            <p:nvPr/>
          </p:nvSpPr>
          <p:spPr>
            <a:xfrm>
              <a:off x="6408964" y="3399807"/>
              <a:ext cx="665921" cy="665921"/>
            </a:xfrm>
            <a:prstGeom prst="ellipse">
              <a:avLst/>
            </a:prstGeom>
            <a:solidFill>
              <a:srgbClr val="39C57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EAB7D152-16B7-6045-AB61-E86F641F6A95}"/>
                </a:ext>
              </a:extLst>
            </p:cNvPr>
            <p:cNvSpPr/>
            <p:nvPr/>
          </p:nvSpPr>
          <p:spPr>
            <a:xfrm>
              <a:off x="6408964" y="4322855"/>
              <a:ext cx="665921" cy="665921"/>
            </a:xfrm>
            <a:prstGeom prst="ellipse">
              <a:avLst/>
            </a:prstGeom>
            <a:solidFill>
              <a:srgbClr val="00A1B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2024B6D9-BA1B-5A4A-AA27-8AB9722AB165}"/>
                </a:ext>
              </a:extLst>
            </p:cNvPr>
            <p:cNvSpPr/>
            <p:nvPr/>
          </p:nvSpPr>
          <p:spPr>
            <a:xfrm>
              <a:off x="2756883" y="4318653"/>
              <a:ext cx="665921" cy="665921"/>
            </a:xfrm>
            <a:prstGeom prst="ellipse">
              <a:avLst/>
            </a:prstGeom>
            <a:solidFill>
              <a:srgbClr val="A7EAB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9B3EC89E-60A1-B043-9A1A-BC69B85BDBA7}"/>
                </a:ext>
              </a:extLst>
            </p:cNvPr>
            <p:cNvSpPr/>
            <p:nvPr/>
          </p:nvSpPr>
          <p:spPr>
            <a:xfrm>
              <a:off x="7791695" y="3383597"/>
              <a:ext cx="665921" cy="665921"/>
            </a:xfrm>
            <a:prstGeom prst="ellipse">
              <a:avLst/>
            </a:prstGeom>
            <a:solidFill>
              <a:srgbClr val="5474B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C61919EE-B707-AD4D-AFB3-766858DE9879}"/>
                </a:ext>
              </a:extLst>
            </p:cNvPr>
            <p:cNvSpPr/>
            <p:nvPr/>
          </p:nvSpPr>
          <p:spPr>
            <a:xfrm>
              <a:off x="10175330" y="2428163"/>
              <a:ext cx="665921" cy="665921"/>
            </a:xfrm>
            <a:prstGeom prst="ellipse">
              <a:avLst/>
            </a:prstGeom>
            <a:solidFill>
              <a:srgbClr val="01AFC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E80D2D90-8225-6F40-9A56-6A07BBA852C2}"/>
                </a:ext>
              </a:extLst>
            </p:cNvPr>
            <p:cNvSpPr/>
            <p:nvPr/>
          </p:nvSpPr>
          <p:spPr>
            <a:xfrm>
              <a:off x="4006470" y="4338398"/>
              <a:ext cx="665921" cy="66592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7565B72D-8B01-3F48-A8D1-DB929B36D83E}"/>
                </a:ext>
              </a:extLst>
            </p:cNvPr>
            <p:cNvSpPr/>
            <p:nvPr/>
          </p:nvSpPr>
          <p:spPr>
            <a:xfrm>
              <a:off x="5181011" y="3402287"/>
              <a:ext cx="665921" cy="66592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 dirty="0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E4751B9C-D484-C040-9FBA-3FB871B13F93}"/>
                </a:ext>
              </a:extLst>
            </p:cNvPr>
            <p:cNvSpPr/>
            <p:nvPr/>
          </p:nvSpPr>
          <p:spPr>
            <a:xfrm>
              <a:off x="4006470" y="3415348"/>
              <a:ext cx="665921" cy="665921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F06791F5-3578-0641-A565-8D2B889FE785}"/>
                </a:ext>
              </a:extLst>
            </p:cNvPr>
            <p:cNvSpPr/>
            <p:nvPr/>
          </p:nvSpPr>
          <p:spPr>
            <a:xfrm>
              <a:off x="1524907" y="4323415"/>
              <a:ext cx="665921" cy="665921"/>
            </a:xfrm>
            <a:prstGeom prst="ellipse">
              <a:avLst/>
            </a:prstGeom>
            <a:solidFill>
              <a:srgbClr val="A1C49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5332E8D0-432D-E14A-9637-F05368DCEC96}"/>
                </a:ext>
              </a:extLst>
            </p:cNvPr>
            <p:cNvSpPr/>
            <p:nvPr/>
          </p:nvSpPr>
          <p:spPr>
            <a:xfrm>
              <a:off x="10179985" y="3399806"/>
              <a:ext cx="665921" cy="665921"/>
            </a:xfrm>
            <a:prstGeom prst="ellipse">
              <a:avLst/>
            </a:prstGeom>
            <a:solidFill>
              <a:srgbClr val="00D4F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198D2A83-1217-FD45-9C58-7A0D1B1D1F6A}"/>
                </a:ext>
              </a:extLst>
            </p:cNvPr>
            <p:cNvSpPr/>
            <p:nvPr/>
          </p:nvSpPr>
          <p:spPr>
            <a:xfrm>
              <a:off x="10179985" y="4368617"/>
              <a:ext cx="665921" cy="665921"/>
            </a:xfrm>
            <a:prstGeom prst="ellipse">
              <a:avLst/>
            </a:prstGeom>
            <a:solidFill>
              <a:srgbClr val="B3EC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E880BCA7-2F12-0945-A387-C0DF4E8ED61C}"/>
                </a:ext>
              </a:extLst>
            </p:cNvPr>
            <p:cNvSpPr/>
            <p:nvPr/>
          </p:nvSpPr>
          <p:spPr>
            <a:xfrm>
              <a:off x="7791695" y="2449722"/>
              <a:ext cx="665921" cy="665921"/>
            </a:xfrm>
            <a:prstGeom prst="ellipse">
              <a:avLst/>
            </a:prstGeom>
            <a:solidFill>
              <a:srgbClr val="4965A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B8BEAC24-6F97-B547-94C5-B1EC316BFFE5}"/>
                </a:ext>
              </a:extLst>
            </p:cNvPr>
            <p:cNvSpPr/>
            <p:nvPr/>
          </p:nvSpPr>
          <p:spPr>
            <a:xfrm>
              <a:off x="7791695" y="4318653"/>
              <a:ext cx="665921" cy="665921"/>
            </a:xfrm>
            <a:prstGeom prst="ellipse">
              <a:avLst/>
            </a:prstGeom>
            <a:solidFill>
              <a:srgbClr val="A5B7D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AFAC877A-63AD-574F-B0F7-5D2C17E17AB6}"/>
                </a:ext>
              </a:extLst>
            </p:cNvPr>
            <p:cNvSpPr/>
            <p:nvPr/>
          </p:nvSpPr>
          <p:spPr>
            <a:xfrm>
              <a:off x="5176409" y="4306588"/>
              <a:ext cx="665921" cy="665921"/>
            </a:xfrm>
            <a:prstGeom prst="ellipse">
              <a:avLst/>
            </a:prstGeom>
            <a:solidFill>
              <a:srgbClr val="FCFFFF"/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7FA2208D-6E10-324E-B943-4E2C56BAA39E}"/>
                </a:ext>
              </a:extLst>
            </p:cNvPr>
            <p:cNvCxnSpPr/>
            <p:nvPr/>
          </p:nvCxnSpPr>
          <p:spPr>
            <a:xfrm>
              <a:off x="1524907" y="2055377"/>
              <a:ext cx="191551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9573DD2B-0CB6-A64C-9737-AED065CBBB71}"/>
                </a:ext>
              </a:extLst>
            </p:cNvPr>
            <p:cNvCxnSpPr/>
            <p:nvPr/>
          </p:nvCxnSpPr>
          <p:spPr>
            <a:xfrm>
              <a:off x="3926819" y="2055377"/>
              <a:ext cx="191551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829663C2-1BAF-4B48-B359-69F0FE243787}"/>
                </a:ext>
              </a:extLst>
            </p:cNvPr>
            <p:cNvCxnSpPr>
              <a:cxnSpLocks/>
            </p:cNvCxnSpPr>
            <p:nvPr/>
          </p:nvCxnSpPr>
          <p:spPr>
            <a:xfrm>
              <a:off x="6296437" y="2055377"/>
              <a:ext cx="77844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4AE05B7B-0FC7-1E4F-9EC0-7414826B6FDC}"/>
                </a:ext>
              </a:extLst>
            </p:cNvPr>
            <p:cNvCxnSpPr>
              <a:cxnSpLocks/>
            </p:cNvCxnSpPr>
            <p:nvPr/>
          </p:nvCxnSpPr>
          <p:spPr>
            <a:xfrm>
              <a:off x="7679168" y="2045936"/>
              <a:ext cx="77844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B14A345A-0D05-1F4F-B544-FC801319ED0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972074" y="2045936"/>
              <a:ext cx="1869177" cy="944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27551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Imagem 3">
            <a:extLst>
              <a:ext uri="{FF2B5EF4-FFF2-40B4-BE49-F238E27FC236}">
                <a16:creationId xmlns:a16="http://schemas.microsoft.com/office/drawing/2014/main" id="{C0A9CEFF-3B87-7C4F-881F-9BC39E77053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024188"/>
            <a:ext cx="6858000" cy="4196261"/>
          </a:xfrm>
          <a:prstGeom prst="rect">
            <a:avLst/>
          </a:prstGeom>
        </p:spPr>
      </p:pic>
      <p:sp>
        <p:nvSpPr>
          <p:cNvPr id="50" name="Título 1">
            <a:extLst>
              <a:ext uri="{FF2B5EF4-FFF2-40B4-BE49-F238E27FC236}">
                <a16:creationId xmlns:a16="http://schemas.microsoft.com/office/drawing/2014/main" id="{563E23F4-FB3E-8846-9752-A976CB9DDEC8}"/>
              </a:ext>
            </a:extLst>
          </p:cNvPr>
          <p:cNvSpPr txBox="1">
            <a:spLocks/>
          </p:cNvSpPr>
          <p:nvPr/>
        </p:nvSpPr>
        <p:spPr>
          <a:xfrm>
            <a:off x="658779" y="1196176"/>
            <a:ext cx="5540444" cy="344031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sz="2475" b="1" dirty="0">
                <a:solidFill>
                  <a:srgbClr val="388D79"/>
                </a:solidFill>
                <a:latin typeface="Roboto"/>
                <a:ea typeface="Roboto"/>
              </a:rPr>
              <a:t>Título</a:t>
            </a:r>
            <a:endParaRPr lang="pt-PT" sz="2475" dirty="0"/>
          </a:p>
        </p:txBody>
      </p:sp>
      <p:sp>
        <p:nvSpPr>
          <p:cNvPr id="52" name="Título 1">
            <a:extLst>
              <a:ext uri="{FF2B5EF4-FFF2-40B4-BE49-F238E27FC236}">
                <a16:creationId xmlns:a16="http://schemas.microsoft.com/office/drawing/2014/main" id="{53FC4177-2465-8B4D-95E5-B4B90E53A768}"/>
              </a:ext>
            </a:extLst>
          </p:cNvPr>
          <p:cNvSpPr txBox="1">
            <a:spLocks/>
          </p:cNvSpPr>
          <p:nvPr/>
        </p:nvSpPr>
        <p:spPr>
          <a:xfrm>
            <a:off x="658778" y="1544640"/>
            <a:ext cx="5540444" cy="269582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18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7320229-A5EF-4942-B221-B836B396A448}"/>
              </a:ext>
            </a:extLst>
          </p:cNvPr>
          <p:cNvSpPr txBox="1"/>
          <p:nvPr/>
        </p:nvSpPr>
        <p:spPr>
          <a:xfrm>
            <a:off x="2040628" y="1566252"/>
            <a:ext cx="2776744" cy="467437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135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sz="135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135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sz="135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sz="135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135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sz="135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35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endParaRPr lang="pt-PT" sz="1350">
              <a:solidFill>
                <a:schemeClr val="bg1">
                  <a:lumMod val="6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CC16F6C-6968-819A-4677-53EA42B8F40C}"/>
              </a:ext>
            </a:extLst>
          </p:cNvPr>
          <p:cNvGrpSpPr/>
          <p:nvPr/>
        </p:nvGrpSpPr>
        <p:grpSpPr>
          <a:xfrm>
            <a:off x="737596" y="8947670"/>
            <a:ext cx="5461626" cy="553138"/>
            <a:chOff x="1192866" y="5294079"/>
            <a:chExt cx="10083563" cy="1021234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E8EEFDD8-0725-E57A-1A8F-1171260871D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02483" y="5294079"/>
              <a:ext cx="7073946" cy="1021234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00546EE3-8BE4-586C-4656-DBE95328385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2866" y="5492051"/>
              <a:ext cx="2589441" cy="6850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08679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E3A21459-04E3-4146-BD08-A53329A9CDE0}"/>
              </a:ext>
            </a:extLst>
          </p:cNvPr>
          <p:cNvSpPr txBox="1"/>
          <p:nvPr/>
        </p:nvSpPr>
        <p:spPr>
          <a:xfrm rot="16200000">
            <a:off x="-580314" y="4771220"/>
            <a:ext cx="1871490" cy="36356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025" b="1" dirty="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DIMENSÕES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821514F9-8AFC-F85B-D4FE-0E72837D6492}"/>
              </a:ext>
            </a:extLst>
          </p:cNvPr>
          <p:cNvGrpSpPr/>
          <p:nvPr/>
        </p:nvGrpSpPr>
        <p:grpSpPr>
          <a:xfrm>
            <a:off x="1102946" y="3305297"/>
            <a:ext cx="4652109" cy="3295407"/>
            <a:chOff x="1850834" y="812425"/>
            <a:chExt cx="8270416" cy="5858502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35FE3115-63C2-64DF-41B0-772C273D6C3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86042" y="812425"/>
              <a:ext cx="1800000" cy="180000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8EDD00B-3787-B95A-B651-909010E8E4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40792" y="812425"/>
              <a:ext cx="1800000" cy="180000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8F46150-4210-6C28-9028-B8CF1F7367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031292" y="812425"/>
              <a:ext cx="1800000" cy="1800000"/>
            </a:xfrm>
            <a:prstGeom prst="rect">
              <a:avLst/>
            </a:prstGeom>
          </p:spPr>
        </p:pic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B02C822-616A-9304-D37C-724BB31F47B3}"/>
                </a:ext>
              </a:extLst>
            </p:cNvPr>
            <p:cNvSpPr/>
            <p:nvPr/>
          </p:nvSpPr>
          <p:spPr>
            <a:xfrm>
              <a:off x="1850834" y="2816280"/>
              <a:ext cx="8270416" cy="1850792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sz="1013"/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81F15AA0-A55D-2775-08AE-73EBBD33A1D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31292" y="2867072"/>
              <a:ext cx="1800000" cy="1800000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34B92332-6F43-C284-2DB8-D66AE22EC1A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086042" y="2843649"/>
              <a:ext cx="1800000" cy="1800000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44CD688A-36F6-3170-D7CD-FC70AC1F548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140792" y="2843649"/>
              <a:ext cx="1800000" cy="1800000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624A6181-6DB3-E223-4F9F-77F97945D94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031292" y="4870927"/>
              <a:ext cx="1800000" cy="1800000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DEA62372-0736-7C4B-2EA9-47AF4CBCD3C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086042" y="4870927"/>
              <a:ext cx="1800000" cy="1800000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BEF1B9E9-9A46-DC2B-1468-E4A73A5B122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140792" y="4870927"/>
              <a:ext cx="1800000" cy="180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906225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>
            <a:extLst>
              <a:ext uri="{FF2B5EF4-FFF2-40B4-BE49-F238E27FC236}">
                <a16:creationId xmlns:a16="http://schemas.microsoft.com/office/drawing/2014/main" id="{785292B1-4D1A-1440-B02D-831DFAA2417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60" y="3594445"/>
            <a:ext cx="382656" cy="382656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E4ADCBA0-5914-FA4B-8B77-4B5AD7E0F70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2342" y="3594445"/>
            <a:ext cx="382656" cy="38265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FC4FC24C-5B24-B348-BC1B-FAC74F3FD09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6325" y="3594445"/>
            <a:ext cx="382656" cy="382656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87BDEF27-2B9B-F140-915B-E8B61797AEC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0307" y="3594445"/>
            <a:ext cx="382656" cy="382656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43F5B32E-7BA6-C648-8906-9ABD9757A84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54290" y="3594445"/>
            <a:ext cx="382656" cy="382656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70348D9-86B7-7E49-BE36-851298CF624D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48272" y="3594445"/>
            <a:ext cx="382656" cy="382656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58C31431-75BE-A14F-8A9B-38EE5F0322EE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2255" y="3594445"/>
            <a:ext cx="382656" cy="38265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71C7AD41-25CC-3C4A-B8D6-C657974F381C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6238" y="3594445"/>
            <a:ext cx="382656" cy="382656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8B59996B-EBE3-424A-8CC7-5E94933027D8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0218" y="3594445"/>
            <a:ext cx="382656" cy="382656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3AD42455-241E-3649-BD53-066C4F4B3861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60" y="4522953"/>
            <a:ext cx="382656" cy="382656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1AF1ABD5-5BFF-224B-BEB1-8D9ACA7ECF7B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1932" y="4522953"/>
            <a:ext cx="382656" cy="382656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01DF4118-5AC8-A64C-83D0-90F3EA56F615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6780" y="4522953"/>
            <a:ext cx="382656" cy="382656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AD2C2800-6BB6-0E40-B550-BAF576815393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5326" y="4522953"/>
            <a:ext cx="382656" cy="382656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D0A70C76-FA84-9244-B2C5-D4D1AFCB3503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1527" y="4522953"/>
            <a:ext cx="382656" cy="382656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B73B8CF3-D466-8748-92BE-CD8FA39E07D5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48273" y="4522954"/>
            <a:ext cx="433617" cy="433617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DEC1632F-6FAE-6F40-BC66-B6B46145F2E2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59" y="5516745"/>
            <a:ext cx="382657" cy="382657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A6A8F1B8-2192-254C-A353-885E53DA27F3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8715" y="5516745"/>
            <a:ext cx="382657" cy="382657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C3EA9639-DB7E-9E43-AEC1-A871303BC32D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6779" y="5516745"/>
            <a:ext cx="382657" cy="382657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FB454F23-663D-014A-BD31-F4738B7FEC46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0307" y="5516746"/>
            <a:ext cx="382657" cy="382657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19F510C1-94BD-A04A-8FFA-E27CE57FFBD0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0663" y="5516746"/>
            <a:ext cx="382657" cy="382657"/>
          </a:xfrm>
          <a:prstGeom prst="rect">
            <a:avLst/>
          </a:prstGeom>
        </p:spPr>
      </p:pic>
      <p:sp>
        <p:nvSpPr>
          <p:cNvPr id="85" name="TextBox 84">
            <a:extLst>
              <a:ext uri="{FF2B5EF4-FFF2-40B4-BE49-F238E27FC236}">
                <a16:creationId xmlns:a16="http://schemas.microsoft.com/office/drawing/2014/main" id="{BD6DD878-95EB-7F4A-88F9-3023681FBFC8}"/>
              </a:ext>
            </a:extLst>
          </p:cNvPr>
          <p:cNvSpPr txBox="1"/>
          <p:nvPr/>
        </p:nvSpPr>
        <p:spPr>
          <a:xfrm rot="16200000">
            <a:off x="-3106001" y="4782759"/>
            <a:ext cx="6858000" cy="36356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025" b="1" dirty="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ICONES COMPONENTES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000D892-DEEC-354C-B457-C90F9889BEF4}"/>
              </a:ext>
            </a:extLst>
          </p:cNvPr>
          <p:cNvSpPr txBox="1"/>
          <p:nvPr/>
        </p:nvSpPr>
        <p:spPr>
          <a:xfrm>
            <a:off x="765935" y="4044623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C01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349C2C3D-2A34-E747-87C1-3E92F0D3DE9A}"/>
              </a:ext>
            </a:extLst>
          </p:cNvPr>
          <p:cNvSpPr txBox="1"/>
          <p:nvPr/>
        </p:nvSpPr>
        <p:spPr>
          <a:xfrm>
            <a:off x="1352965" y="4044623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C02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1202F680-CF05-7345-8E5E-B95401DBACE2}"/>
              </a:ext>
            </a:extLst>
          </p:cNvPr>
          <p:cNvSpPr txBox="1"/>
          <p:nvPr/>
        </p:nvSpPr>
        <p:spPr>
          <a:xfrm>
            <a:off x="1928814" y="4044623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C03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A7B88782-BC7C-4C4E-AEFD-A924101DC8BA}"/>
              </a:ext>
            </a:extLst>
          </p:cNvPr>
          <p:cNvSpPr txBox="1"/>
          <p:nvPr/>
        </p:nvSpPr>
        <p:spPr>
          <a:xfrm>
            <a:off x="2538206" y="4044623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C04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5E0C84B0-DAA1-4B42-AFF0-719452F65D94}"/>
              </a:ext>
            </a:extLst>
          </p:cNvPr>
          <p:cNvSpPr txBox="1"/>
          <p:nvPr/>
        </p:nvSpPr>
        <p:spPr>
          <a:xfrm>
            <a:off x="3142009" y="4044623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C05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9C49EF4E-2935-9046-9A23-B6B4CDAD77CC}"/>
              </a:ext>
            </a:extLst>
          </p:cNvPr>
          <p:cNvSpPr txBox="1"/>
          <p:nvPr/>
        </p:nvSpPr>
        <p:spPr>
          <a:xfrm>
            <a:off x="3723448" y="4044623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C06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E335842B-0CB5-834A-B9E2-3423471807D6}"/>
              </a:ext>
            </a:extLst>
          </p:cNvPr>
          <p:cNvSpPr txBox="1"/>
          <p:nvPr/>
        </p:nvSpPr>
        <p:spPr>
          <a:xfrm>
            <a:off x="4338431" y="4044623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C07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227E2FA5-078F-8244-850E-491818231987}"/>
              </a:ext>
            </a:extLst>
          </p:cNvPr>
          <p:cNvSpPr txBox="1"/>
          <p:nvPr/>
        </p:nvSpPr>
        <p:spPr>
          <a:xfrm>
            <a:off x="4919871" y="4044623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C08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D87A7C8C-F167-9C41-B419-5C467CFA0934}"/>
              </a:ext>
            </a:extLst>
          </p:cNvPr>
          <p:cNvSpPr txBox="1"/>
          <p:nvPr/>
        </p:nvSpPr>
        <p:spPr>
          <a:xfrm>
            <a:off x="5506901" y="4044623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C09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E51F5B71-ADD4-F246-A2DE-84BC1E49B175}"/>
              </a:ext>
            </a:extLst>
          </p:cNvPr>
          <p:cNvSpPr txBox="1"/>
          <p:nvPr/>
        </p:nvSpPr>
        <p:spPr>
          <a:xfrm>
            <a:off x="765935" y="4955830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C10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05EC6BB5-E118-1348-9053-DF7FB0621A9D}"/>
              </a:ext>
            </a:extLst>
          </p:cNvPr>
          <p:cNvSpPr txBox="1"/>
          <p:nvPr/>
        </p:nvSpPr>
        <p:spPr>
          <a:xfrm>
            <a:off x="1352965" y="4955830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C11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727B2613-2710-0A4F-BADE-5A4E1D75CB0E}"/>
              </a:ext>
            </a:extLst>
          </p:cNvPr>
          <p:cNvSpPr txBox="1"/>
          <p:nvPr/>
        </p:nvSpPr>
        <p:spPr>
          <a:xfrm>
            <a:off x="1988289" y="4964540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C12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179F3182-DF72-5849-A7E1-45FD7599E300}"/>
              </a:ext>
            </a:extLst>
          </p:cNvPr>
          <p:cNvSpPr txBox="1"/>
          <p:nvPr/>
        </p:nvSpPr>
        <p:spPr>
          <a:xfrm>
            <a:off x="2538206" y="4955830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C13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18D3A447-5E44-E04D-BF66-248233DCDF5F}"/>
              </a:ext>
            </a:extLst>
          </p:cNvPr>
          <p:cNvSpPr txBox="1"/>
          <p:nvPr/>
        </p:nvSpPr>
        <p:spPr>
          <a:xfrm>
            <a:off x="3142009" y="4955830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C14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563E650C-D569-1740-959E-01C075E6F04C}"/>
              </a:ext>
            </a:extLst>
          </p:cNvPr>
          <p:cNvSpPr txBox="1"/>
          <p:nvPr/>
        </p:nvSpPr>
        <p:spPr>
          <a:xfrm>
            <a:off x="3767539" y="4955830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C15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80356027-6849-2A44-8C50-C2A14B49E614}"/>
              </a:ext>
            </a:extLst>
          </p:cNvPr>
          <p:cNvSpPr txBox="1"/>
          <p:nvPr/>
        </p:nvSpPr>
        <p:spPr>
          <a:xfrm>
            <a:off x="769794" y="5939188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C16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C6F78144-3684-2449-9837-3F453EF59373}"/>
              </a:ext>
            </a:extLst>
          </p:cNvPr>
          <p:cNvSpPr txBox="1"/>
          <p:nvPr/>
        </p:nvSpPr>
        <p:spPr>
          <a:xfrm>
            <a:off x="1363813" y="5939188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C17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3EC1782D-3AC3-2446-B5D5-2074FAFBBA05}"/>
              </a:ext>
            </a:extLst>
          </p:cNvPr>
          <p:cNvSpPr txBox="1"/>
          <p:nvPr/>
        </p:nvSpPr>
        <p:spPr>
          <a:xfrm>
            <a:off x="2010638" y="5939188"/>
            <a:ext cx="342274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C18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AC2AEF08-6A07-7F46-81D7-2E98E8DEEEDE}"/>
              </a:ext>
            </a:extLst>
          </p:cNvPr>
          <p:cNvSpPr txBox="1"/>
          <p:nvPr/>
        </p:nvSpPr>
        <p:spPr>
          <a:xfrm>
            <a:off x="2551850" y="5939188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C19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5DDB6D8C-AA98-2E45-8D25-AB8059CF3F9E}"/>
              </a:ext>
            </a:extLst>
          </p:cNvPr>
          <p:cNvSpPr txBox="1"/>
          <p:nvPr/>
        </p:nvSpPr>
        <p:spPr>
          <a:xfrm>
            <a:off x="3190663" y="5939188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C20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F9CFF43-EE96-454C-A01C-375D1E834B89}"/>
              </a:ext>
            </a:extLst>
          </p:cNvPr>
          <p:cNvSpPr txBox="1"/>
          <p:nvPr/>
        </p:nvSpPr>
        <p:spPr>
          <a:xfrm>
            <a:off x="726225" y="4213936"/>
            <a:ext cx="459586" cy="285464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Serviço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Nacional</a:t>
            </a:r>
          </a:p>
          <a:p>
            <a:pPr algn="ctr"/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de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Saúde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76502D4-E8F9-C843-A7A4-B6AF843BF7A6}"/>
              </a:ext>
            </a:extLst>
          </p:cNvPr>
          <p:cNvSpPr txBox="1"/>
          <p:nvPr/>
        </p:nvSpPr>
        <p:spPr>
          <a:xfrm>
            <a:off x="1313255" y="4214852"/>
            <a:ext cx="459586" cy="12978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Habitação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C245EC2A-F7E0-7F49-B458-C5470A9EC0BE}"/>
              </a:ext>
            </a:extLst>
          </p:cNvPr>
          <p:cNvSpPr txBox="1"/>
          <p:nvPr/>
        </p:nvSpPr>
        <p:spPr>
          <a:xfrm>
            <a:off x="1904986" y="4214852"/>
            <a:ext cx="459586" cy="20762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Respostas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</a:p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Sociais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67F9BDC-65C4-1448-9F7D-498B27334AC4}"/>
              </a:ext>
            </a:extLst>
          </p:cNvPr>
          <p:cNvSpPr txBox="1"/>
          <p:nvPr/>
        </p:nvSpPr>
        <p:spPr>
          <a:xfrm>
            <a:off x="2501268" y="4214853"/>
            <a:ext cx="459586" cy="12978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Cultura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67ED3A6-4C58-224F-95F1-0A00967A927F}"/>
              </a:ext>
            </a:extLst>
          </p:cNvPr>
          <p:cNvSpPr txBox="1"/>
          <p:nvPr/>
        </p:nvSpPr>
        <p:spPr>
          <a:xfrm>
            <a:off x="3037176" y="4213936"/>
            <a:ext cx="612466" cy="285464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Capitalização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e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inovação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empresarial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2F009E71-989A-C64F-9DAC-CDF39338A5BD}"/>
              </a:ext>
            </a:extLst>
          </p:cNvPr>
          <p:cNvSpPr txBox="1"/>
          <p:nvPr/>
        </p:nvSpPr>
        <p:spPr>
          <a:xfrm>
            <a:off x="3605893" y="4223649"/>
            <a:ext cx="612466" cy="20762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Qualificações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e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competências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79044CE-5247-DA47-BC32-3509DC307E48}"/>
              </a:ext>
            </a:extLst>
          </p:cNvPr>
          <p:cNvSpPr txBox="1"/>
          <p:nvPr/>
        </p:nvSpPr>
        <p:spPr>
          <a:xfrm>
            <a:off x="4227351" y="4224677"/>
            <a:ext cx="612466" cy="12978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Infraestruturas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6D54152E-EA50-4042-9F11-3E15D6ADB74B}"/>
              </a:ext>
            </a:extLst>
          </p:cNvPr>
          <p:cNvSpPr txBox="1"/>
          <p:nvPr/>
        </p:nvSpPr>
        <p:spPr>
          <a:xfrm>
            <a:off x="4923813" y="4224676"/>
            <a:ext cx="395081" cy="12978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Florestas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D8559BB8-8473-CE48-B43C-36F4FCCD1295}"/>
              </a:ext>
            </a:extLst>
          </p:cNvPr>
          <p:cNvSpPr txBox="1"/>
          <p:nvPr/>
        </p:nvSpPr>
        <p:spPr>
          <a:xfrm>
            <a:off x="5451950" y="4231223"/>
            <a:ext cx="539192" cy="12978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Gestão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hidrica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30901878-9526-9944-AEB9-0560B5AA0333}"/>
              </a:ext>
            </a:extLst>
          </p:cNvPr>
          <p:cNvSpPr txBox="1"/>
          <p:nvPr/>
        </p:nvSpPr>
        <p:spPr>
          <a:xfrm>
            <a:off x="726225" y="5137156"/>
            <a:ext cx="459586" cy="12978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Mar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8F16094-5572-FA43-871B-288EBB795435}"/>
              </a:ext>
            </a:extLst>
          </p:cNvPr>
          <p:cNvSpPr txBox="1"/>
          <p:nvPr/>
        </p:nvSpPr>
        <p:spPr>
          <a:xfrm>
            <a:off x="1245949" y="5146868"/>
            <a:ext cx="612466" cy="20762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Descarbonização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da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industria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2AAFB815-6D96-8644-BA44-D903BC88603B}"/>
              </a:ext>
            </a:extLst>
          </p:cNvPr>
          <p:cNvSpPr txBox="1"/>
          <p:nvPr/>
        </p:nvSpPr>
        <p:spPr>
          <a:xfrm>
            <a:off x="1937015" y="5137665"/>
            <a:ext cx="492394" cy="20762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Bioeconomia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sutentável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9FD4FE35-CB7D-FA41-8732-E48F4238C0FD}"/>
              </a:ext>
            </a:extLst>
          </p:cNvPr>
          <p:cNvSpPr txBox="1"/>
          <p:nvPr/>
        </p:nvSpPr>
        <p:spPr>
          <a:xfrm>
            <a:off x="2501268" y="5138072"/>
            <a:ext cx="459586" cy="285464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Eficiência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energética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em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edifícios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0F478C14-0ADD-A441-8010-290A69E7B1D4}"/>
              </a:ext>
            </a:extLst>
          </p:cNvPr>
          <p:cNvSpPr txBox="1"/>
          <p:nvPr/>
        </p:nvSpPr>
        <p:spPr>
          <a:xfrm>
            <a:off x="3037176" y="5137156"/>
            <a:ext cx="612466" cy="20762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Hidrogénio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e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renováveis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C0B9F6FA-1C45-014E-AC6A-78CD4573FA1B}"/>
              </a:ext>
            </a:extLst>
          </p:cNvPr>
          <p:cNvSpPr txBox="1"/>
          <p:nvPr/>
        </p:nvSpPr>
        <p:spPr>
          <a:xfrm>
            <a:off x="3667027" y="5146868"/>
            <a:ext cx="612466" cy="20762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Mobilidade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Sutentável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F59BD32E-2080-1A42-830E-AEF12CC22127}"/>
              </a:ext>
            </a:extLst>
          </p:cNvPr>
          <p:cNvSpPr txBox="1"/>
          <p:nvPr/>
        </p:nvSpPr>
        <p:spPr>
          <a:xfrm>
            <a:off x="726225" y="6124890"/>
            <a:ext cx="459586" cy="20762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Empresas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4.0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A9FB56F6-FCE4-C544-B9EA-AF0738FB4783}"/>
              </a:ext>
            </a:extLst>
          </p:cNvPr>
          <p:cNvSpPr txBox="1"/>
          <p:nvPr/>
        </p:nvSpPr>
        <p:spPr>
          <a:xfrm>
            <a:off x="1259435" y="6120412"/>
            <a:ext cx="612466" cy="363306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Qualidade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e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sutantanbilidade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Finanças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públicas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22E4DF0C-33FA-094E-8F85-50AD87F3E6F5}"/>
              </a:ext>
            </a:extLst>
          </p:cNvPr>
          <p:cNvSpPr txBox="1"/>
          <p:nvPr/>
        </p:nvSpPr>
        <p:spPr>
          <a:xfrm>
            <a:off x="1937015" y="6125399"/>
            <a:ext cx="492394" cy="363306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Justiça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económica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e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Amb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Negócios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4C46461B-AD5D-CB4D-B2FF-C05B611DE765}"/>
              </a:ext>
            </a:extLst>
          </p:cNvPr>
          <p:cNvSpPr txBox="1"/>
          <p:nvPr/>
        </p:nvSpPr>
        <p:spPr>
          <a:xfrm>
            <a:off x="2501268" y="6125806"/>
            <a:ext cx="535908" cy="285464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Administração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Publica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mais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eficiente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8113B86B-8C97-7A40-BB8A-04F2696E3405}"/>
              </a:ext>
            </a:extLst>
          </p:cNvPr>
          <p:cNvSpPr txBox="1"/>
          <p:nvPr/>
        </p:nvSpPr>
        <p:spPr>
          <a:xfrm>
            <a:off x="3037176" y="6124891"/>
            <a:ext cx="612466" cy="12978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Escola digital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1C6D1EB-52B3-C132-2834-946D1DC23634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792247" y="5536683"/>
            <a:ext cx="338681" cy="35411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081E9BC-E111-8478-490F-6571D1A7F3A5}"/>
              </a:ext>
            </a:extLst>
          </p:cNvPr>
          <p:cNvSpPr txBox="1"/>
          <p:nvPr/>
        </p:nvSpPr>
        <p:spPr>
          <a:xfrm>
            <a:off x="3747876" y="5945311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C21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1A723C4-712B-27CA-3007-C924B5E3A0DC}"/>
              </a:ext>
            </a:extLst>
          </p:cNvPr>
          <p:cNvSpPr txBox="1"/>
          <p:nvPr/>
        </p:nvSpPr>
        <p:spPr>
          <a:xfrm>
            <a:off x="3633368" y="6137254"/>
            <a:ext cx="612466" cy="12978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RePower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15943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>
            <a:extLst>
              <a:ext uri="{FF2B5EF4-FFF2-40B4-BE49-F238E27FC236}">
                <a16:creationId xmlns:a16="http://schemas.microsoft.com/office/drawing/2014/main" id="{785292B1-4D1A-1440-B02D-831DFAA2417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8360" y="3622709"/>
            <a:ext cx="382656" cy="382656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E4ADCBA0-5914-FA4B-8B77-4B5AD7E0F70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72342" y="3622709"/>
            <a:ext cx="382656" cy="38265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FC4FC24C-5B24-B348-BC1B-FAC74F3FD09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66325" y="3622709"/>
            <a:ext cx="382656" cy="382656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87BDEF27-2B9B-F140-915B-E8B61797AEC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60307" y="3622709"/>
            <a:ext cx="382656" cy="382656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43F5B32E-7BA6-C648-8906-9ABD9757A84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54290" y="3622709"/>
            <a:ext cx="382656" cy="382656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70348D9-86B7-7E49-BE36-851298CF624D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48272" y="3622709"/>
            <a:ext cx="382656" cy="382656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58C31431-75BE-A14F-8A9B-38EE5F0322EE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42255" y="3622709"/>
            <a:ext cx="382656" cy="38265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71C7AD41-25CC-3C4A-B8D6-C657974F381C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36238" y="3622709"/>
            <a:ext cx="382656" cy="382656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8B59996B-EBE3-424A-8CC7-5E94933027D8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30218" y="3622709"/>
            <a:ext cx="382656" cy="382656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3AD42455-241E-3649-BD53-066C4F4B3861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8360" y="4551217"/>
            <a:ext cx="382656" cy="382656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1AF1ABD5-5BFF-224B-BEB1-8D9ACA7ECF7B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71932" y="4551217"/>
            <a:ext cx="382656" cy="382656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01DF4118-5AC8-A64C-83D0-90F3EA56F615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06780" y="4551217"/>
            <a:ext cx="382656" cy="382656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AD2C2800-6BB6-0E40-B550-BAF576815393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45326" y="4551217"/>
            <a:ext cx="382656" cy="382656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D0A70C76-FA84-9244-B2C5-D4D1AFCB3503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1527" y="4551217"/>
            <a:ext cx="382656" cy="382656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B73B8CF3-D466-8748-92BE-CD8FA39E07D5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48273" y="4551218"/>
            <a:ext cx="433617" cy="433617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DEC1632F-6FAE-6F40-BC66-B6B46145F2E2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8359" y="5467103"/>
            <a:ext cx="382657" cy="382657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A6A8F1B8-2192-254C-A353-885E53DA27F3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08715" y="5467103"/>
            <a:ext cx="382657" cy="382657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C3EA9639-DB7E-9E43-AEC1-A871303BC32D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06779" y="5467103"/>
            <a:ext cx="382657" cy="382657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FB454F23-663D-014A-BD31-F4738B7FEC46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60307" y="5467103"/>
            <a:ext cx="382657" cy="382657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19F510C1-94BD-A04A-8FFA-E27CE57FFBD0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90663" y="5467103"/>
            <a:ext cx="382657" cy="382657"/>
          </a:xfrm>
          <a:prstGeom prst="rect">
            <a:avLst/>
          </a:prstGeom>
        </p:spPr>
      </p:pic>
      <p:sp>
        <p:nvSpPr>
          <p:cNvPr id="86" name="TextBox 85">
            <a:extLst>
              <a:ext uri="{FF2B5EF4-FFF2-40B4-BE49-F238E27FC236}">
                <a16:creationId xmlns:a16="http://schemas.microsoft.com/office/drawing/2014/main" id="{3000D892-DEEC-354C-B457-C90F9889BEF4}"/>
              </a:ext>
            </a:extLst>
          </p:cNvPr>
          <p:cNvSpPr txBox="1"/>
          <p:nvPr/>
        </p:nvSpPr>
        <p:spPr>
          <a:xfrm>
            <a:off x="765935" y="4072887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C01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349C2C3D-2A34-E747-87C1-3E92F0D3DE9A}"/>
              </a:ext>
            </a:extLst>
          </p:cNvPr>
          <p:cNvSpPr txBox="1"/>
          <p:nvPr/>
        </p:nvSpPr>
        <p:spPr>
          <a:xfrm>
            <a:off x="1352965" y="4072887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C02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1202F680-CF05-7345-8E5E-B95401DBACE2}"/>
              </a:ext>
            </a:extLst>
          </p:cNvPr>
          <p:cNvSpPr txBox="1"/>
          <p:nvPr/>
        </p:nvSpPr>
        <p:spPr>
          <a:xfrm>
            <a:off x="1928814" y="4072887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C03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A7B88782-BC7C-4C4E-AEFD-A924101DC8BA}"/>
              </a:ext>
            </a:extLst>
          </p:cNvPr>
          <p:cNvSpPr txBox="1"/>
          <p:nvPr/>
        </p:nvSpPr>
        <p:spPr>
          <a:xfrm>
            <a:off x="2538206" y="4072887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C04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5E0C84B0-DAA1-4B42-AFF0-719452F65D94}"/>
              </a:ext>
            </a:extLst>
          </p:cNvPr>
          <p:cNvSpPr txBox="1"/>
          <p:nvPr/>
        </p:nvSpPr>
        <p:spPr>
          <a:xfrm>
            <a:off x="3142009" y="4072887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C05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9C49EF4E-2935-9046-9A23-B6B4CDAD77CC}"/>
              </a:ext>
            </a:extLst>
          </p:cNvPr>
          <p:cNvSpPr txBox="1"/>
          <p:nvPr/>
        </p:nvSpPr>
        <p:spPr>
          <a:xfrm>
            <a:off x="3723448" y="4072887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C06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E335842B-0CB5-834A-B9E2-3423471807D6}"/>
              </a:ext>
            </a:extLst>
          </p:cNvPr>
          <p:cNvSpPr txBox="1"/>
          <p:nvPr/>
        </p:nvSpPr>
        <p:spPr>
          <a:xfrm>
            <a:off x="4338431" y="4072887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C07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227E2FA5-078F-8244-850E-491818231987}"/>
              </a:ext>
            </a:extLst>
          </p:cNvPr>
          <p:cNvSpPr txBox="1"/>
          <p:nvPr/>
        </p:nvSpPr>
        <p:spPr>
          <a:xfrm>
            <a:off x="4919871" y="4072887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C08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D87A7C8C-F167-9C41-B419-5C467CFA0934}"/>
              </a:ext>
            </a:extLst>
          </p:cNvPr>
          <p:cNvSpPr txBox="1"/>
          <p:nvPr/>
        </p:nvSpPr>
        <p:spPr>
          <a:xfrm>
            <a:off x="5506901" y="4072887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C09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E51F5B71-ADD4-F246-A2DE-84BC1E49B175}"/>
              </a:ext>
            </a:extLst>
          </p:cNvPr>
          <p:cNvSpPr txBox="1"/>
          <p:nvPr/>
        </p:nvSpPr>
        <p:spPr>
          <a:xfrm>
            <a:off x="765935" y="5012135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C10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05EC6BB5-E118-1348-9053-DF7FB0621A9D}"/>
              </a:ext>
            </a:extLst>
          </p:cNvPr>
          <p:cNvSpPr txBox="1"/>
          <p:nvPr/>
        </p:nvSpPr>
        <p:spPr>
          <a:xfrm>
            <a:off x="1352965" y="5012135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C11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727B2613-2710-0A4F-BADE-5A4E1D75CB0E}"/>
              </a:ext>
            </a:extLst>
          </p:cNvPr>
          <p:cNvSpPr txBox="1"/>
          <p:nvPr/>
        </p:nvSpPr>
        <p:spPr>
          <a:xfrm>
            <a:off x="1928814" y="5012135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C12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179F3182-DF72-5849-A7E1-45FD7599E300}"/>
              </a:ext>
            </a:extLst>
          </p:cNvPr>
          <p:cNvSpPr txBox="1"/>
          <p:nvPr/>
        </p:nvSpPr>
        <p:spPr>
          <a:xfrm>
            <a:off x="2538206" y="5012135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C13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18D3A447-5E44-E04D-BF66-248233DCDF5F}"/>
              </a:ext>
            </a:extLst>
          </p:cNvPr>
          <p:cNvSpPr txBox="1"/>
          <p:nvPr/>
        </p:nvSpPr>
        <p:spPr>
          <a:xfrm>
            <a:off x="3142009" y="5012135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C14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563E650C-D569-1740-959E-01C075E6F04C}"/>
              </a:ext>
            </a:extLst>
          </p:cNvPr>
          <p:cNvSpPr txBox="1"/>
          <p:nvPr/>
        </p:nvSpPr>
        <p:spPr>
          <a:xfrm>
            <a:off x="3767539" y="5012135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C15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80356027-6849-2A44-8C50-C2A14B49E614}"/>
              </a:ext>
            </a:extLst>
          </p:cNvPr>
          <p:cNvSpPr txBox="1"/>
          <p:nvPr/>
        </p:nvSpPr>
        <p:spPr>
          <a:xfrm>
            <a:off x="765935" y="5973746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C16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C6F78144-3684-2449-9837-3F453EF59373}"/>
              </a:ext>
            </a:extLst>
          </p:cNvPr>
          <p:cNvSpPr txBox="1"/>
          <p:nvPr/>
        </p:nvSpPr>
        <p:spPr>
          <a:xfrm>
            <a:off x="1359953" y="5973746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C17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3EC1782D-3AC3-2446-B5D5-2074FAFBBA05}"/>
              </a:ext>
            </a:extLst>
          </p:cNvPr>
          <p:cNvSpPr txBox="1"/>
          <p:nvPr/>
        </p:nvSpPr>
        <p:spPr>
          <a:xfrm>
            <a:off x="2006779" y="5973746"/>
            <a:ext cx="342274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C18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AC2AEF08-6A07-7F46-81D7-2E98E8DEEEDE}"/>
              </a:ext>
            </a:extLst>
          </p:cNvPr>
          <p:cNvSpPr txBox="1"/>
          <p:nvPr/>
        </p:nvSpPr>
        <p:spPr>
          <a:xfrm>
            <a:off x="2547991" y="5973746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C19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5DDB6D8C-AA98-2E45-8D25-AB8059CF3F9E}"/>
              </a:ext>
            </a:extLst>
          </p:cNvPr>
          <p:cNvSpPr txBox="1"/>
          <p:nvPr/>
        </p:nvSpPr>
        <p:spPr>
          <a:xfrm>
            <a:off x="3142009" y="5973746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C20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BA90CA2-1C1B-FC40-8333-C9362CC14F1E}"/>
              </a:ext>
            </a:extLst>
          </p:cNvPr>
          <p:cNvSpPr txBox="1"/>
          <p:nvPr/>
        </p:nvSpPr>
        <p:spPr>
          <a:xfrm>
            <a:off x="726225" y="4242200"/>
            <a:ext cx="459586" cy="285464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Serviço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Nacional</a:t>
            </a:r>
          </a:p>
          <a:p>
            <a:pPr algn="ctr"/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de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Saúde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266B41E-7F05-8D48-A5AF-A04BE83A4EC0}"/>
              </a:ext>
            </a:extLst>
          </p:cNvPr>
          <p:cNvSpPr txBox="1"/>
          <p:nvPr/>
        </p:nvSpPr>
        <p:spPr>
          <a:xfrm>
            <a:off x="1313255" y="4243116"/>
            <a:ext cx="459586" cy="12978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Habitação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345E74A-1662-1E4D-865C-EBE046591072}"/>
              </a:ext>
            </a:extLst>
          </p:cNvPr>
          <p:cNvSpPr txBox="1"/>
          <p:nvPr/>
        </p:nvSpPr>
        <p:spPr>
          <a:xfrm>
            <a:off x="1904986" y="4243116"/>
            <a:ext cx="459586" cy="20762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Respostas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</a:p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Sociais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1079AA6-D13D-B04A-AEF6-5F7C9512DCD4}"/>
              </a:ext>
            </a:extLst>
          </p:cNvPr>
          <p:cNvSpPr txBox="1"/>
          <p:nvPr/>
        </p:nvSpPr>
        <p:spPr>
          <a:xfrm>
            <a:off x="2501268" y="4243117"/>
            <a:ext cx="459586" cy="12978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Cultura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3FEFBB1B-F4FF-1740-B87E-7F4155186D82}"/>
              </a:ext>
            </a:extLst>
          </p:cNvPr>
          <p:cNvSpPr txBox="1"/>
          <p:nvPr/>
        </p:nvSpPr>
        <p:spPr>
          <a:xfrm>
            <a:off x="3037176" y="4242200"/>
            <a:ext cx="612466" cy="285464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Capitalização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e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inovação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empresarial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2BECA44-0B90-B649-93F2-64950AB72581}"/>
              </a:ext>
            </a:extLst>
          </p:cNvPr>
          <p:cNvSpPr txBox="1"/>
          <p:nvPr/>
        </p:nvSpPr>
        <p:spPr>
          <a:xfrm>
            <a:off x="3605893" y="4251912"/>
            <a:ext cx="612466" cy="20762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Qualificações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e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competências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F7F86C7-0C84-5442-8EA0-8C644ABC0A15}"/>
              </a:ext>
            </a:extLst>
          </p:cNvPr>
          <p:cNvSpPr txBox="1"/>
          <p:nvPr/>
        </p:nvSpPr>
        <p:spPr>
          <a:xfrm>
            <a:off x="4227351" y="4252941"/>
            <a:ext cx="612466" cy="12978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Infraestruturas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83881D6B-6BB6-6C47-8B19-8707C53BFDA7}"/>
              </a:ext>
            </a:extLst>
          </p:cNvPr>
          <p:cNvSpPr txBox="1"/>
          <p:nvPr/>
        </p:nvSpPr>
        <p:spPr>
          <a:xfrm>
            <a:off x="4923813" y="4252940"/>
            <a:ext cx="395081" cy="12978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Florestas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70A4351-1137-A74F-9189-D397CE06E12A}"/>
              </a:ext>
            </a:extLst>
          </p:cNvPr>
          <p:cNvSpPr txBox="1"/>
          <p:nvPr/>
        </p:nvSpPr>
        <p:spPr>
          <a:xfrm>
            <a:off x="5451950" y="4259487"/>
            <a:ext cx="539192" cy="12978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Gestão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hidrica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D1102F4-D2C3-9244-91FE-05DCCF5E8BC9}"/>
              </a:ext>
            </a:extLst>
          </p:cNvPr>
          <p:cNvSpPr txBox="1"/>
          <p:nvPr/>
        </p:nvSpPr>
        <p:spPr>
          <a:xfrm>
            <a:off x="726225" y="5165420"/>
            <a:ext cx="459586" cy="12978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Mar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90613A2-DC11-7345-AFA4-4E385FE22FD2}"/>
              </a:ext>
            </a:extLst>
          </p:cNvPr>
          <p:cNvSpPr txBox="1"/>
          <p:nvPr/>
        </p:nvSpPr>
        <p:spPr>
          <a:xfrm>
            <a:off x="1245949" y="5175132"/>
            <a:ext cx="612466" cy="20762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Descarbonização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da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industria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E0BD4D23-95C0-1C4A-9014-D06F1DFACF5B}"/>
              </a:ext>
            </a:extLst>
          </p:cNvPr>
          <p:cNvSpPr txBox="1"/>
          <p:nvPr/>
        </p:nvSpPr>
        <p:spPr>
          <a:xfrm>
            <a:off x="1937015" y="5165929"/>
            <a:ext cx="492394" cy="20762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Bioeconomia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sutentável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42BC7A1-AD76-054C-8414-AD8C757A6893}"/>
              </a:ext>
            </a:extLst>
          </p:cNvPr>
          <p:cNvSpPr txBox="1"/>
          <p:nvPr/>
        </p:nvSpPr>
        <p:spPr>
          <a:xfrm>
            <a:off x="2501268" y="5166336"/>
            <a:ext cx="459586" cy="285464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Eficiência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energética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em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edifícios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40F1A80A-7C43-C449-8BF4-80BBF71D5A18}"/>
              </a:ext>
            </a:extLst>
          </p:cNvPr>
          <p:cNvSpPr txBox="1"/>
          <p:nvPr/>
        </p:nvSpPr>
        <p:spPr>
          <a:xfrm>
            <a:off x="3037176" y="5165420"/>
            <a:ext cx="612466" cy="20762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Hidrogénio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e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renováveis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6B2DF62A-2ED6-044C-B1D0-86C55F37486F}"/>
              </a:ext>
            </a:extLst>
          </p:cNvPr>
          <p:cNvSpPr txBox="1"/>
          <p:nvPr/>
        </p:nvSpPr>
        <p:spPr>
          <a:xfrm>
            <a:off x="3667027" y="5175132"/>
            <a:ext cx="612466" cy="20762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Mobilidade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Sutentável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C1FB1980-1AD5-B24E-B98B-076B1866870E}"/>
              </a:ext>
            </a:extLst>
          </p:cNvPr>
          <p:cNvSpPr txBox="1"/>
          <p:nvPr/>
        </p:nvSpPr>
        <p:spPr>
          <a:xfrm>
            <a:off x="726225" y="6153154"/>
            <a:ext cx="459586" cy="20762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Empresas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4.0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6BD5FF99-9AD5-C942-8D10-8FCA3FCB3DE5}"/>
              </a:ext>
            </a:extLst>
          </p:cNvPr>
          <p:cNvSpPr txBox="1"/>
          <p:nvPr/>
        </p:nvSpPr>
        <p:spPr>
          <a:xfrm>
            <a:off x="1259435" y="6154069"/>
            <a:ext cx="612466" cy="363306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Qualidade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e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sutantanbilidade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Finanças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públicas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30833598-34B6-A445-85FC-B50E63AD6D7C}"/>
              </a:ext>
            </a:extLst>
          </p:cNvPr>
          <p:cNvSpPr txBox="1"/>
          <p:nvPr/>
        </p:nvSpPr>
        <p:spPr>
          <a:xfrm>
            <a:off x="1951910" y="6153153"/>
            <a:ext cx="492394" cy="363306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Justiça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económica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e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Amb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Negócios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B7C150BA-A3DD-BB46-B3CA-CD593D9DA285}"/>
              </a:ext>
            </a:extLst>
          </p:cNvPr>
          <p:cNvSpPr txBox="1"/>
          <p:nvPr/>
        </p:nvSpPr>
        <p:spPr>
          <a:xfrm>
            <a:off x="2501268" y="6154070"/>
            <a:ext cx="535908" cy="285464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Administração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Publica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mais</a:t>
            </a:r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eficiente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BA881CF9-3A21-7142-9C7A-98B88A34D4D0}"/>
              </a:ext>
            </a:extLst>
          </p:cNvPr>
          <p:cNvSpPr txBox="1"/>
          <p:nvPr/>
        </p:nvSpPr>
        <p:spPr>
          <a:xfrm>
            <a:off x="3037176" y="6153154"/>
            <a:ext cx="612466" cy="12978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>
                <a:latin typeface="Roboto" panose="02000000000000000000" pitchFamily="2" charset="0"/>
                <a:ea typeface="Roboto" panose="02000000000000000000" pitchFamily="2" charset="0"/>
              </a:rPr>
              <a:t>Escola digital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8A33FA7-8F32-6AAA-0003-E985F8B0C372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790922" y="5489263"/>
            <a:ext cx="323591" cy="33833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3BCC42A-4403-CDAC-B909-5D292D43C40B}"/>
              </a:ext>
            </a:extLst>
          </p:cNvPr>
          <p:cNvSpPr txBox="1"/>
          <p:nvPr/>
        </p:nvSpPr>
        <p:spPr>
          <a:xfrm>
            <a:off x="3747876" y="5945311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C21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2BF6AE-1DE1-B4EA-B127-83F74280972B}"/>
              </a:ext>
            </a:extLst>
          </p:cNvPr>
          <p:cNvSpPr txBox="1"/>
          <p:nvPr/>
        </p:nvSpPr>
        <p:spPr>
          <a:xfrm>
            <a:off x="3633368" y="6137254"/>
            <a:ext cx="612466" cy="12978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latin typeface="Roboto" panose="02000000000000000000" pitchFamily="2" charset="0"/>
                <a:ea typeface="Roboto" panose="02000000000000000000" pitchFamily="2" charset="0"/>
              </a:rPr>
              <a:t>RePower</a:t>
            </a:r>
            <a:endParaRPr lang="en-GB" sz="506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27D757-8AA9-FE98-B114-31178C5809DF}"/>
              </a:ext>
            </a:extLst>
          </p:cNvPr>
          <p:cNvSpPr txBox="1"/>
          <p:nvPr/>
        </p:nvSpPr>
        <p:spPr>
          <a:xfrm rot="16200000">
            <a:off x="-3106001" y="4782759"/>
            <a:ext cx="6858000" cy="36356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025" b="1" dirty="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ICONES COMPONENTES</a:t>
            </a:r>
          </a:p>
        </p:txBody>
      </p:sp>
    </p:spTree>
    <p:extLst>
      <p:ext uri="{BB962C8B-B14F-4D97-AF65-F5344CB8AC3E}">
        <p14:creationId xmlns:p14="http://schemas.microsoft.com/office/powerpoint/2010/main" val="21289624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>
            <a:extLst>
              <a:ext uri="{FF2B5EF4-FFF2-40B4-BE49-F238E27FC236}">
                <a16:creationId xmlns:a16="http://schemas.microsoft.com/office/drawing/2014/main" id="{785292B1-4D1A-1440-B02D-831DFAA2417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8360" y="3661121"/>
            <a:ext cx="382656" cy="382656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E4ADCBA0-5914-FA4B-8B77-4B5AD7E0F70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72342" y="3661121"/>
            <a:ext cx="382656" cy="38265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FC4FC24C-5B24-B348-BC1B-FAC74F3FD09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66325" y="3661121"/>
            <a:ext cx="382656" cy="382656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87BDEF27-2B9B-F140-915B-E8B61797AEC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60307" y="3661121"/>
            <a:ext cx="382656" cy="382656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43F5B32E-7BA6-C648-8906-9ABD9757A84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54290" y="3661121"/>
            <a:ext cx="382656" cy="382656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70348D9-86B7-7E49-BE36-851298CF624D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48272" y="3661121"/>
            <a:ext cx="382656" cy="382656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58C31431-75BE-A14F-8A9B-38EE5F0322EE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42255" y="3661121"/>
            <a:ext cx="382656" cy="38265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71C7AD41-25CC-3C4A-B8D6-C657974F381C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36238" y="3661121"/>
            <a:ext cx="382656" cy="382656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8B59996B-EBE3-424A-8CC7-5E94933027D8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30218" y="3661121"/>
            <a:ext cx="382656" cy="382656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3AD42455-241E-3649-BD53-066C4F4B3861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8360" y="4589629"/>
            <a:ext cx="382656" cy="382656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1AF1ABD5-5BFF-224B-BEB1-8D9ACA7ECF7B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71932" y="4589629"/>
            <a:ext cx="382656" cy="382656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01DF4118-5AC8-A64C-83D0-90F3EA56F615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06780" y="4589629"/>
            <a:ext cx="382656" cy="382656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AD2C2800-6BB6-0E40-B550-BAF576815393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45326" y="4589629"/>
            <a:ext cx="382656" cy="382656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D0A70C76-FA84-9244-B2C5-D4D1AFCB3503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1527" y="4589629"/>
            <a:ext cx="382656" cy="382656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B73B8CF3-D466-8748-92BE-CD8FA39E07D5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48273" y="4589629"/>
            <a:ext cx="433617" cy="433617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DEC1632F-6FAE-6F40-BC66-B6B46145F2E2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8359" y="5505514"/>
            <a:ext cx="382657" cy="382657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A6A8F1B8-2192-254C-A353-885E53DA27F3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08715" y="5505514"/>
            <a:ext cx="382657" cy="382657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C3EA9639-DB7E-9E43-AEC1-A871303BC32D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06779" y="5505514"/>
            <a:ext cx="382657" cy="382657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FB454F23-663D-014A-BD31-F4738B7FEC46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60307" y="5505515"/>
            <a:ext cx="382657" cy="382657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19F510C1-94BD-A04A-8FFA-E27CE57FFBD0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90663" y="5505515"/>
            <a:ext cx="382657" cy="382657"/>
          </a:xfrm>
          <a:prstGeom prst="rect">
            <a:avLst/>
          </a:prstGeom>
        </p:spPr>
      </p:pic>
      <p:sp>
        <p:nvSpPr>
          <p:cNvPr id="86" name="TextBox 85">
            <a:extLst>
              <a:ext uri="{FF2B5EF4-FFF2-40B4-BE49-F238E27FC236}">
                <a16:creationId xmlns:a16="http://schemas.microsoft.com/office/drawing/2014/main" id="{3000D892-DEEC-354C-B457-C90F9889BEF4}"/>
              </a:ext>
            </a:extLst>
          </p:cNvPr>
          <p:cNvSpPr txBox="1"/>
          <p:nvPr/>
        </p:nvSpPr>
        <p:spPr>
          <a:xfrm>
            <a:off x="765935" y="4111298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C01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349C2C3D-2A34-E747-87C1-3E92F0D3DE9A}"/>
              </a:ext>
            </a:extLst>
          </p:cNvPr>
          <p:cNvSpPr txBox="1"/>
          <p:nvPr/>
        </p:nvSpPr>
        <p:spPr>
          <a:xfrm>
            <a:off x="1352965" y="4111298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C02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1202F680-CF05-7345-8E5E-B95401DBACE2}"/>
              </a:ext>
            </a:extLst>
          </p:cNvPr>
          <p:cNvSpPr txBox="1"/>
          <p:nvPr/>
        </p:nvSpPr>
        <p:spPr>
          <a:xfrm>
            <a:off x="1928814" y="4111298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C03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A7B88782-BC7C-4C4E-AEFD-A924101DC8BA}"/>
              </a:ext>
            </a:extLst>
          </p:cNvPr>
          <p:cNvSpPr txBox="1"/>
          <p:nvPr/>
        </p:nvSpPr>
        <p:spPr>
          <a:xfrm>
            <a:off x="2538206" y="4111298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C04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5E0C84B0-DAA1-4B42-AFF0-719452F65D94}"/>
              </a:ext>
            </a:extLst>
          </p:cNvPr>
          <p:cNvSpPr txBox="1"/>
          <p:nvPr/>
        </p:nvSpPr>
        <p:spPr>
          <a:xfrm>
            <a:off x="3142009" y="4111298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C05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9C49EF4E-2935-9046-9A23-B6B4CDAD77CC}"/>
              </a:ext>
            </a:extLst>
          </p:cNvPr>
          <p:cNvSpPr txBox="1"/>
          <p:nvPr/>
        </p:nvSpPr>
        <p:spPr>
          <a:xfrm>
            <a:off x="3723448" y="4111298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C06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E335842B-0CB5-834A-B9E2-3423471807D6}"/>
              </a:ext>
            </a:extLst>
          </p:cNvPr>
          <p:cNvSpPr txBox="1"/>
          <p:nvPr/>
        </p:nvSpPr>
        <p:spPr>
          <a:xfrm>
            <a:off x="4338431" y="4111298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C07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227E2FA5-078F-8244-850E-491818231987}"/>
              </a:ext>
            </a:extLst>
          </p:cNvPr>
          <p:cNvSpPr txBox="1"/>
          <p:nvPr/>
        </p:nvSpPr>
        <p:spPr>
          <a:xfrm>
            <a:off x="4919871" y="4111298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C08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D87A7C8C-F167-9C41-B419-5C467CFA0934}"/>
              </a:ext>
            </a:extLst>
          </p:cNvPr>
          <p:cNvSpPr txBox="1"/>
          <p:nvPr/>
        </p:nvSpPr>
        <p:spPr>
          <a:xfrm>
            <a:off x="5506901" y="4111298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C09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E51F5B71-ADD4-F246-A2DE-84BC1E49B175}"/>
              </a:ext>
            </a:extLst>
          </p:cNvPr>
          <p:cNvSpPr txBox="1"/>
          <p:nvPr/>
        </p:nvSpPr>
        <p:spPr>
          <a:xfrm>
            <a:off x="765935" y="5050546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C10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05EC6BB5-E118-1348-9053-DF7FB0621A9D}"/>
              </a:ext>
            </a:extLst>
          </p:cNvPr>
          <p:cNvSpPr txBox="1"/>
          <p:nvPr/>
        </p:nvSpPr>
        <p:spPr>
          <a:xfrm>
            <a:off x="1352965" y="5050546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C11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727B2613-2710-0A4F-BADE-5A4E1D75CB0E}"/>
              </a:ext>
            </a:extLst>
          </p:cNvPr>
          <p:cNvSpPr txBox="1"/>
          <p:nvPr/>
        </p:nvSpPr>
        <p:spPr>
          <a:xfrm>
            <a:off x="1928814" y="5050546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C12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179F3182-DF72-5849-A7E1-45FD7599E300}"/>
              </a:ext>
            </a:extLst>
          </p:cNvPr>
          <p:cNvSpPr txBox="1"/>
          <p:nvPr/>
        </p:nvSpPr>
        <p:spPr>
          <a:xfrm>
            <a:off x="2538206" y="5050546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C13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18D3A447-5E44-E04D-BF66-248233DCDF5F}"/>
              </a:ext>
            </a:extLst>
          </p:cNvPr>
          <p:cNvSpPr txBox="1"/>
          <p:nvPr/>
        </p:nvSpPr>
        <p:spPr>
          <a:xfrm>
            <a:off x="3142009" y="5050546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C14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563E650C-D569-1740-959E-01C075E6F04C}"/>
              </a:ext>
            </a:extLst>
          </p:cNvPr>
          <p:cNvSpPr txBox="1"/>
          <p:nvPr/>
        </p:nvSpPr>
        <p:spPr>
          <a:xfrm>
            <a:off x="3767539" y="5050546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C15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80356027-6849-2A44-8C50-C2A14B49E614}"/>
              </a:ext>
            </a:extLst>
          </p:cNvPr>
          <p:cNvSpPr txBox="1"/>
          <p:nvPr/>
        </p:nvSpPr>
        <p:spPr>
          <a:xfrm>
            <a:off x="765935" y="6012157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C16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C6F78144-3684-2449-9837-3F453EF59373}"/>
              </a:ext>
            </a:extLst>
          </p:cNvPr>
          <p:cNvSpPr txBox="1"/>
          <p:nvPr/>
        </p:nvSpPr>
        <p:spPr>
          <a:xfrm>
            <a:off x="1359953" y="6012157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C17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3EC1782D-3AC3-2446-B5D5-2074FAFBBA05}"/>
              </a:ext>
            </a:extLst>
          </p:cNvPr>
          <p:cNvSpPr txBox="1"/>
          <p:nvPr/>
        </p:nvSpPr>
        <p:spPr>
          <a:xfrm>
            <a:off x="2006779" y="6012157"/>
            <a:ext cx="342274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C18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AC2AEF08-6A07-7F46-81D7-2E98E8DEEEDE}"/>
              </a:ext>
            </a:extLst>
          </p:cNvPr>
          <p:cNvSpPr txBox="1"/>
          <p:nvPr/>
        </p:nvSpPr>
        <p:spPr>
          <a:xfrm>
            <a:off x="2547991" y="6012157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C19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5DDB6D8C-AA98-2E45-8D25-AB8059CF3F9E}"/>
              </a:ext>
            </a:extLst>
          </p:cNvPr>
          <p:cNvSpPr txBox="1"/>
          <p:nvPr/>
        </p:nvSpPr>
        <p:spPr>
          <a:xfrm>
            <a:off x="3142009" y="6012157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C20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F5C238D-4EDE-9049-A553-EB2365D4E7C1}"/>
              </a:ext>
            </a:extLst>
          </p:cNvPr>
          <p:cNvSpPr txBox="1"/>
          <p:nvPr/>
        </p:nvSpPr>
        <p:spPr>
          <a:xfrm>
            <a:off x="726225" y="4280611"/>
            <a:ext cx="459586" cy="285464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Serviço</a:t>
            </a:r>
            <a:r>
              <a: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Nacional</a:t>
            </a:r>
          </a:p>
          <a:p>
            <a:pPr algn="ctr"/>
            <a:r>
              <a: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de </a:t>
            </a:r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Saúde</a:t>
            </a:r>
            <a:endParaRPr lang="en-GB" sz="506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E6CE185-2E4C-A24A-BC65-35A1EC549A65}"/>
              </a:ext>
            </a:extLst>
          </p:cNvPr>
          <p:cNvSpPr txBox="1"/>
          <p:nvPr/>
        </p:nvSpPr>
        <p:spPr>
          <a:xfrm>
            <a:off x="1313255" y="4281527"/>
            <a:ext cx="459586" cy="12978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Habitação</a:t>
            </a:r>
            <a:endParaRPr lang="en-GB" sz="506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068655F-7747-544E-B283-5D9390F0D340}"/>
              </a:ext>
            </a:extLst>
          </p:cNvPr>
          <p:cNvSpPr txBox="1"/>
          <p:nvPr/>
        </p:nvSpPr>
        <p:spPr>
          <a:xfrm>
            <a:off x="1904986" y="4281527"/>
            <a:ext cx="459586" cy="20762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Respostas</a:t>
            </a:r>
            <a:r>
              <a: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</a:p>
          <a:p>
            <a:pPr algn="ctr"/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Sociais</a:t>
            </a:r>
            <a:endParaRPr lang="en-GB" sz="506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9F41570-8D1C-8E45-976C-345A6443FD8D}"/>
              </a:ext>
            </a:extLst>
          </p:cNvPr>
          <p:cNvSpPr txBox="1"/>
          <p:nvPr/>
        </p:nvSpPr>
        <p:spPr>
          <a:xfrm>
            <a:off x="2501268" y="4281527"/>
            <a:ext cx="459586" cy="12978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Cultura</a:t>
            </a:r>
            <a:endParaRPr lang="en-GB" sz="506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CDD1289-E68F-4747-A7EE-7B87A772C785}"/>
              </a:ext>
            </a:extLst>
          </p:cNvPr>
          <p:cNvSpPr txBox="1"/>
          <p:nvPr/>
        </p:nvSpPr>
        <p:spPr>
          <a:xfrm>
            <a:off x="3037176" y="4280611"/>
            <a:ext cx="612466" cy="285464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Capitalização</a:t>
            </a:r>
            <a:endParaRPr lang="en-GB" sz="506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 </a:t>
            </a:r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inovação</a:t>
            </a:r>
            <a:r>
              <a: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empresarial</a:t>
            </a:r>
            <a:endParaRPr lang="en-GB" sz="506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17173DC-0EE7-5948-803D-B9E2FDAE3D21}"/>
              </a:ext>
            </a:extLst>
          </p:cNvPr>
          <p:cNvSpPr txBox="1"/>
          <p:nvPr/>
        </p:nvSpPr>
        <p:spPr>
          <a:xfrm>
            <a:off x="3605893" y="4290323"/>
            <a:ext cx="612466" cy="20762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Qualificações</a:t>
            </a:r>
            <a:endParaRPr lang="en-GB" sz="506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 </a:t>
            </a:r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competências</a:t>
            </a:r>
            <a:endParaRPr lang="en-GB" sz="506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2976FA1F-6111-DD4A-8A2D-3057742BBBCD}"/>
              </a:ext>
            </a:extLst>
          </p:cNvPr>
          <p:cNvSpPr txBox="1"/>
          <p:nvPr/>
        </p:nvSpPr>
        <p:spPr>
          <a:xfrm>
            <a:off x="4227351" y="4291352"/>
            <a:ext cx="612466" cy="12978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Infraestruturas</a:t>
            </a:r>
            <a:endParaRPr lang="en-GB" sz="506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F7D693E-BBAA-CB42-BC83-A67F3F10B8F3}"/>
              </a:ext>
            </a:extLst>
          </p:cNvPr>
          <p:cNvSpPr txBox="1"/>
          <p:nvPr/>
        </p:nvSpPr>
        <p:spPr>
          <a:xfrm>
            <a:off x="4923813" y="4291351"/>
            <a:ext cx="395081" cy="12978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Florestas</a:t>
            </a:r>
            <a:endParaRPr lang="en-GB" sz="506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1E773576-4388-304A-B705-1464A077884B}"/>
              </a:ext>
            </a:extLst>
          </p:cNvPr>
          <p:cNvSpPr txBox="1"/>
          <p:nvPr/>
        </p:nvSpPr>
        <p:spPr>
          <a:xfrm>
            <a:off x="5451950" y="4297898"/>
            <a:ext cx="539192" cy="12978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Gestão</a:t>
            </a:r>
            <a:r>
              <a: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hidrica</a:t>
            </a:r>
            <a:endParaRPr lang="en-GB" sz="506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9D651F0D-ECF6-BD4F-84AF-C106D7FBD1B1}"/>
              </a:ext>
            </a:extLst>
          </p:cNvPr>
          <p:cNvSpPr txBox="1"/>
          <p:nvPr/>
        </p:nvSpPr>
        <p:spPr>
          <a:xfrm>
            <a:off x="726225" y="5203831"/>
            <a:ext cx="459586" cy="12978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Mar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AB0ACA30-39B1-C34D-B445-A95A3E510B88}"/>
              </a:ext>
            </a:extLst>
          </p:cNvPr>
          <p:cNvSpPr txBox="1"/>
          <p:nvPr/>
        </p:nvSpPr>
        <p:spPr>
          <a:xfrm>
            <a:off x="1245949" y="5213543"/>
            <a:ext cx="612466" cy="20762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Descarbonização</a:t>
            </a:r>
            <a:r>
              <a: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da </a:t>
            </a:r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industria</a:t>
            </a:r>
            <a:endParaRPr lang="en-GB" sz="506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DC4B7DB-B161-3641-B35A-AE962CBB8D79}"/>
              </a:ext>
            </a:extLst>
          </p:cNvPr>
          <p:cNvSpPr txBox="1"/>
          <p:nvPr/>
        </p:nvSpPr>
        <p:spPr>
          <a:xfrm>
            <a:off x="1937015" y="5204341"/>
            <a:ext cx="492394" cy="20762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Bioeconomia</a:t>
            </a:r>
            <a:r>
              <a: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sutentável</a:t>
            </a:r>
            <a:endParaRPr lang="en-GB" sz="506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DA98E0B-F7D1-E843-A926-61C59C72639A}"/>
              </a:ext>
            </a:extLst>
          </p:cNvPr>
          <p:cNvSpPr txBox="1"/>
          <p:nvPr/>
        </p:nvSpPr>
        <p:spPr>
          <a:xfrm>
            <a:off x="2501268" y="5204746"/>
            <a:ext cx="459586" cy="285464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Eficiência</a:t>
            </a:r>
            <a:r>
              <a: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energética</a:t>
            </a:r>
            <a:r>
              <a: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em</a:t>
            </a:r>
            <a:r>
              <a: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edifícios</a:t>
            </a:r>
            <a:endParaRPr lang="en-GB" sz="506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C20F1E68-ED49-0A42-BE0C-24347F22C297}"/>
              </a:ext>
            </a:extLst>
          </p:cNvPr>
          <p:cNvSpPr txBox="1"/>
          <p:nvPr/>
        </p:nvSpPr>
        <p:spPr>
          <a:xfrm>
            <a:off x="3037176" y="5203831"/>
            <a:ext cx="612466" cy="20762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Hidrogénio</a:t>
            </a:r>
            <a:endParaRPr lang="en-GB" sz="506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 </a:t>
            </a:r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renováveis</a:t>
            </a:r>
            <a:endParaRPr lang="en-GB" sz="506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46E5A58-22F7-D540-B343-CB35841F3796}"/>
              </a:ext>
            </a:extLst>
          </p:cNvPr>
          <p:cNvSpPr txBox="1"/>
          <p:nvPr/>
        </p:nvSpPr>
        <p:spPr>
          <a:xfrm>
            <a:off x="3667027" y="5213543"/>
            <a:ext cx="612466" cy="20762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Mobilidade</a:t>
            </a:r>
            <a:endParaRPr lang="en-GB" sz="506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Sutentável</a:t>
            </a:r>
            <a:endParaRPr lang="en-GB" sz="506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07AF6A04-E296-6A46-9BA2-3CF741AE57FB}"/>
              </a:ext>
            </a:extLst>
          </p:cNvPr>
          <p:cNvSpPr txBox="1"/>
          <p:nvPr/>
        </p:nvSpPr>
        <p:spPr>
          <a:xfrm>
            <a:off x="726225" y="6191565"/>
            <a:ext cx="459586" cy="20762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Empresas</a:t>
            </a:r>
            <a:r>
              <a: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4.0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054478E-E19D-E945-80FC-2556CE84F942}"/>
              </a:ext>
            </a:extLst>
          </p:cNvPr>
          <p:cNvSpPr txBox="1"/>
          <p:nvPr/>
        </p:nvSpPr>
        <p:spPr>
          <a:xfrm>
            <a:off x="1259435" y="6187087"/>
            <a:ext cx="612466" cy="363306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Qualidade</a:t>
            </a:r>
            <a:r>
              <a: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e </a:t>
            </a:r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sutantanbilidade</a:t>
            </a:r>
            <a:endParaRPr lang="en-GB" sz="506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Finanças</a:t>
            </a:r>
            <a:r>
              <a: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públicas</a:t>
            </a:r>
            <a:endParaRPr lang="en-GB" sz="506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82F5296B-4D75-9B4C-94A1-B9D691DC68E9}"/>
              </a:ext>
            </a:extLst>
          </p:cNvPr>
          <p:cNvSpPr txBox="1"/>
          <p:nvPr/>
        </p:nvSpPr>
        <p:spPr>
          <a:xfrm>
            <a:off x="1937015" y="6192075"/>
            <a:ext cx="492394" cy="363306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Justiça</a:t>
            </a:r>
            <a:r>
              <a: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económica</a:t>
            </a:r>
            <a:endParaRPr lang="en-GB" sz="506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 </a:t>
            </a:r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Amb</a:t>
            </a:r>
            <a:r>
              <a: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Negócios</a:t>
            </a:r>
            <a:endParaRPr lang="en-GB" sz="506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D2E89975-EE81-B541-AB7F-B5F193491C0A}"/>
              </a:ext>
            </a:extLst>
          </p:cNvPr>
          <p:cNvSpPr txBox="1"/>
          <p:nvPr/>
        </p:nvSpPr>
        <p:spPr>
          <a:xfrm>
            <a:off x="2501268" y="6192481"/>
            <a:ext cx="535908" cy="285464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Administração</a:t>
            </a:r>
            <a:endParaRPr lang="en-GB" sz="506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Publica </a:t>
            </a:r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mais</a:t>
            </a:r>
            <a:r>
              <a: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eficiente</a:t>
            </a:r>
            <a:endParaRPr lang="en-GB" sz="506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CB55C4D5-000B-9A48-A9C1-30B7387AF39F}"/>
              </a:ext>
            </a:extLst>
          </p:cNvPr>
          <p:cNvSpPr txBox="1"/>
          <p:nvPr/>
        </p:nvSpPr>
        <p:spPr>
          <a:xfrm>
            <a:off x="3037176" y="6191566"/>
            <a:ext cx="612466" cy="12978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Escola digital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BB6A54-B696-D891-B5C0-0DD5218F2E9D}"/>
              </a:ext>
            </a:extLst>
          </p:cNvPr>
          <p:cNvSpPr txBox="1"/>
          <p:nvPr/>
        </p:nvSpPr>
        <p:spPr>
          <a:xfrm>
            <a:off x="3747876" y="5945311"/>
            <a:ext cx="395081" cy="19903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956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C21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C14D94A-6F20-38FD-3615-A82BC4F70DBF}"/>
              </a:ext>
            </a:extLst>
          </p:cNvPr>
          <p:cNvSpPr txBox="1"/>
          <p:nvPr/>
        </p:nvSpPr>
        <p:spPr>
          <a:xfrm>
            <a:off x="3633368" y="6137254"/>
            <a:ext cx="612466" cy="12978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506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RePower</a:t>
            </a:r>
            <a:endParaRPr lang="en-GB" sz="506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4C50499-15E1-46E3-1E45-1CBE81A799E9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767540" y="5513876"/>
            <a:ext cx="349986" cy="36593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7E44933-C06C-621C-D3E6-18454B8DBB1E}"/>
              </a:ext>
            </a:extLst>
          </p:cNvPr>
          <p:cNvSpPr txBox="1"/>
          <p:nvPr/>
        </p:nvSpPr>
        <p:spPr>
          <a:xfrm rot="16200000">
            <a:off x="-3106001" y="4790504"/>
            <a:ext cx="6858000" cy="36356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025" b="1" dirty="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ICONES COMPONENTES</a:t>
            </a:r>
          </a:p>
        </p:txBody>
      </p:sp>
    </p:spTree>
    <p:extLst>
      <p:ext uri="{BB962C8B-B14F-4D97-AF65-F5344CB8AC3E}">
        <p14:creationId xmlns:p14="http://schemas.microsoft.com/office/powerpoint/2010/main" val="34368633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Picture 83">
            <a:extLst>
              <a:ext uri="{FF2B5EF4-FFF2-40B4-BE49-F238E27FC236}">
                <a16:creationId xmlns:a16="http://schemas.microsoft.com/office/drawing/2014/main" id="{2A051971-7CB6-AC41-907B-BA604C3FC58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2577" y="4199844"/>
            <a:ext cx="6900577" cy="1704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8467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D2A599C-BFCC-FC49-9DBC-910805AC5F9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399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0106" y="4102439"/>
            <a:ext cx="6888106" cy="1701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6407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D2A599C-BFCC-FC49-9DBC-910805AC5F9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500"/>
                    </a14:imgEffect>
                    <a14:imgEffect>
                      <a14:saturation sat="304000"/>
                    </a14:imgEffect>
                    <a14:imgEffect>
                      <a14:brightnessContrast bright="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0106" y="4098812"/>
            <a:ext cx="6888106" cy="1701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56516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alpha val="8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D2A599C-BFCC-FC49-9DBC-910805AC5F9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0106" y="4098812"/>
            <a:ext cx="6888106" cy="1701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9015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009813C-381B-6900-F07A-35D0920884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8989277"/>
            <a:ext cx="3237862" cy="4674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15E07CE-0A97-FA0E-118E-080AC8B8CD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397" y="572430"/>
            <a:ext cx="866700" cy="8667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0CA0F57-F5A6-1284-D33B-066F7116805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399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0106" y="4102439"/>
            <a:ext cx="6888106" cy="1701122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ABC97871-19F0-593E-86C5-A7B1DCB03E07}"/>
              </a:ext>
            </a:extLst>
          </p:cNvPr>
          <p:cNvSpPr txBox="1">
            <a:spLocks/>
          </p:cNvSpPr>
          <p:nvPr/>
        </p:nvSpPr>
        <p:spPr>
          <a:xfrm>
            <a:off x="1536032" y="822537"/>
            <a:ext cx="5540444" cy="344031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2531" b="1" dirty="0">
                <a:solidFill>
                  <a:srgbClr val="F8982E"/>
                </a:solidFill>
                <a:latin typeface="Roboto"/>
                <a:ea typeface="Roboto"/>
              </a:rPr>
              <a:t>Título</a:t>
            </a:r>
            <a:endParaRPr lang="pt-PT" sz="2531" dirty="0">
              <a:solidFill>
                <a:srgbClr val="F8982E"/>
              </a:solidFill>
            </a:endParaRPr>
          </a:p>
        </p:txBody>
      </p:sp>
      <p:sp>
        <p:nvSpPr>
          <p:cNvPr id="8" name="Título 1">
            <a:extLst>
              <a:ext uri="{FF2B5EF4-FFF2-40B4-BE49-F238E27FC236}">
                <a16:creationId xmlns:a16="http://schemas.microsoft.com/office/drawing/2014/main" id="{16EE30A6-4D21-D41D-BB7F-B16B77FE748E}"/>
              </a:ext>
            </a:extLst>
          </p:cNvPr>
          <p:cNvSpPr txBox="1">
            <a:spLocks/>
          </p:cNvSpPr>
          <p:nvPr/>
        </p:nvSpPr>
        <p:spPr>
          <a:xfrm>
            <a:off x="1751414" y="1082289"/>
            <a:ext cx="5540444" cy="269582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18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7E517C6-7046-7CDA-4510-1EB9360939E3}"/>
              </a:ext>
            </a:extLst>
          </p:cNvPr>
          <p:cNvSpPr txBox="1"/>
          <p:nvPr/>
        </p:nvSpPr>
        <p:spPr>
          <a:xfrm>
            <a:off x="1579388" y="1131317"/>
            <a:ext cx="4307680" cy="259687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r>
              <a:rPr lang="en-GB" sz="135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Apresentação</a:t>
            </a:r>
            <a:endParaRPr lang="pt-PT" sz="1350" dirty="0">
              <a:solidFill>
                <a:schemeClr val="bg1">
                  <a:lumMod val="50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0" name="Retângulo 17">
            <a:extLst>
              <a:ext uri="{FF2B5EF4-FFF2-40B4-BE49-F238E27FC236}">
                <a16:creationId xmlns:a16="http://schemas.microsoft.com/office/drawing/2014/main" id="{185F2AED-5ED1-F996-D4B4-27D33F1A509A}"/>
              </a:ext>
            </a:extLst>
          </p:cNvPr>
          <p:cNvSpPr/>
          <p:nvPr/>
        </p:nvSpPr>
        <p:spPr>
          <a:xfrm>
            <a:off x="1489078" y="822537"/>
            <a:ext cx="46954" cy="23657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013"/>
          </a:p>
        </p:txBody>
      </p:sp>
    </p:spTree>
    <p:extLst>
      <p:ext uri="{BB962C8B-B14F-4D97-AF65-F5344CB8AC3E}">
        <p14:creationId xmlns:p14="http://schemas.microsoft.com/office/powerpoint/2010/main" val="35473572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898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55C0A8D-FA40-66C4-92E7-51A2F8C21D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561" y="525876"/>
            <a:ext cx="866700" cy="8667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CEE0D35-5CAE-6D41-E5D8-B958C175AA6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329297" y="9027191"/>
            <a:ext cx="3237862" cy="467052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460160F6-FED0-87FA-92D7-2FDEC6AB9198}"/>
              </a:ext>
            </a:extLst>
          </p:cNvPr>
          <p:cNvSpPr txBox="1">
            <a:spLocks/>
          </p:cNvSpPr>
          <p:nvPr/>
        </p:nvSpPr>
        <p:spPr>
          <a:xfrm>
            <a:off x="1584160" y="711815"/>
            <a:ext cx="5540444" cy="344031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2531" b="1" dirty="0">
                <a:solidFill>
                  <a:schemeClr val="bg1"/>
                </a:solidFill>
                <a:latin typeface="Roboto"/>
                <a:ea typeface="Roboto"/>
              </a:rPr>
              <a:t>Título</a:t>
            </a:r>
            <a:endParaRPr lang="pt-PT" sz="2531" dirty="0">
              <a:solidFill>
                <a:schemeClr val="bg1"/>
              </a:solidFill>
            </a:endParaRPr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D049284D-FCA9-19A4-3D51-1EA13043FE4E}"/>
              </a:ext>
            </a:extLst>
          </p:cNvPr>
          <p:cNvSpPr txBox="1">
            <a:spLocks/>
          </p:cNvSpPr>
          <p:nvPr/>
        </p:nvSpPr>
        <p:spPr>
          <a:xfrm>
            <a:off x="1799541" y="971567"/>
            <a:ext cx="5540444" cy="269582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18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A2A9A99-FDB4-2A18-299D-83A1FF5D0598}"/>
              </a:ext>
            </a:extLst>
          </p:cNvPr>
          <p:cNvSpPr txBox="1"/>
          <p:nvPr/>
        </p:nvSpPr>
        <p:spPr>
          <a:xfrm>
            <a:off x="1627515" y="1020595"/>
            <a:ext cx="4307680" cy="259687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r>
              <a:rPr lang="en-GB" sz="135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Apresentação</a:t>
            </a:r>
            <a:endParaRPr lang="pt-PT" sz="135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9" name="Retângulo 17">
            <a:extLst>
              <a:ext uri="{FF2B5EF4-FFF2-40B4-BE49-F238E27FC236}">
                <a16:creationId xmlns:a16="http://schemas.microsoft.com/office/drawing/2014/main" id="{56ECF5DE-BCE2-34A4-2DD3-5D16647B66D1}"/>
              </a:ext>
            </a:extLst>
          </p:cNvPr>
          <p:cNvSpPr/>
          <p:nvPr/>
        </p:nvSpPr>
        <p:spPr>
          <a:xfrm>
            <a:off x="1537205" y="711815"/>
            <a:ext cx="46954" cy="2365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013"/>
          </a:p>
        </p:txBody>
      </p:sp>
    </p:spTree>
    <p:extLst>
      <p:ext uri="{BB962C8B-B14F-4D97-AF65-F5344CB8AC3E}">
        <p14:creationId xmlns:p14="http://schemas.microsoft.com/office/powerpoint/2010/main" val="22207733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898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ítulo 1">
            <a:extLst>
              <a:ext uri="{FF2B5EF4-FFF2-40B4-BE49-F238E27FC236}">
                <a16:creationId xmlns:a16="http://schemas.microsoft.com/office/drawing/2014/main" id="{563E23F4-FB3E-8846-9752-A976CB9DDEC8}"/>
              </a:ext>
            </a:extLst>
          </p:cNvPr>
          <p:cNvSpPr txBox="1">
            <a:spLocks/>
          </p:cNvSpPr>
          <p:nvPr/>
        </p:nvSpPr>
        <p:spPr>
          <a:xfrm>
            <a:off x="658779" y="574192"/>
            <a:ext cx="5540444" cy="344031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sz="2475" b="1" dirty="0">
                <a:solidFill>
                  <a:schemeClr val="bg1"/>
                </a:solidFill>
                <a:latin typeface="Roboto"/>
                <a:ea typeface="Roboto"/>
              </a:rPr>
              <a:t>Título</a:t>
            </a:r>
            <a:endParaRPr lang="pt-PT" sz="2475" dirty="0">
              <a:solidFill>
                <a:schemeClr val="bg1"/>
              </a:solidFill>
            </a:endParaRPr>
          </a:p>
        </p:txBody>
      </p:sp>
      <p:sp>
        <p:nvSpPr>
          <p:cNvPr id="52" name="Título 1">
            <a:extLst>
              <a:ext uri="{FF2B5EF4-FFF2-40B4-BE49-F238E27FC236}">
                <a16:creationId xmlns:a16="http://schemas.microsoft.com/office/drawing/2014/main" id="{53FC4177-2465-8B4D-95E5-B4B90E53A768}"/>
              </a:ext>
            </a:extLst>
          </p:cNvPr>
          <p:cNvSpPr txBox="1">
            <a:spLocks/>
          </p:cNvSpPr>
          <p:nvPr/>
        </p:nvSpPr>
        <p:spPr>
          <a:xfrm>
            <a:off x="658778" y="922656"/>
            <a:ext cx="5540444" cy="269582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18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7320229-A5EF-4942-B221-B836B396A448}"/>
              </a:ext>
            </a:extLst>
          </p:cNvPr>
          <p:cNvSpPr txBox="1"/>
          <p:nvPr/>
        </p:nvSpPr>
        <p:spPr>
          <a:xfrm>
            <a:off x="2040628" y="944268"/>
            <a:ext cx="2776744" cy="467437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135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sz="135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135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sz="135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sz="135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135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sz="135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35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endParaRPr lang="pt-PT" sz="135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55C0A8D-FA40-66C4-92E7-51A2F8C21DC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 t="-1136" b="1531"/>
          <a:stretch/>
        </p:blipFill>
        <p:spPr>
          <a:xfrm>
            <a:off x="0" y="1411705"/>
            <a:ext cx="6858000" cy="68308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4F04F7-72A0-67E1-0492-EA0E4CDF2D53}"/>
              </a:ext>
            </a:extLst>
          </p:cNvPr>
          <p:cNvSpPr/>
          <p:nvPr/>
        </p:nvSpPr>
        <p:spPr>
          <a:xfrm>
            <a:off x="0" y="9050005"/>
            <a:ext cx="6858000" cy="8798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013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37D7CB8-F1E0-796C-43B7-07D5CCF6A0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2916" y="9197825"/>
            <a:ext cx="3237862" cy="467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3309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ítulo 1">
            <a:extLst>
              <a:ext uri="{FF2B5EF4-FFF2-40B4-BE49-F238E27FC236}">
                <a16:creationId xmlns:a16="http://schemas.microsoft.com/office/drawing/2014/main" id="{563E23F4-FB3E-8846-9752-A976CB9DDEC8}"/>
              </a:ext>
            </a:extLst>
          </p:cNvPr>
          <p:cNvSpPr txBox="1">
            <a:spLocks/>
          </p:cNvSpPr>
          <p:nvPr/>
        </p:nvSpPr>
        <p:spPr>
          <a:xfrm>
            <a:off x="559075" y="3438592"/>
            <a:ext cx="5540444" cy="344031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sz="2475" b="1" dirty="0">
                <a:solidFill>
                  <a:srgbClr val="F8982E"/>
                </a:solidFill>
                <a:latin typeface="Roboto"/>
                <a:ea typeface="Roboto"/>
              </a:rPr>
              <a:t>Título Apresentação</a:t>
            </a:r>
            <a:endParaRPr lang="pt-PT" sz="2475" dirty="0">
              <a:solidFill>
                <a:srgbClr val="F8982E"/>
              </a:solidFill>
            </a:endParaRPr>
          </a:p>
        </p:txBody>
      </p:sp>
      <p:sp>
        <p:nvSpPr>
          <p:cNvPr id="52" name="Título 1">
            <a:extLst>
              <a:ext uri="{FF2B5EF4-FFF2-40B4-BE49-F238E27FC236}">
                <a16:creationId xmlns:a16="http://schemas.microsoft.com/office/drawing/2014/main" id="{53FC4177-2465-8B4D-95E5-B4B90E53A768}"/>
              </a:ext>
            </a:extLst>
          </p:cNvPr>
          <p:cNvSpPr txBox="1">
            <a:spLocks/>
          </p:cNvSpPr>
          <p:nvPr/>
        </p:nvSpPr>
        <p:spPr>
          <a:xfrm>
            <a:off x="559075" y="3782622"/>
            <a:ext cx="5540444" cy="269582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18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7320229-A5EF-4942-B221-B836B396A448}"/>
              </a:ext>
            </a:extLst>
          </p:cNvPr>
          <p:cNvSpPr txBox="1"/>
          <p:nvPr/>
        </p:nvSpPr>
        <p:spPr>
          <a:xfrm>
            <a:off x="1940925" y="3842101"/>
            <a:ext cx="2776744" cy="467437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135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sz="135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135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sz="135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sz="135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135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sz="135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35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endParaRPr lang="pt-PT" sz="1350" dirty="0">
              <a:solidFill>
                <a:schemeClr val="bg1">
                  <a:lumMod val="50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B68C296-F5EB-68AD-D4FB-F12778446A6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009" b="27048"/>
          <a:stretch/>
        </p:blipFill>
        <p:spPr>
          <a:xfrm>
            <a:off x="0" y="7069912"/>
            <a:ext cx="2806367" cy="284386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2874DB5-0E0C-92F0-ADC4-5E1BB44B7BE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871161" y="9303534"/>
            <a:ext cx="2776744" cy="400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375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ítulo 1">
            <a:extLst>
              <a:ext uri="{FF2B5EF4-FFF2-40B4-BE49-F238E27FC236}">
                <a16:creationId xmlns:a16="http://schemas.microsoft.com/office/drawing/2014/main" id="{53FC4177-2465-8B4D-95E5-B4B90E53A768}"/>
              </a:ext>
            </a:extLst>
          </p:cNvPr>
          <p:cNvSpPr txBox="1">
            <a:spLocks/>
          </p:cNvSpPr>
          <p:nvPr/>
        </p:nvSpPr>
        <p:spPr>
          <a:xfrm>
            <a:off x="559075" y="3782622"/>
            <a:ext cx="5540444" cy="269582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18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3D32D1-9D05-55F3-A486-76AA62879A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2916" y="9149696"/>
            <a:ext cx="3237862" cy="46743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39AB7BA-E184-4C85-3E87-5259DB7850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592" y="653924"/>
            <a:ext cx="867578" cy="867578"/>
          </a:xfrm>
          <a:prstGeom prst="rect">
            <a:avLst/>
          </a:prstGeom>
        </p:spPr>
      </p:pic>
      <p:sp>
        <p:nvSpPr>
          <p:cNvPr id="8" name="Título 1">
            <a:extLst>
              <a:ext uri="{FF2B5EF4-FFF2-40B4-BE49-F238E27FC236}">
                <a16:creationId xmlns:a16="http://schemas.microsoft.com/office/drawing/2014/main" id="{7BD83EB7-9392-3F98-1366-81FD0FB02C09}"/>
              </a:ext>
            </a:extLst>
          </p:cNvPr>
          <p:cNvSpPr txBox="1">
            <a:spLocks/>
          </p:cNvSpPr>
          <p:nvPr/>
        </p:nvSpPr>
        <p:spPr>
          <a:xfrm>
            <a:off x="1536032" y="822537"/>
            <a:ext cx="5540444" cy="344031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2531" b="1" dirty="0">
                <a:solidFill>
                  <a:srgbClr val="9BCD77"/>
                </a:solidFill>
                <a:latin typeface="Roboto"/>
                <a:ea typeface="Roboto"/>
              </a:rPr>
              <a:t>Título</a:t>
            </a:r>
            <a:endParaRPr lang="pt-PT" sz="2531" dirty="0">
              <a:solidFill>
                <a:srgbClr val="9BCD77"/>
              </a:solidFill>
            </a:endParaRPr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1D00F428-3E4C-FAB4-717A-21896A01B1A0}"/>
              </a:ext>
            </a:extLst>
          </p:cNvPr>
          <p:cNvSpPr txBox="1">
            <a:spLocks/>
          </p:cNvSpPr>
          <p:nvPr/>
        </p:nvSpPr>
        <p:spPr>
          <a:xfrm>
            <a:off x="1751414" y="1082289"/>
            <a:ext cx="5540444" cy="269582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18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01CCB50-7E34-2151-F6EF-33FC59B11485}"/>
              </a:ext>
            </a:extLst>
          </p:cNvPr>
          <p:cNvSpPr txBox="1"/>
          <p:nvPr/>
        </p:nvSpPr>
        <p:spPr>
          <a:xfrm>
            <a:off x="1579388" y="1131317"/>
            <a:ext cx="4307680" cy="259687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r>
              <a:rPr lang="en-GB" sz="135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Apresentação</a:t>
            </a:r>
            <a:endParaRPr lang="pt-PT" sz="1350" dirty="0">
              <a:solidFill>
                <a:schemeClr val="bg1">
                  <a:lumMod val="50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1" name="Retângulo 17">
            <a:extLst>
              <a:ext uri="{FF2B5EF4-FFF2-40B4-BE49-F238E27FC236}">
                <a16:creationId xmlns:a16="http://schemas.microsoft.com/office/drawing/2014/main" id="{8A126367-0C6E-775D-B9A4-AD6A73DA7614}"/>
              </a:ext>
            </a:extLst>
          </p:cNvPr>
          <p:cNvSpPr/>
          <p:nvPr/>
        </p:nvSpPr>
        <p:spPr>
          <a:xfrm>
            <a:off x="1489078" y="822537"/>
            <a:ext cx="46954" cy="23657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013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C879925-4178-6D1B-1554-77D6EB3F04F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0106" y="4098812"/>
            <a:ext cx="6888106" cy="1701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5935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9BCD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ítulo 1">
            <a:extLst>
              <a:ext uri="{FF2B5EF4-FFF2-40B4-BE49-F238E27FC236}">
                <a16:creationId xmlns:a16="http://schemas.microsoft.com/office/drawing/2014/main" id="{53FC4177-2465-8B4D-95E5-B4B90E53A768}"/>
              </a:ext>
            </a:extLst>
          </p:cNvPr>
          <p:cNvSpPr txBox="1">
            <a:spLocks/>
          </p:cNvSpPr>
          <p:nvPr/>
        </p:nvSpPr>
        <p:spPr>
          <a:xfrm>
            <a:off x="559075" y="3782622"/>
            <a:ext cx="5540444" cy="269582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18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9DB56E9-2857-4AE5-320A-ADD45352172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329298" y="9187610"/>
            <a:ext cx="3237862" cy="46705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A016236-CE6E-BAAC-D5B7-21ED26E9FA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124" y="538217"/>
            <a:ext cx="866700" cy="866700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39F040D5-4489-C12B-194F-D247A185CDFA}"/>
              </a:ext>
            </a:extLst>
          </p:cNvPr>
          <p:cNvSpPr txBox="1">
            <a:spLocks/>
          </p:cNvSpPr>
          <p:nvPr/>
        </p:nvSpPr>
        <p:spPr>
          <a:xfrm>
            <a:off x="1584160" y="711815"/>
            <a:ext cx="5540444" cy="344031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2531" b="1" dirty="0">
                <a:solidFill>
                  <a:schemeClr val="bg1"/>
                </a:solidFill>
                <a:latin typeface="Roboto"/>
                <a:ea typeface="Roboto"/>
              </a:rPr>
              <a:t>Título</a:t>
            </a:r>
            <a:endParaRPr lang="pt-PT" sz="2531" dirty="0">
              <a:solidFill>
                <a:schemeClr val="bg1"/>
              </a:solidFill>
            </a:endParaRPr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E8151DC7-A393-FC58-394C-08F209F59B74}"/>
              </a:ext>
            </a:extLst>
          </p:cNvPr>
          <p:cNvSpPr txBox="1">
            <a:spLocks/>
          </p:cNvSpPr>
          <p:nvPr/>
        </p:nvSpPr>
        <p:spPr>
          <a:xfrm>
            <a:off x="1799541" y="971567"/>
            <a:ext cx="5540444" cy="269582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18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C2BA94B-8C23-01AD-AB31-463381BAAAF9}"/>
              </a:ext>
            </a:extLst>
          </p:cNvPr>
          <p:cNvSpPr txBox="1"/>
          <p:nvPr/>
        </p:nvSpPr>
        <p:spPr>
          <a:xfrm>
            <a:off x="1627515" y="1020595"/>
            <a:ext cx="4307680" cy="259687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r>
              <a:rPr lang="en-GB" sz="135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Apresentação</a:t>
            </a:r>
            <a:endParaRPr lang="pt-PT" sz="135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9" name="Retângulo 17">
            <a:extLst>
              <a:ext uri="{FF2B5EF4-FFF2-40B4-BE49-F238E27FC236}">
                <a16:creationId xmlns:a16="http://schemas.microsoft.com/office/drawing/2014/main" id="{C3223C66-AA2F-232D-F15A-0B098BF3D967}"/>
              </a:ext>
            </a:extLst>
          </p:cNvPr>
          <p:cNvSpPr/>
          <p:nvPr/>
        </p:nvSpPr>
        <p:spPr>
          <a:xfrm>
            <a:off x="1537205" y="711815"/>
            <a:ext cx="46954" cy="2365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013"/>
          </a:p>
        </p:txBody>
      </p:sp>
    </p:spTree>
    <p:extLst>
      <p:ext uri="{BB962C8B-B14F-4D97-AF65-F5344CB8AC3E}">
        <p14:creationId xmlns:p14="http://schemas.microsoft.com/office/powerpoint/2010/main" val="2093743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9BCD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ítulo 1">
            <a:extLst>
              <a:ext uri="{FF2B5EF4-FFF2-40B4-BE49-F238E27FC236}">
                <a16:creationId xmlns:a16="http://schemas.microsoft.com/office/drawing/2014/main" id="{563E23F4-FB3E-8846-9752-A976CB9DDEC8}"/>
              </a:ext>
            </a:extLst>
          </p:cNvPr>
          <p:cNvSpPr txBox="1">
            <a:spLocks/>
          </p:cNvSpPr>
          <p:nvPr/>
        </p:nvSpPr>
        <p:spPr>
          <a:xfrm>
            <a:off x="658778" y="543089"/>
            <a:ext cx="5540444" cy="344031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sz="2475" b="1" dirty="0">
                <a:solidFill>
                  <a:schemeClr val="bg1"/>
                </a:solidFill>
                <a:latin typeface="Roboto"/>
                <a:ea typeface="Roboto"/>
              </a:rPr>
              <a:t>Título</a:t>
            </a:r>
            <a:endParaRPr lang="pt-PT" sz="2475" dirty="0">
              <a:solidFill>
                <a:schemeClr val="bg1"/>
              </a:solidFill>
            </a:endParaRPr>
          </a:p>
        </p:txBody>
      </p:sp>
      <p:sp>
        <p:nvSpPr>
          <p:cNvPr id="52" name="Título 1">
            <a:extLst>
              <a:ext uri="{FF2B5EF4-FFF2-40B4-BE49-F238E27FC236}">
                <a16:creationId xmlns:a16="http://schemas.microsoft.com/office/drawing/2014/main" id="{53FC4177-2465-8B4D-95E5-B4B90E53A768}"/>
              </a:ext>
            </a:extLst>
          </p:cNvPr>
          <p:cNvSpPr txBox="1">
            <a:spLocks/>
          </p:cNvSpPr>
          <p:nvPr/>
        </p:nvSpPr>
        <p:spPr>
          <a:xfrm>
            <a:off x="658778" y="887119"/>
            <a:ext cx="5540444" cy="269582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18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7320229-A5EF-4942-B221-B836B396A448}"/>
              </a:ext>
            </a:extLst>
          </p:cNvPr>
          <p:cNvSpPr txBox="1"/>
          <p:nvPr/>
        </p:nvSpPr>
        <p:spPr>
          <a:xfrm>
            <a:off x="2040628" y="908731"/>
            <a:ext cx="2776744" cy="467437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135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sz="135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135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sz="135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sz="135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135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sz="135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135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endParaRPr lang="pt-PT" sz="135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A016236-CE6E-BAAC-D5B7-21ED26E9FA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 t="-69" b="1175"/>
          <a:stretch/>
        </p:blipFill>
        <p:spPr>
          <a:xfrm>
            <a:off x="71697" y="1632899"/>
            <a:ext cx="6714605" cy="664020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1356EDB-A1BD-7C50-8CCF-3ED27C48F4FF}"/>
              </a:ext>
            </a:extLst>
          </p:cNvPr>
          <p:cNvSpPr/>
          <p:nvPr/>
        </p:nvSpPr>
        <p:spPr>
          <a:xfrm>
            <a:off x="0" y="9050001"/>
            <a:ext cx="6858000" cy="8798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013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701EC2-5484-B056-8DF8-5BEA198024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2916" y="9197821"/>
            <a:ext cx="3237862" cy="467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02071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STSLIDEVIEWED" val="3036,1,Slide2781"/>
</p:tagLst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ebe9e17-f7b0-44b5-9033-9bb7a08ffccf" xsi:nil="true"/>
    <lcf76f155ced4ddcb4097134ff3c332f xmlns="6ea4b692-d610-4d07-8614-9c17e0645d9a">
      <Terms xmlns="http://schemas.microsoft.com/office/infopath/2007/PartnerControls"/>
    </lcf76f155ced4ddcb4097134ff3c332f>
    <Detalhes xmlns="6ea4b692-d610-4d07-8614-9c17e0645d9a">teste</Detalhes>
    <testecolumn xmlns="6ea4b692-d610-4d07-8614-9c17e0645d9a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C001BEB3FB10A449478BC1605F922E5" ma:contentTypeVersion="21" ma:contentTypeDescription="Create a new document." ma:contentTypeScope="" ma:versionID="5e8e60d394f3b973ee418a51a921412a">
  <xsd:schema xmlns:xsd="http://www.w3.org/2001/XMLSchema" xmlns:xs="http://www.w3.org/2001/XMLSchema" xmlns:p="http://schemas.microsoft.com/office/2006/metadata/properties" xmlns:ns2="6ea4b692-d610-4d07-8614-9c17e0645d9a" xmlns:ns3="cebe9e17-f7b0-44b5-9033-9bb7a08ffccf" targetNamespace="http://schemas.microsoft.com/office/2006/metadata/properties" ma:root="true" ma:fieldsID="1a70a98738704ee741c1bed8af894b17" ns2:_="" ns3:_="">
    <xsd:import namespace="6ea4b692-d610-4d07-8614-9c17e0645d9a"/>
    <xsd:import namespace="cebe9e17-f7b0-44b5-9033-9bb7a08ffcc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Detalhes" minOccurs="0"/>
                <xsd:element ref="ns2:testecolum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a4b692-d610-4d07-8614-9c17e0645d9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b32b56f1-97b3-4ebf-8bb0-3f4b3dafe73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Detalhes" ma:index="23" nillable="true" ma:displayName="Detalhes" ma:default="teste" ma:format="Dropdown" ma:internalName="Detalhes">
      <xsd:simpleType>
        <xsd:restriction base="dms:Note">
          <xsd:maxLength value="255"/>
        </xsd:restriction>
      </xsd:simpleType>
    </xsd:element>
    <xsd:element name="testecolumn" ma:index="24" nillable="true" ma:displayName="teste column" ma:description="Coluna de teste" ma:format="Dropdown" ma:internalName="testecolumn">
      <xsd:simpleType>
        <xsd:restriction base="dms:Text">
          <xsd:maxLength value="255"/>
        </xsd:restriction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be9e17-f7b0-44b5-9033-9bb7a08ffccf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c9976054-e8c1-425e-998f-007a03b94c2e}" ma:internalName="TaxCatchAll" ma:showField="CatchAllData" ma:web="cebe9e17-f7b0-44b5-9033-9bb7a08ffcc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2F673C0-D500-4721-A47F-B76C18C0891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674E9FC-8D94-4FEA-B6BC-3680313CE380}">
  <ds:schemaRefs>
    <ds:schemaRef ds:uri="cebe9e17-f7b0-44b5-9033-9bb7a08ffccf"/>
    <ds:schemaRef ds:uri="http://purl.org/dc/terms/"/>
    <ds:schemaRef ds:uri="http://purl.org/dc/elements/1.1/"/>
    <ds:schemaRef ds:uri="http://www.w3.org/XML/1998/namespace"/>
    <ds:schemaRef ds:uri="http://purl.org/dc/dcmitype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6ea4b692-d610-4d07-8614-9c17e0645d9a"/>
  </ds:schemaRefs>
</ds:datastoreItem>
</file>

<file path=customXml/itemProps3.xml><?xml version="1.0" encoding="utf-8"?>
<ds:datastoreItem xmlns:ds="http://schemas.openxmlformats.org/officeDocument/2006/customXml" ds:itemID="{0C951838-E8EF-46BC-9E4B-4286D76D91B2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12606</TotalTime>
  <Words>457</Words>
  <Application>Microsoft Macintosh PowerPoint</Application>
  <PresentationFormat>A4 Paper (210x297 mm)</PresentationFormat>
  <Paragraphs>200</Paragraphs>
  <Slides>27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Arial</vt:lpstr>
      <vt:lpstr>Calibri</vt:lpstr>
      <vt:lpstr>Calibri Light</vt:lpstr>
      <vt:lpstr>Roboto</vt:lpstr>
      <vt:lpstr>1_Office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6</cp:revision>
  <dcterms:created xsi:type="dcterms:W3CDTF">2022-04-06T14:10:48Z</dcterms:created>
  <dcterms:modified xsi:type="dcterms:W3CDTF">2024-07-10T13:54:34Z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0x0101000C001BEB3FB10A449478BC1605F922E5</vt:lpwstr>
  </property>
  <property fmtid="{D5CDD505-2E9C-101B-9397-08002B2CF9AE}" pid="3" name="MediaServiceImageTags">
    <vt:lpwstr/>
  </property>
</Properties>
</file>