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4"/>
    <p:sldMasterId id="2147483704" r:id="rId5"/>
  </p:sldMasterIdLst>
  <p:notesMasterIdLst>
    <p:notesMasterId r:id="rId24"/>
  </p:notesMasterIdLst>
  <p:handoutMasterIdLst>
    <p:handoutMasterId r:id="rId25"/>
  </p:handoutMasterIdLst>
  <p:sldIdLst>
    <p:sldId id="261" r:id="rId6"/>
    <p:sldId id="264" r:id="rId7"/>
    <p:sldId id="265" r:id="rId8"/>
    <p:sldId id="269" r:id="rId9"/>
    <p:sldId id="3045" r:id="rId10"/>
    <p:sldId id="3059" r:id="rId11"/>
    <p:sldId id="3046" r:id="rId12"/>
    <p:sldId id="3049" r:id="rId13"/>
    <p:sldId id="3053" r:id="rId14"/>
    <p:sldId id="3047" r:id="rId15"/>
    <p:sldId id="3048" r:id="rId16"/>
    <p:sldId id="3057" r:id="rId17"/>
    <p:sldId id="266" r:id="rId18"/>
    <p:sldId id="3051" r:id="rId19"/>
    <p:sldId id="260" r:id="rId20"/>
    <p:sldId id="262" r:id="rId21"/>
    <p:sldId id="263" r:id="rId22"/>
    <p:sldId id="272" r:id="rId23"/>
  </p:sldIdLst>
  <p:sldSz cx="6858000" cy="12192000"/>
  <p:notesSz cx="6858000" cy="9144000"/>
  <p:custDataLst>
    <p:tags r:id="rId26"/>
  </p:custDataLst>
  <p:defaultTextStyle>
    <a:defPPr>
      <a:defRPr lang="en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982E"/>
    <a:srgbClr val="9BCD77"/>
    <a:srgbClr val="FFFFFF"/>
    <a:srgbClr val="388D79"/>
    <a:srgbClr val="459ADD"/>
    <a:srgbClr val="FCFFFF"/>
    <a:srgbClr val="E4E5E7"/>
    <a:srgbClr val="E5E5E5"/>
    <a:srgbClr val="7AD19B"/>
    <a:srgbClr val="69C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24" autoAdjust="0"/>
    <p:restoredTop sz="94660"/>
  </p:normalViewPr>
  <p:slideViewPr>
    <p:cSldViewPr snapToGrid="0">
      <p:cViewPr varScale="1">
        <p:scale>
          <a:sx n="33" d="100"/>
          <a:sy n="33" d="100"/>
        </p:scale>
        <p:origin x="22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 Carvalho Goncalves (PT)" userId="7b776058-5220-4e46-894f-d11198c1f72c" providerId="ADAL" clId="{1AA5E979-DB38-42E0-BA0A-3D2C4263C7B4}"/>
    <pc:docChg chg="undo custSel modSld replTag">
      <pc:chgData name="Ana Carvalho Goncalves (PT)" userId="7b776058-5220-4e46-894f-d11198c1f72c" providerId="ADAL" clId="{1AA5E979-DB38-42E0-BA0A-3D2C4263C7B4}" dt="2024-04-24T13:39:26.217" v="2211" actId="1038"/>
      <pc:docMkLst>
        <pc:docMk/>
      </pc:docMkLst>
      <pc:sldChg chg="addSp modSp mod">
        <pc:chgData name="Ana Carvalho Goncalves (PT)" userId="7b776058-5220-4e46-894f-d11198c1f72c" providerId="ADAL" clId="{1AA5E979-DB38-42E0-BA0A-3D2C4263C7B4}" dt="2024-04-24T13:39:26.217" v="2211" actId="1038"/>
        <pc:sldMkLst>
          <pc:docMk/>
          <pc:sldMk cId="2051594379" sldId="260"/>
        </pc:sldMkLst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3" creationId="{7081E9BC-E111-8478-490F-6571D1A7F3A5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4" creationId="{21A723C4-712B-27CA-3007-C924B5E3A0DC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43" creationId="{BF9CFF43-EE96-454C-A01C-375D1E834B89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46" creationId="{576502D4-E8F9-C843-A7A4-B6AF843BF7A6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50" creationId="{C245EC2A-F7E0-7F49-B458-C5470A9EC0BE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52" creationId="{067F9BDC-65C4-1448-9F7D-498B27334AC4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54" creationId="{C67ED3A6-4C58-224F-95F1-0A00967A927F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56" creationId="{2F009E71-989A-C64F-9DAC-CDF39338A5BD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58" creationId="{779044CE-5247-DA47-BC32-3509DC307E48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60" creationId="{6D54152E-EA50-4042-9F11-3E15D6ADB74B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62" creationId="{D8559BB8-8473-CE48-B43C-36F4FCCD1295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64" creationId="{30901878-9526-9944-AEB9-0560B5AA0333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66" creationId="{38F16094-5572-FA43-871B-288EBB795435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68" creationId="{2AAFB815-6D96-8644-BA44-D903BC88603B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70" creationId="{9FD4FE35-CB7D-FA41-8732-E48F4238C0FD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72" creationId="{0F478C14-0ADD-A441-8010-290A69E7B1D4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74" creationId="{C0B9F6FA-1C45-014E-AC6A-78CD4573FA1B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76" creationId="{F59BD32E-2080-1A42-830E-AEF12CC22127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78" creationId="{A9FB56F6-FCE4-C544-B9EA-AF0738FB4783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80" creationId="{22E4DF0C-33FA-094E-8F85-50AD87F3E6F5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82" creationId="{4C46461B-AD5D-CB4D-B2FF-C05B611DE765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84" creationId="{8113B86B-8C97-7A40-BB8A-04F2696E3405}"/>
          </ac:spMkLst>
        </pc:spChg>
        <pc:spChg chg="mod">
          <ac:chgData name="Ana Carvalho Goncalves (PT)" userId="7b776058-5220-4e46-894f-d11198c1f72c" providerId="ADAL" clId="{1AA5E979-DB38-42E0-BA0A-3D2C4263C7B4}" dt="2024-04-24T13:39:26.217" v="2211" actId="1038"/>
          <ac:spMkLst>
            <pc:docMk/>
            <pc:sldMk cId="2051594379" sldId="260"/>
            <ac:spMk id="85" creationId="{BD6DD878-95EB-7F4A-88F9-3023681FBFC8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86" creationId="{3000D892-DEEC-354C-B457-C90F9889BEF4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87" creationId="{349C2C3D-2A34-E747-87C1-3E92F0D3DE9A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88" creationId="{1202F680-CF05-7345-8E5E-B95401DBACE2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89" creationId="{A7B88782-BC7C-4C4E-AEFD-A924101DC8BA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90" creationId="{5E0C84B0-DAA1-4B42-AFF0-719452F65D94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91" creationId="{9C49EF4E-2935-9046-9A23-B6B4CDAD77CC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92" creationId="{E335842B-0CB5-834A-B9E2-3423471807D6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93" creationId="{227E2FA5-078F-8244-850E-491818231987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94" creationId="{D87A7C8C-F167-9C41-B419-5C467CFA0934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95" creationId="{E51F5B71-ADD4-F246-A2DE-84BC1E49B175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96" creationId="{05EC6BB5-E118-1348-9053-DF7FB0621A9D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97" creationId="{727B2613-2710-0A4F-BADE-5A4E1D75CB0E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98" creationId="{179F3182-DF72-5849-A7E1-45FD7599E300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99" creationId="{18D3A447-5E44-E04D-BF66-248233DCDF5F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100" creationId="{563E650C-D569-1740-959E-01C075E6F04C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101" creationId="{80356027-6849-2A44-8C50-C2A14B49E614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102" creationId="{C6F78144-3684-2449-9837-3F453EF59373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103" creationId="{3EC1782D-3AC3-2446-B5D5-2074FAFBBA05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104" creationId="{AC2AEF08-6A07-7F46-81D7-2E98E8DEEEDE}"/>
          </ac:spMkLst>
        </pc:spChg>
        <pc:spChg chg="mod">
          <ac:chgData name="Ana Carvalho Goncalves (PT)" userId="7b776058-5220-4e46-894f-d11198c1f72c" providerId="ADAL" clId="{1AA5E979-DB38-42E0-BA0A-3D2C4263C7B4}" dt="2024-04-24T13:39:17.903" v="2200" actId="255"/>
          <ac:spMkLst>
            <pc:docMk/>
            <pc:sldMk cId="2051594379" sldId="260"/>
            <ac:spMk id="105" creationId="{5DDB6D8C-AA98-2E45-8D25-AB8059CF3F9E}"/>
          </ac:spMkLst>
        </pc:spChg>
        <pc:grpChg chg="add mod">
          <ac:chgData name="Ana Carvalho Goncalves (PT)" userId="7b776058-5220-4e46-894f-d11198c1f72c" providerId="ADAL" clId="{1AA5E979-DB38-42E0-BA0A-3D2C4263C7B4}" dt="2024-04-24T13:39:06.475" v="2197" actId="164"/>
          <ac:grpSpMkLst>
            <pc:docMk/>
            <pc:sldMk cId="2051594379" sldId="260"/>
            <ac:grpSpMk id="5" creationId="{5CD4DDAE-4F07-7CBA-517A-F9288C2035FD}"/>
          </ac:grpSpMkLst>
        </pc:grpChg>
        <pc:grpChg chg="add mod">
          <ac:chgData name="Ana Carvalho Goncalves (PT)" userId="7b776058-5220-4e46-894f-d11198c1f72c" providerId="ADAL" clId="{1AA5E979-DB38-42E0-BA0A-3D2C4263C7B4}" dt="2024-04-24T13:39:15.632" v="2199" actId="1076"/>
          <ac:grpSpMkLst>
            <pc:docMk/>
            <pc:sldMk cId="2051594379" sldId="260"/>
            <ac:grpSpMk id="6" creationId="{3F55681A-7FA1-B0C2-AF94-AB5B2B705A87}"/>
          </ac:grpSpMkLst>
        </pc:grp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2" creationId="{41C6D1EB-52B3-C132-2834-946D1DC23634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45" creationId="{785292B1-4D1A-1440-B02D-831DFAA2417B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47" creationId="{E4ADCBA0-5914-FA4B-8B77-4B5AD7E0F703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49" creationId="{FC4FC24C-5B24-B348-BC1B-FAC74F3FD093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51" creationId="{87BDEF27-2B9B-F140-915B-E8B61797AEC2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53" creationId="{43F5B32E-7BA6-C648-8906-9ABD9757A84F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55" creationId="{B70348D9-86B7-7E49-BE36-851298CF624D}"/>
          </ac:picMkLst>
        </pc:picChg>
        <pc:picChg chg="mod">
          <ac:chgData name="Ana Carvalho Goncalves (PT)" userId="7b776058-5220-4e46-894f-d11198c1f72c" providerId="ADAL" clId="{1AA5E979-DB38-42E0-BA0A-3D2C4263C7B4}" dt="2024-04-24T13:38:50.971" v="2192" actId="164"/>
          <ac:picMkLst>
            <pc:docMk/>
            <pc:sldMk cId="2051594379" sldId="260"/>
            <ac:picMk id="57" creationId="{58C31431-75BE-A14F-8A9B-38EE5F0322EE}"/>
          </ac:picMkLst>
        </pc:picChg>
        <pc:picChg chg="mod">
          <ac:chgData name="Ana Carvalho Goncalves (PT)" userId="7b776058-5220-4e46-894f-d11198c1f72c" providerId="ADAL" clId="{1AA5E979-DB38-42E0-BA0A-3D2C4263C7B4}" dt="2024-04-24T13:38:50.971" v="2192" actId="164"/>
          <ac:picMkLst>
            <pc:docMk/>
            <pc:sldMk cId="2051594379" sldId="260"/>
            <ac:picMk id="59" creationId="{71C7AD41-25CC-3C4A-B8D6-C657974F381C}"/>
          </ac:picMkLst>
        </pc:picChg>
        <pc:picChg chg="mod">
          <ac:chgData name="Ana Carvalho Goncalves (PT)" userId="7b776058-5220-4e46-894f-d11198c1f72c" providerId="ADAL" clId="{1AA5E979-DB38-42E0-BA0A-3D2C4263C7B4}" dt="2024-04-24T13:38:50.971" v="2192" actId="164"/>
          <ac:picMkLst>
            <pc:docMk/>
            <pc:sldMk cId="2051594379" sldId="260"/>
            <ac:picMk id="61" creationId="{8B59996B-EBE3-424A-8CC7-5E94933027D8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63" creationId="{3AD42455-241E-3649-BD53-066C4F4B3861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65" creationId="{1AF1ABD5-5BFF-224B-BEB1-8D9ACA7ECF7B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67" creationId="{01DF4118-5AC8-A64C-83D0-90F3EA56F615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69" creationId="{AD2C2800-6BB6-0E40-B550-BAF576815393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71" creationId="{D0A70C76-FA84-9244-B2C5-D4D1AFCB3503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73" creationId="{B73B8CF3-D466-8748-92BE-CD8FA39E07D5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75" creationId="{DEC1632F-6FAE-6F40-BC66-B6B46145F2E2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77" creationId="{A6A8F1B8-2192-254C-A353-885E53DA27F3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79" creationId="{C3EA9639-DB7E-9E43-AEC1-A871303BC32D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81" creationId="{FB454F23-663D-014A-BD31-F4738B7FEC46}"/>
          </ac:picMkLst>
        </pc:picChg>
        <pc:picChg chg="mod">
          <ac:chgData name="Ana Carvalho Goncalves (PT)" userId="7b776058-5220-4e46-894f-d11198c1f72c" providerId="ADAL" clId="{1AA5E979-DB38-42E0-BA0A-3D2C4263C7B4}" dt="2024-04-24T13:39:06.475" v="2197" actId="164"/>
          <ac:picMkLst>
            <pc:docMk/>
            <pc:sldMk cId="2051594379" sldId="260"/>
            <ac:picMk id="83" creationId="{19F510C1-94BD-A04A-8FFA-E27CE57FFBD0}"/>
          </ac:picMkLst>
        </pc:picChg>
      </pc:sldChg>
      <pc:sldChg chg="delSp modSp mod">
        <pc:chgData name="Ana Carvalho Goncalves (PT)" userId="7b776058-5220-4e46-894f-d11198c1f72c" providerId="ADAL" clId="{1AA5E979-DB38-42E0-BA0A-3D2C4263C7B4}" dt="2024-04-24T13:17:00.052" v="467" actId="403"/>
        <pc:sldMkLst>
          <pc:docMk/>
          <pc:sldMk cId="1771356018" sldId="261"/>
        </pc:sldMkLst>
        <pc:spChg chg="del mod">
          <ac:chgData name="Ana Carvalho Goncalves (PT)" userId="7b776058-5220-4e46-894f-d11198c1f72c" providerId="ADAL" clId="{1AA5E979-DB38-42E0-BA0A-3D2C4263C7B4}" dt="2024-04-24T13:16:09.231" v="400" actId="478"/>
          <ac:spMkLst>
            <pc:docMk/>
            <pc:sldMk cId="1771356018" sldId="261"/>
            <ac:spMk id="3" creationId="{3982BBB8-F248-4461-B6E7-231D4503F4AD}"/>
          </ac:spMkLst>
        </pc:spChg>
        <pc:spChg chg="mod">
          <ac:chgData name="Ana Carvalho Goncalves (PT)" userId="7b776058-5220-4e46-894f-d11198c1f72c" providerId="ADAL" clId="{1AA5E979-DB38-42E0-BA0A-3D2C4263C7B4}" dt="2024-04-24T13:16:45.880" v="449" actId="1035"/>
          <ac:spMkLst>
            <pc:docMk/>
            <pc:sldMk cId="1771356018" sldId="261"/>
            <ac:spMk id="4" creationId="{641ADE77-DB91-A846-AF1E-2E2F2FAE8529}"/>
          </ac:spMkLst>
        </pc:spChg>
        <pc:spChg chg="mod">
          <ac:chgData name="Ana Carvalho Goncalves (PT)" userId="7b776058-5220-4e46-894f-d11198c1f72c" providerId="ADAL" clId="{1AA5E979-DB38-42E0-BA0A-3D2C4263C7B4}" dt="2024-04-24T13:17:00.052" v="467" actId="403"/>
          <ac:spMkLst>
            <pc:docMk/>
            <pc:sldMk cId="1771356018" sldId="261"/>
            <ac:spMk id="8" creationId="{56DAD211-8D30-F346-8C55-2CE4FA8808D5}"/>
          </ac:spMkLst>
        </pc:spChg>
        <pc:spChg chg="mod">
          <ac:chgData name="Ana Carvalho Goncalves (PT)" userId="7b776058-5220-4e46-894f-d11198c1f72c" providerId="ADAL" clId="{1AA5E979-DB38-42E0-BA0A-3D2C4263C7B4}" dt="2024-04-24T13:16:45.880" v="449" actId="1035"/>
          <ac:spMkLst>
            <pc:docMk/>
            <pc:sldMk cId="1771356018" sldId="261"/>
            <ac:spMk id="9" creationId="{33E2D54C-347C-8F4D-B7E9-642C5D3A066F}"/>
          </ac:spMkLst>
        </pc:spChg>
        <pc:spChg chg="mod">
          <ac:chgData name="Ana Carvalho Goncalves (PT)" userId="7b776058-5220-4e46-894f-d11198c1f72c" providerId="ADAL" clId="{1AA5E979-DB38-42E0-BA0A-3D2C4263C7B4}" dt="2024-04-24T13:16:30.441" v="421" actId="1038"/>
          <ac:spMkLst>
            <pc:docMk/>
            <pc:sldMk cId="1771356018" sldId="261"/>
            <ac:spMk id="12" creationId="{41C2BBEC-5A0B-EC82-8A17-3A526101E5BC}"/>
          </ac:spMkLst>
        </pc:spChg>
        <pc:picChg chg="mod">
          <ac:chgData name="Ana Carvalho Goncalves (PT)" userId="7b776058-5220-4e46-894f-d11198c1f72c" providerId="ADAL" clId="{1AA5E979-DB38-42E0-BA0A-3D2C4263C7B4}" dt="2024-04-24T13:16:14.190" v="401" actId="1076"/>
          <ac:picMkLst>
            <pc:docMk/>
            <pc:sldMk cId="1771356018" sldId="261"/>
            <ac:picMk id="2" creationId="{18E8411A-A495-7568-F2AE-4FCA24AEAF09}"/>
          </ac:picMkLst>
        </pc:picChg>
      </pc:sldChg>
      <pc:sldChg chg="addSp modSp mod">
        <pc:chgData name="Ana Carvalho Goncalves (PT)" userId="7b776058-5220-4e46-894f-d11198c1f72c" providerId="ADAL" clId="{1AA5E979-DB38-42E0-BA0A-3D2C4263C7B4}" dt="2024-04-24T13:36:39.024" v="2167" actId="255"/>
        <pc:sldMkLst>
          <pc:docMk/>
          <pc:sldMk cId="2128962415" sldId="262"/>
        </pc:sldMkLst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3" creationId="{53BCC42A-4403-CDAC-B909-5D292D43C40B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4" creationId="{AD2BF6AE-1DE1-B4EA-B127-83F74280972B}"/>
          </ac:spMkLst>
        </pc:spChg>
        <pc:spChg chg="mod">
          <ac:chgData name="Ana Carvalho Goncalves (PT)" userId="7b776058-5220-4e46-894f-d11198c1f72c" providerId="ADAL" clId="{1AA5E979-DB38-42E0-BA0A-3D2C4263C7B4}" dt="2024-04-24T13:36:29.601" v="2166" actId="1038"/>
          <ac:spMkLst>
            <pc:docMk/>
            <pc:sldMk cId="2128962415" sldId="262"/>
            <ac:spMk id="5" creationId="{8627D757-8AA9-FE98-B114-31178C5809DF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43" creationId="{3BA90CA2-1C1B-FC40-8333-C9362CC14F1E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44" creationId="{2266B41E-7F05-8D48-A5AF-A04BE83A4EC0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46" creationId="{9345E74A-1662-1E4D-865C-EBE046591072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48" creationId="{81079AA6-D13D-B04A-AEF6-5F7C9512DCD4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50" creationId="{3FEFBB1B-F4FF-1740-B87E-7F4155186D82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52" creationId="{A2BECA44-0B90-B649-93F2-64950AB72581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54" creationId="{1F7F86C7-0C84-5442-8EA0-8C644ABC0A15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56" creationId="{83881D6B-6BB6-6C47-8B19-8707C53BFDA7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58" creationId="{170A4351-1137-A74F-9189-D397CE06E12A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60" creationId="{9D1102F4-D2C3-9244-91FE-05DCCF5E8BC9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62" creationId="{B90613A2-DC11-7345-AFA4-4E385FE22FD2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64" creationId="{E0BD4D23-95C0-1C4A-9014-D06F1DFACF5B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66" creationId="{342BC7A1-AD76-054C-8414-AD8C757A6893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68" creationId="{40F1A80A-7C43-C449-8BF4-80BBF71D5A18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70" creationId="{6B2DF62A-2ED6-044C-B1D0-86C55F37486F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72" creationId="{C1FB1980-1AD5-B24E-B98B-076B1866870E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74" creationId="{6BD5FF99-9AD5-C942-8D10-8FCA3FCB3DE5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76" creationId="{30833598-34B6-A445-85FC-B50E63AD6D7C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78" creationId="{B7C150BA-A3DD-BB46-B3CA-CD593D9DA285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80" creationId="{BA881CF9-3A21-7142-9C7A-98B88A34D4D0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86" creationId="{3000D892-DEEC-354C-B457-C90F9889BEF4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87" creationId="{349C2C3D-2A34-E747-87C1-3E92F0D3DE9A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88" creationId="{1202F680-CF05-7345-8E5E-B95401DBACE2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89" creationId="{A7B88782-BC7C-4C4E-AEFD-A924101DC8BA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90" creationId="{5E0C84B0-DAA1-4B42-AFF0-719452F65D94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91" creationId="{9C49EF4E-2935-9046-9A23-B6B4CDAD77CC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92" creationId="{E335842B-0CB5-834A-B9E2-3423471807D6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93" creationId="{227E2FA5-078F-8244-850E-491818231987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94" creationId="{D87A7C8C-F167-9C41-B419-5C467CFA0934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95" creationId="{E51F5B71-ADD4-F246-A2DE-84BC1E49B175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96" creationId="{05EC6BB5-E118-1348-9053-DF7FB0621A9D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97" creationId="{727B2613-2710-0A4F-BADE-5A4E1D75CB0E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98" creationId="{179F3182-DF72-5849-A7E1-45FD7599E300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99" creationId="{18D3A447-5E44-E04D-BF66-248233DCDF5F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100" creationId="{563E650C-D569-1740-959E-01C075E6F04C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101" creationId="{80356027-6849-2A44-8C50-C2A14B49E614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102" creationId="{C6F78144-3684-2449-9837-3F453EF59373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103" creationId="{3EC1782D-3AC3-2446-B5D5-2074FAFBBA05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104" creationId="{AC2AEF08-6A07-7F46-81D7-2E98E8DEEEDE}"/>
          </ac:spMkLst>
        </pc:spChg>
        <pc:spChg chg="mod">
          <ac:chgData name="Ana Carvalho Goncalves (PT)" userId="7b776058-5220-4e46-894f-d11198c1f72c" providerId="ADAL" clId="{1AA5E979-DB38-42E0-BA0A-3D2C4263C7B4}" dt="2024-04-24T13:36:39.024" v="2167" actId="255"/>
          <ac:spMkLst>
            <pc:docMk/>
            <pc:sldMk cId="2128962415" sldId="262"/>
            <ac:spMk id="105" creationId="{5DDB6D8C-AA98-2E45-8D25-AB8059CF3F9E}"/>
          </ac:spMkLst>
        </pc:spChg>
        <pc:grpChg chg="add mod">
          <ac:chgData name="Ana Carvalho Goncalves (PT)" userId="7b776058-5220-4e46-894f-d11198c1f72c" providerId="ADAL" clId="{1AA5E979-DB38-42E0-BA0A-3D2C4263C7B4}" dt="2024-04-24T13:36:21.485" v="2155" actId="1035"/>
          <ac:grpSpMkLst>
            <pc:docMk/>
            <pc:sldMk cId="2128962415" sldId="262"/>
            <ac:grpSpMk id="6" creationId="{578C06B1-34DE-54EF-E4F8-7C8B4C0B48F6}"/>
          </ac:grpSpMkLst>
        </pc:grp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2" creationId="{C8A33FA7-8F32-6AAA-0003-E985F8B0C372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45" creationId="{785292B1-4D1A-1440-B02D-831DFAA2417B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47" creationId="{E4ADCBA0-5914-FA4B-8B77-4B5AD7E0F703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49" creationId="{FC4FC24C-5B24-B348-BC1B-FAC74F3FD093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51" creationId="{87BDEF27-2B9B-F140-915B-E8B61797AEC2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53" creationId="{43F5B32E-7BA6-C648-8906-9ABD9757A84F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55" creationId="{B70348D9-86B7-7E49-BE36-851298CF624D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57" creationId="{58C31431-75BE-A14F-8A9B-38EE5F0322EE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59" creationId="{71C7AD41-25CC-3C4A-B8D6-C657974F381C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61" creationId="{8B59996B-EBE3-424A-8CC7-5E94933027D8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63" creationId="{3AD42455-241E-3649-BD53-066C4F4B3861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65" creationId="{1AF1ABD5-5BFF-224B-BEB1-8D9ACA7ECF7B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67" creationId="{01DF4118-5AC8-A64C-83D0-90F3EA56F615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69" creationId="{AD2C2800-6BB6-0E40-B550-BAF576815393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71" creationId="{D0A70C76-FA84-9244-B2C5-D4D1AFCB3503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73" creationId="{B73B8CF3-D466-8748-92BE-CD8FA39E07D5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75" creationId="{DEC1632F-6FAE-6F40-BC66-B6B46145F2E2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77" creationId="{A6A8F1B8-2192-254C-A353-885E53DA27F3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79" creationId="{C3EA9639-DB7E-9E43-AEC1-A871303BC32D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81" creationId="{FB454F23-663D-014A-BD31-F4738B7FEC46}"/>
          </ac:picMkLst>
        </pc:picChg>
        <pc:picChg chg="mod">
          <ac:chgData name="Ana Carvalho Goncalves (PT)" userId="7b776058-5220-4e46-894f-d11198c1f72c" providerId="ADAL" clId="{1AA5E979-DB38-42E0-BA0A-3D2C4263C7B4}" dt="2024-04-24T13:36:11.586" v="2132" actId="164"/>
          <ac:picMkLst>
            <pc:docMk/>
            <pc:sldMk cId="2128962415" sldId="262"/>
            <ac:picMk id="83" creationId="{19F510C1-94BD-A04A-8FFA-E27CE57FFBD0}"/>
          </ac:picMkLst>
        </pc:picChg>
      </pc:sldChg>
      <pc:sldChg chg="addSp modSp mod">
        <pc:chgData name="Ana Carvalho Goncalves (PT)" userId="7b776058-5220-4e46-894f-d11198c1f72c" providerId="ADAL" clId="{1AA5E979-DB38-42E0-BA0A-3D2C4263C7B4}" dt="2024-04-24T13:37:34.012" v="2188" actId="1038"/>
        <pc:sldMkLst>
          <pc:docMk/>
          <pc:sldMk cId="3436863358" sldId="263"/>
        </pc:sldMkLst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3" creationId="{77BB6A54-B696-D891-B5C0-0DD5218F2E9D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4" creationId="{EC14D94A-6F20-38FD-3615-A82BC4F70DBF}"/>
          </ac:spMkLst>
        </pc:spChg>
        <pc:spChg chg="mod">
          <ac:chgData name="Ana Carvalho Goncalves (PT)" userId="7b776058-5220-4e46-894f-d11198c1f72c" providerId="ADAL" clId="{1AA5E979-DB38-42E0-BA0A-3D2C4263C7B4}" dt="2024-04-24T13:37:34.012" v="2188" actId="1038"/>
          <ac:spMkLst>
            <pc:docMk/>
            <pc:sldMk cId="3436863358" sldId="263"/>
            <ac:spMk id="6" creationId="{A7E44933-C06C-621C-D3E6-18454B8DBB1E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44" creationId="{0F5C238D-4EDE-9049-A553-EB2365D4E7C1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46" creationId="{6E6CE185-2E4C-A24A-BC65-35A1EC549A65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48" creationId="{C068655F-7747-544E-B283-5D9390F0D340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50" creationId="{69F41570-8D1C-8E45-976C-345A6443FD8D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52" creationId="{0CDD1289-E68F-4747-A7EE-7B87A772C785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54" creationId="{317173DC-0EE7-5948-803D-B9E2FDAE3D21}"/>
          </ac:spMkLst>
        </pc:spChg>
        <pc:spChg chg="mod">
          <ac:chgData name="Ana Carvalho Goncalves (PT)" userId="7b776058-5220-4e46-894f-d11198c1f72c" providerId="ADAL" clId="{1AA5E979-DB38-42E0-BA0A-3D2C4263C7B4}" dt="2024-04-24T13:36:53.987" v="2169" actId="164"/>
          <ac:spMkLst>
            <pc:docMk/>
            <pc:sldMk cId="3436863358" sldId="263"/>
            <ac:spMk id="56" creationId="{2976FA1F-6111-DD4A-8A2D-3057742BBBCD}"/>
          </ac:spMkLst>
        </pc:spChg>
        <pc:spChg chg="mod">
          <ac:chgData name="Ana Carvalho Goncalves (PT)" userId="7b776058-5220-4e46-894f-d11198c1f72c" providerId="ADAL" clId="{1AA5E979-DB38-42E0-BA0A-3D2C4263C7B4}" dt="2024-04-24T13:36:53.987" v="2169" actId="164"/>
          <ac:spMkLst>
            <pc:docMk/>
            <pc:sldMk cId="3436863358" sldId="263"/>
            <ac:spMk id="58" creationId="{4F7D693E-BBAA-CB42-BC83-A67F3F10B8F3}"/>
          </ac:spMkLst>
        </pc:spChg>
        <pc:spChg chg="mod">
          <ac:chgData name="Ana Carvalho Goncalves (PT)" userId="7b776058-5220-4e46-894f-d11198c1f72c" providerId="ADAL" clId="{1AA5E979-DB38-42E0-BA0A-3D2C4263C7B4}" dt="2024-04-24T13:36:53.987" v="2169" actId="164"/>
          <ac:spMkLst>
            <pc:docMk/>
            <pc:sldMk cId="3436863358" sldId="263"/>
            <ac:spMk id="60" creationId="{1E773576-4388-304A-B705-1464A077884B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62" creationId="{9D651F0D-ECF6-BD4F-84AF-C106D7FBD1B1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64" creationId="{AB0ACA30-39B1-C34D-B445-A95A3E510B88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66" creationId="{2DC4B7DB-B161-3641-B35A-AE962CBB8D79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68" creationId="{BDA98E0B-F7D1-E843-A926-61C59C72639A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70" creationId="{C20F1E68-ED49-0A42-BE0C-24347F22C297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72" creationId="{446E5A58-22F7-D540-B343-CB35841F3796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74" creationId="{07AF6A04-E296-6A46-9BA2-3CF741AE57FB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76" creationId="{9054478E-E19D-E945-80FC-2556CE84F942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78" creationId="{82F5296B-4D75-9B4C-94A1-B9D691DC68E9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80" creationId="{D2E89975-EE81-B541-AB7F-B5F193491C0A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82" creationId="{CB55C4D5-000B-9A48-A9C1-30B7387AF39F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86" creationId="{3000D892-DEEC-354C-B457-C90F9889BEF4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87" creationId="{349C2C3D-2A34-E747-87C1-3E92F0D3DE9A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88" creationId="{1202F680-CF05-7345-8E5E-B95401DBACE2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89" creationId="{A7B88782-BC7C-4C4E-AEFD-A924101DC8BA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90" creationId="{5E0C84B0-DAA1-4B42-AFF0-719452F65D94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91" creationId="{9C49EF4E-2935-9046-9A23-B6B4CDAD77CC}"/>
          </ac:spMkLst>
        </pc:spChg>
        <pc:spChg chg="mod">
          <ac:chgData name="Ana Carvalho Goncalves (PT)" userId="7b776058-5220-4e46-894f-d11198c1f72c" providerId="ADAL" clId="{1AA5E979-DB38-42E0-BA0A-3D2C4263C7B4}" dt="2024-04-24T13:36:53.987" v="2169" actId="164"/>
          <ac:spMkLst>
            <pc:docMk/>
            <pc:sldMk cId="3436863358" sldId="263"/>
            <ac:spMk id="92" creationId="{E335842B-0CB5-834A-B9E2-3423471807D6}"/>
          </ac:spMkLst>
        </pc:spChg>
        <pc:spChg chg="mod">
          <ac:chgData name="Ana Carvalho Goncalves (PT)" userId="7b776058-5220-4e46-894f-d11198c1f72c" providerId="ADAL" clId="{1AA5E979-DB38-42E0-BA0A-3D2C4263C7B4}" dt="2024-04-24T13:36:53.987" v="2169" actId="164"/>
          <ac:spMkLst>
            <pc:docMk/>
            <pc:sldMk cId="3436863358" sldId="263"/>
            <ac:spMk id="93" creationId="{227E2FA5-078F-8244-850E-491818231987}"/>
          </ac:spMkLst>
        </pc:spChg>
        <pc:spChg chg="mod">
          <ac:chgData name="Ana Carvalho Goncalves (PT)" userId="7b776058-5220-4e46-894f-d11198c1f72c" providerId="ADAL" clId="{1AA5E979-DB38-42E0-BA0A-3D2C4263C7B4}" dt="2024-04-24T13:36:53.987" v="2169" actId="164"/>
          <ac:spMkLst>
            <pc:docMk/>
            <pc:sldMk cId="3436863358" sldId="263"/>
            <ac:spMk id="94" creationId="{D87A7C8C-F167-9C41-B419-5C467CFA0934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95" creationId="{E51F5B71-ADD4-F246-A2DE-84BC1E49B175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96" creationId="{05EC6BB5-E118-1348-9053-DF7FB0621A9D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97" creationId="{727B2613-2710-0A4F-BADE-5A4E1D75CB0E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98" creationId="{179F3182-DF72-5849-A7E1-45FD7599E300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99" creationId="{18D3A447-5E44-E04D-BF66-248233DCDF5F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100" creationId="{563E650C-D569-1740-959E-01C075E6F04C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101" creationId="{80356027-6849-2A44-8C50-C2A14B49E614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102" creationId="{C6F78144-3684-2449-9837-3F453EF59373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103" creationId="{3EC1782D-3AC3-2446-B5D5-2074FAFBBA05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104" creationId="{AC2AEF08-6A07-7F46-81D7-2E98E8DEEEDE}"/>
          </ac:spMkLst>
        </pc:spChg>
        <pc:spChg chg="mod">
          <ac:chgData name="Ana Carvalho Goncalves (PT)" userId="7b776058-5220-4e46-894f-d11198c1f72c" providerId="ADAL" clId="{1AA5E979-DB38-42E0-BA0A-3D2C4263C7B4}" dt="2024-04-24T13:37:13.421" v="2174" actId="164"/>
          <ac:spMkLst>
            <pc:docMk/>
            <pc:sldMk cId="3436863358" sldId="263"/>
            <ac:spMk id="105" creationId="{5DDB6D8C-AA98-2E45-8D25-AB8059CF3F9E}"/>
          </ac:spMkLst>
        </pc:spChg>
        <pc:grpChg chg="add mod">
          <ac:chgData name="Ana Carvalho Goncalves (PT)" userId="7b776058-5220-4e46-894f-d11198c1f72c" providerId="ADAL" clId="{1AA5E979-DB38-42E0-BA0A-3D2C4263C7B4}" dt="2024-04-24T13:37:13.421" v="2174" actId="164"/>
          <ac:grpSpMkLst>
            <pc:docMk/>
            <pc:sldMk cId="3436863358" sldId="263"/>
            <ac:grpSpMk id="2" creationId="{E4D2EB96-25F1-E44B-4BE6-D2AB9B6482CB}"/>
          </ac:grpSpMkLst>
        </pc:grpChg>
        <pc:grpChg chg="add mod">
          <ac:chgData name="Ana Carvalho Goncalves (PT)" userId="7b776058-5220-4e46-894f-d11198c1f72c" providerId="ADAL" clId="{1AA5E979-DB38-42E0-BA0A-3D2C4263C7B4}" dt="2024-04-24T13:37:23.926" v="2176" actId="1076"/>
          <ac:grpSpMkLst>
            <pc:docMk/>
            <pc:sldMk cId="3436863358" sldId="263"/>
            <ac:grpSpMk id="7" creationId="{A251E30E-3BD9-4B25-B6D1-64F3A59BEC30}"/>
          </ac:grpSpMkLst>
        </pc:grp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5" creationId="{04C50499-15E1-46E3-1E45-1CBE81A799E9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45" creationId="{785292B1-4D1A-1440-B02D-831DFAA2417B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47" creationId="{E4ADCBA0-5914-FA4B-8B77-4B5AD7E0F703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49" creationId="{FC4FC24C-5B24-B348-BC1B-FAC74F3FD093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51" creationId="{87BDEF27-2B9B-F140-915B-E8B61797AEC2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53" creationId="{43F5B32E-7BA6-C648-8906-9ABD9757A84F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55" creationId="{B70348D9-86B7-7E49-BE36-851298CF624D}"/>
          </ac:picMkLst>
        </pc:picChg>
        <pc:picChg chg="mod">
          <ac:chgData name="Ana Carvalho Goncalves (PT)" userId="7b776058-5220-4e46-894f-d11198c1f72c" providerId="ADAL" clId="{1AA5E979-DB38-42E0-BA0A-3D2C4263C7B4}" dt="2024-04-24T13:36:53.987" v="2169" actId="164"/>
          <ac:picMkLst>
            <pc:docMk/>
            <pc:sldMk cId="3436863358" sldId="263"/>
            <ac:picMk id="57" creationId="{58C31431-75BE-A14F-8A9B-38EE5F0322EE}"/>
          </ac:picMkLst>
        </pc:picChg>
        <pc:picChg chg="mod">
          <ac:chgData name="Ana Carvalho Goncalves (PT)" userId="7b776058-5220-4e46-894f-d11198c1f72c" providerId="ADAL" clId="{1AA5E979-DB38-42E0-BA0A-3D2C4263C7B4}" dt="2024-04-24T13:36:53.987" v="2169" actId="164"/>
          <ac:picMkLst>
            <pc:docMk/>
            <pc:sldMk cId="3436863358" sldId="263"/>
            <ac:picMk id="59" creationId="{71C7AD41-25CC-3C4A-B8D6-C657974F381C}"/>
          </ac:picMkLst>
        </pc:picChg>
        <pc:picChg chg="mod">
          <ac:chgData name="Ana Carvalho Goncalves (PT)" userId="7b776058-5220-4e46-894f-d11198c1f72c" providerId="ADAL" clId="{1AA5E979-DB38-42E0-BA0A-3D2C4263C7B4}" dt="2024-04-24T13:36:53.987" v="2169" actId="164"/>
          <ac:picMkLst>
            <pc:docMk/>
            <pc:sldMk cId="3436863358" sldId="263"/>
            <ac:picMk id="61" creationId="{8B59996B-EBE3-424A-8CC7-5E94933027D8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63" creationId="{3AD42455-241E-3649-BD53-066C4F4B3861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65" creationId="{1AF1ABD5-5BFF-224B-BEB1-8D9ACA7ECF7B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67" creationId="{01DF4118-5AC8-A64C-83D0-90F3EA56F615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69" creationId="{AD2C2800-6BB6-0E40-B550-BAF576815393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71" creationId="{D0A70C76-FA84-9244-B2C5-D4D1AFCB3503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73" creationId="{B73B8CF3-D466-8748-92BE-CD8FA39E07D5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75" creationId="{DEC1632F-6FAE-6F40-BC66-B6B46145F2E2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77" creationId="{A6A8F1B8-2192-254C-A353-885E53DA27F3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79" creationId="{C3EA9639-DB7E-9E43-AEC1-A871303BC32D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81" creationId="{FB454F23-663D-014A-BD31-F4738B7FEC46}"/>
          </ac:picMkLst>
        </pc:picChg>
        <pc:picChg chg="mod">
          <ac:chgData name="Ana Carvalho Goncalves (PT)" userId="7b776058-5220-4e46-894f-d11198c1f72c" providerId="ADAL" clId="{1AA5E979-DB38-42E0-BA0A-3D2C4263C7B4}" dt="2024-04-24T13:37:13.421" v="2174" actId="164"/>
          <ac:picMkLst>
            <pc:docMk/>
            <pc:sldMk cId="3436863358" sldId="263"/>
            <ac:picMk id="83" creationId="{19F510C1-94BD-A04A-8FFA-E27CE57FFBD0}"/>
          </ac:picMkLst>
        </pc:picChg>
      </pc:sldChg>
      <pc:sldChg chg="modSp mod">
        <pc:chgData name="Ana Carvalho Goncalves (PT)" userId="7b776058-5220-4e46-894f-d11198c1f72c" providerId="ADAL" clId="{1AA5E979-DB38-42E0-BA0A-3D2C4263C7B4}" dt="2024-04-24T13:15:53.415" v="357" actId="1035"/>
        <pc:sldMkLst>
          <pc:docMk/>
          <pc:sldMk cId="420867979" sldId="264"/>
        </pc:sldMkLst>
        <pc:spChg chg="mod">
          <ac:chgData name="Ana Carvalho Goncalves (PT)" userId="7b776058-5220-4e46-894f-d11198c1f72c" providerId="ADAL" clId="{1AA5E979-DB38-42E0-BA0A-3D2C4263C7B4}" dt="2024-04-24T13:15:31.894" v="323" actId="1035"/>
          <ac:spMkLst>
            <pc:docMk/>
            <pc:sldMk cId="420867979" sldId="264"/>
            <ac:spMk id="4" creationId="{B48D1B76-D91D-7CFB-EC9A-6CB316718172}"/>
          </ac:spMkLst>
        </pc:spChg>
        <pc:spChg chg="mod">
          <ac:chgData name="Ana Carvalho Goncalves (PT)" userId="7b776058-5220-4e46-894f-d11198c1f72c" providerId="ADAL" clId="{1AA5E979-DB38-42E0-BA0A-3D2C4263C7B4}" dt="2024-04-24T13:15:50.143" v="343" actId="1036"/>
          <ac:spMkLst>
            <pc:docMk/>
            <pc:sldMk cId="420867979" sldId="264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1AA5E979-DB38-42E0-BA0A-3D2C4263C7B4}" dt="2024-04-24T13:15:37.712" v="326" actId="403"/>
          <ac:spMkLst>
            <pc:docMk/>
            <pc:sldMk cId="420867979" sldId="264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1AA5E979-DB38-42E0-BA0A-3D2C4263C7B4}" dt="2024-04-24T13:15:53.415" v="357" actId="1035"/>
          <ac:spMkLst>
            <pc:docMk/>
            <pc:sldMk cId="420867979" sldId="264"/>
            <ac:spMk id="58" creationId="{37320229-A5EF-4942-B221-B836B396A448}"/>
          </ac:spMkLst>
        </pc:spChg>
        <pc:picChg chg="mod modCrop">
          <ac:chgData name="Ana Carvalho Goncalves (PT)" userId="7b776058-5220-4e46-894f-d11198c1f72c" providerId="ADAL" clId="{1AA5E979-DB38-42E0-BA0A-3D2C4263C7B4}" dt="2024-04-24T13:15:14.157" v="314" actId="732"/>
          <ac:picMkLst>
            <pc:docMk/>
            <pc:sldMk cId="420867979" sldId="264"/>
            <ac:picMk id="2" creationId="{36611C12-797B-EAC0-6C11-3B14F0CFC4BF}"/>
          </ac:picMkLst>
        </pc:picChg>
        <pc:picChg chg="mod">
          <ac:chgData name="Ana Carvalho Goncalves (PT)" userId="7b776058-5220-4e46-894f-d11198c1f72c" providerId="ADAL" clId="{1AA5E979-DB38-42E0-BA0A-3D2C4263C7B4}" dt="2024-04-24T13:14:48.736" v="280" actId="1036"/>
          <ac:picMkLst>
            <pc:docMk/>
            <pc:sldMk cId="420867979" sldId="264"/>
            <ac:picMk id="3" creationId="{0C7A3D21-7481-BFFC-0D3A-7C84496CA23D}"/>
          </ac:picMkLst>
        </pc:picChg>
        <pc:picChg chg="mod">
          <ac:chgData name="Ana Carvalho Goncalves (PT)" userId="7b776058-5220-4e46-894f-d11198c1f72c" providerId="ADAL" clId="{1AA5E979-DB38-42E0-BA0A-3D2C4263C7B4}" dt="2024-04-24T13:14:48.736" v="280" actId="1036"/>
          <ac:picMkLst>
            <pc:docMk/>
            <pc:sldMk cId="420867979" sldId="264"/>
            <ac:picMk id="5" creationId="{65940EB6-96AF-FC03-A04B-93FAA85F8A32}"/>
          </ac:picMkLst>
        </pc:picChg>
        <pc:picChg chg="mod">
          <ac:chgData name="Ana Carvalho Goncalves (PT)" userId="7b776058-5220-4e46-894f-d11198c1f72c" providerId="ADAL" clId="{1AA5E979-DB38-42E0-BA0A-3D2C4263C7B4}" dt="2024-04-24T13:14:52.341" v="281" actId="1076"/>
          <ac:picMkLst>
            <pc:docMk/>
            <pc:sldMk cId="420867979" sldId="264"/>
            <ac:picMk id="43" creationId="{C0A9CEFF-3B87-7C4F-881F-9BC39E77053B}"/>
          </ac:picMkLst>
        </pc:picChg>
      </pc:sldChg>
      <pc:sldChg chg="modSp mod">
        <pc:chgData name="Ana Carvalho Goncalves (PT)" userId="7b776058-5220-4e46-894f-d11198c1f72c" providerId="ADAL" clId="{1AA5E979-DB38-42E0-BA0A-3D2C4263C7B4}" dt="2024-04-24T13:14:28.170" v="244" actId="14100"/>
        <pc:sldMkLst>
          <pc:docMk/>
          <pc:sldMk cId="3088678341" sldId="265"/>
        </pc:sldMkLst>
        <pc:spChg chg="mod">
          <ac:chgData name="Ana Carvalho Goncalves (PT)" userId="7b776058-5220-4e46-894f-d11198c1f72c" providerId="ADAL" clId="{1AA5E979-DB38-42E0-BA0A-3D2C4263C7B4}" dt="2024-04-24T13:14:23.088" v="243" actId="403"/>
          <ac:spMkLst>
            <pc:docMk/>
            <pc:sldMk cId="3088678341" sldId="265"/>
            <ac:spMk id="2" creationId="{CD1B4100-A7EC-9FA7-C7C5-4BD57DBF9012}"/>
          </ac:spMkLst>
        </pc:spChg>
        <pc:spChg chg="mod">
          <ac:chgData name="Ana Carvalho Goncalves (PT)" userId="7b776058-5220-4e46-894f-d11198c1f72c" providerId="ADAL" clId="{1AA5E979-DB38-42E0-BA0A-3D2C4263C7B4}" dt="2024-04-24T13:14:23.088" v="243" actId="403"/>
          <ac:spMkLst>
            <pc:docMk/>
            <pc:sldMk cId="3088678341" sldId="265"/>
            <ac:spMk id="4" creationId="{B1E5F78C-EE2F-A62F-9A1D-A082DEB6A6D1}"/>
          </ac:spMkLst>
        </pc:spChg>
        <pc:spChg chg="mod">
          <ac:chgData name="Ana Carvalho Goncalves (PT)" userId="7b776058-5220-4e46-894f-d11198c1f72c" providerId="ADAL" clId="{1AA5E979-DB38-42E0-BA0A-3D2C4263C7B4}" dt="2024-04-24T13:14:28.170" v="244" actId="14100"/>
          <ac:spMkLst>
            <pc:docMk/>
            <pc:sldMk cId="3088678341" sldId="265"/>
            <ac:spMk id="5" creationId="{996FEB8E-D3F6-EDD2-7215-93B9A25D8D2D}"/>
          </ac:spMkLst>
        </pc:spChg>
        <pc:spChg chg="mod">
          <ac:chgData name="Ana Carvalho Goncalves (PT)" userId="7b776058-5220-4e46-894f-d11198c1f72c" providerId="ADAL" clId="{1AA5E979-DB38-42E0-BA0A-3D2C4263C7B4}" dt="2024-04-24T13:14:03.962" v="209" actId="1076"/>
          <ac:spMkLst>
            <pc:docMk/>
            <pc:sldMk cId="3088678341" sldId="265"/>
            <ac:spMk id="9" creationId="{F7712AA0-531B-F5F5-1229-38C7CBE05404}"/>
          </ac:spMkLst>
        </pc:spChg>
        <pc:picChg chg="mod">
          <ac:chgData name="Ana Carvalho Goncalves (PT)" userId="7b776058-5220-4e46-894f-d11198c1f72c" providerId="ADAL" clId="{1AA5E979-DB38-42E0-BA0A-3D2C4263C7B4}" dt="2024-04-24T13:12:35.599" v="177" actId="1036"/>
          <ac:picMkLst>
            <pc:docMk/>
            <pc:sldMk cId="3088678341" sldId="265"/>
            <ac:picMk id="3" creationId="{D4794FAB-45A1-FBEB-E7C3-E977B8AF8901}"/>
          </ac:picMkLst>
        </pc:picChg>
        <pc:picChg chg="mod modCrop">
          <ac:chgData name="Ana Carvalho Goncalves (PT)" userId="7b776058-5220-4e46-894f-d11198c1f72c" providerId="ADAL" clId="{1AA5E979-DB38-42E0-BA0A-3D2C4263C7B4}" dt="2024-04-24T13:14:11.709" v="211" actId="732"/>
          <ac:picMkLst>
            <pc:docMk/>
            <pc:sldMk cId="3088678341" sldId="265"/>
            <ac:picMk id="7" creationId="{CF1299D4-651A-54B1-4AA4-D0C00301C808}"/>
          </ac:picMkLst>
        </pc:picChg>
        <pc:picChg chg="mod modCrop">
          <ac:chgData name="Ana Carvalho Goncalves (PT)" userId="7b776058-5220-4e46-894f-d11198c1f72c" providerId="ADAL" clId="{1AA5E979-DB38-42E0-BA0A-3D2C4263C7B4}" dt="2024-04-24T13:14:05.149" v="210" actId="1076"/>
          <ac:picMkLst>
            <pc:docMk/>
            <pc:sldMk cId="3088678341" sldId="265"/>
            <ac:picMk id="8" creationId="{2729E560-CD46-B24C-A6B4-E1BCB35F951A}"/>
          </ac:picMkLst>
        </pc:picChg>
      </pc:sldChg>
      <pc:sldChg chg="addSp delSp modSp mod">
        <pc:chgData name="Ana Carvalho Goncalves (PT)" userId="7b776058-5220-4e46-894f-d11198c1f72c" providerId="ADAL" clId="{1AA5E979-DB38-42E0-BA0A-3D2C4263C7B4}" dt="2024-04-24T13:35:18.149" v="2110" actId="1038"/>
        <pc:sldMkLst>
          <pc:docMk/>
          <pc:sldMk cId="352755102" sldId="266"/>
        </pc:sldMkLst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2" creationId="{98BFB9E8-6AC5-9942-9AD8-1D462DBA99E4}"/>
          </ac:spMkLst>
        </pc:spChg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13" creationId="{73D876B7-002B-294E-A66F-1FCA1A80DEFF}"/>
          </ac:spMkLst>
        </pc:spChg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14" creationId="{91BBB6BE-85CD-8C4B-9400-2014555623F9}"/>
          </ac:spMkLst>
        </pc:spChg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15" creationId="{CCC07F2A-F16A-884C-915D-9BC223A0ABE7}"/>
          </ac:spMkLst>
        </pc:spChg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16" creationId="{77B8F2A5-9D71-A640-81FD-7E4613DBBD95}"/>
          </ac:spMkLst>
        </pc:spChg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18" creationId="{04B2F024-7CAB-254A-821A-BD38CF647BA6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23" creationId="{22A55A5B-627E-8D46-810C-97C7EE2D92E6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24" creationId="{237AD507-5104-934F-9DF9-C4C2EA7104AE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25" creationId="{E249999D-F180-224A-B8B0-1AD5D9D4C987}"/>
          </ac:spMkLst>
        </pc:spChg>
        <pc:spChg chg="mod">
          <ac:chgData name="Ana Carvalho Goncalves (PT)" userId="7b776058-5220-4e46-894f-d11198c1f72c" providerId="ADAL" clId="{1AA5E979-DB38-42E0-BA0A-3D2C4263C7B4}" dt="2024-04-24T13:35:18.149" v="2110" actId="1038"/>
          <ac:spMkLst>
            <pc:docMk/>
            <pc:sldMk cId="352755102" sldId="266"/>
            <ac:spMk id="27" creationId="{E3A21459-04E3-4146-BD08-A53329A9CDE0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28" creationId="{01EE570E-3F34-3A47-8E45-7353B87740C5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29" creationId="{735997E0-B7B1-B849-98D9-320C6694C65A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30" creationId="{EAB7D152-16B7-6045-AB61-E86F641F6A95}"/>
          </ac:spMkLst>
        </pc:spChg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31" creationId="{2024B6D9-BA1B-5A4A-AA27-8AB9722AB165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32" creationId="{9B3EC89E-60A1-B043-9A1A-BC69B85BDBA7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35" creationId="{C61919EE-B707-AD4D-AFB3-766858DE9879}"/>
          </ac:spMkLst>
        </pc:spChg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44" creationId="{E80D2D90-8225-6F40-9A56-6A07BBA852C2}"/>
          </ac:spMkLst>
        </pc:spChg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45" creationId="{7565B72D-8B01-3F48-A8D1-DB929B36D83E}"/>
          </ac:spMkLst>
        </pc:spChg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46" creationId="{E4751B9C-D484-C040-9FBA-3FB871B13F93}"/>
          </ac:spMkLst>
        </pc:spChg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48" creationId="{F06791F5-3578-0641-A565-8D2B889FE785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49" creationId="{5332E8D0-432D-E14A-9637-F05368DCEC96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50" creationId="{198D2A83-1217-FD45-9C58-7A0D1B1D1F6A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53" creationId="{E880BCA7-2F12-0945-A387-C0DF4E8ED61C}"/>
          </ac:spMkLst>
        </pc:spChg>
        <pc:spChg chg="mod topLvl">
          <ac:chgData name="Ana Carvalho Goncalves (PT)" userId="7b776058-5220-4e46-894f-d11198c1f72c" providerId="ADAL" clId="{1AA5E979-DB38-42E0-BA0A-3D2C4263C7B4}" dt="2024-04-24T13:34:25.995" v="2091" actId="164"/>
          <ac:spMkLst>
            <pc:docMk/>
            <pc:sldMk cId="352755102" sldId="266"/>
            <ac:spMk id="55" creationId="{B8BEAC24-6F97-B547-94C5-B1EC316BFFE5}"/>
          </ac:spMkLst>
        </pc:spChg>
        <pc:spChg chg="mod topLvl">
          <ac:chgData name="Ana Carvalho Goncalves (PT)" userId="7b776058-5220-4e46-894f-d11198c1f72c" providerId="ADAL" clId="{1AA5E979-DB38-42E0-BA0A-3D2C4263C7B4}" dt="2024-04-24T13:34:34.920" v="2093" actId="164"/>
          <ac:spMkLst>
            <pc:docMk/>
            <pc:sldMk cId="352755102" sldId="266"/>
            <ac:spMk id="57" creationId="{AFAC877A-63AD-574F-B0F7-5D2C17E17AB6}"/>
          </ac:spMkLst>
        </pc:spChg>
        <pc:grpChg chg="del">
          <ac:chgData name="Ana Carvalho Goncalves (PT)" userId="7b776058-5220-4e46-894f-d11198c1f72c" providerId="ADAL" clId="{1AA5E979-DB38-42E0-BA0A-3D2C4263C7B4}" dt="2024-04-24T13:34:17.027" v="2090" actId="165"/>
          <ac:grpSpMkLst>
            <pc:docMk/>
            <pc:sldMk cId="352755102" sldId="266"/>
            <ac:grpSpMk id="3" creationId="{996CF13E-71AE-0BF3-562C-00B29E845D2E}"/>
          </ac:grpSpMkLst>
        </pc:grpChg>
        <pc:grpChg chg="add mod">
          <ac:chgData name="Ana Carvalho Goncalves (PT)" userId="7b776058-5220-4e46-894f-d11198c1f72c" providerId="ADAL" clId="{1AA5E979-DB38-42E0-BA0A-3D2C4263C7B4}" dt="2024-04-24T13:35:10.948" v="2100" actId="14100"/>
          <ac:grpSpMkLst>
            <pc:docMk/>
            <pc:sldMk cId="352755102" sldId="266"/>
            <ac:grpSpMk id="4" creationId="{70AC8DA9-A5CA-61D8-F3C7-804A0D2E5271}"/>
          </ac:grpSpMkLst>
        </pc:grpChg>
        <pc:grpChg chg="add mod">
          <ac:chgData name="Ana Carvalho Goncalves (PT)" userId="7b776058-5220-4e46-894f-d11198c1f72c" providerId="ADAL" clId="{1AA5E979-DB38-42E0-BA0A-3D2C4263C7B4}" dt="2024-04-24T13:35:04.544" v="2099" actId="1076"/>
          <ac:grpSpMkLst>
            <pc:docMk/>
            <pc:sldMk cId="352755102" sldId="266"/>
            <ac:grpSpMk id="6" creationId="{99C71AE2-9BAD-7153-708E-7CD962B18287}"/>
          </ac:grpSpMkLst>
        </pc:grpChg>
        <pc:cxnChg chg="mod topLvl">
          <ac:chgData name="Ana Carvalho Goncalves (PT)" userId="7b776058-5220-4e46-894f-d11198c1f72c" providerId="ADAL" clId="{1AA5E979-DB38-42E0-BA0A-3D2C4263C7B4}" dt="2024-04-24T13:34:34.920" v="2093" actId="164"/>
          <ac:cxnSpMkLst>
            <pc:docMk/>
            <pc:sldMk cId="352755102" sldId="266"/>
            <ac:cxnSpMk id="5" creationId="{7FA2208D-6E10-324E-B943-4E2C56BAA39E}"/>
          </ac:cxnSpMkLst>
        </pc:cxnChg>
        <pc:cxnChg chg="mod topLvl">
          <ac:chgData name="Ana Carvalho Goncalves (PT)" userId="7b776058-5220-4e46-894f-d11198c1f72c" providerId="ADAL" clId="{1AA5E979-DB38-42E0-BA0A-3D2C4263C7B4}" dt="2024-04-24T13:34:34.920" v="2093" actId="164"/>
          <ac:cxnSpMkLst>
            <pc:docMk/>
            <pc:sldMk cId="352755102" sldId="266"/>
            <ac:cxnSpMk id="58" creationId="{9573DD2B-0CB6-A64C-9737-AED065CBBB71}"/>
          </ac:cxnSpMkLst>
        </pc:cxnChg>
        <pc:cxnChg chg="mod topLvl">
          <ac:chgData name="Ana Carvalho Goncalves (PT)" userId="7b776058-5220-4e46-894f-d11198c1f72c" providerId="ADAL" clId="{1AA5E979-DB38-42E0-BA0A-3D2C4263C7B4}" dt="2024-04-24T13:34:25.995" v="2091" actId="164"/>
          <ac:cxnSpMkLst>
            <pc:docMk/>
            <pc:sldMk cId="352755102" sldId="266"/>
            <ac:cxnSpMk id="59" creationId="{829663C2-1BAF-4B48-B359-69F0FE243787}"/>
          </ac:cxnSpMkLst>
        </pc:cxnChg>
        <pc:cxnChg chg="mod topLvl">
          <ac:chgData name="Ana Carvalho Goncalves (PT)" userId="7b776058-5220-4e46-894f-d11198c1f72c" providerId="ADAL" clId="{1AA5E979-DB38-42E0-BA0A-3D2C4263C7B4}" dt="2024-04-24T13:34:25.995" v="2091" actId="164"/>
          <ac:cxnSpMkLst>
            <pc:docMk/>
            <pc:sldMk cId="352755102" sldId="266"/>
            <ac:cxnSpMk id="60" creationId="{4AE05B7B-0FC7-1E4F-9EC0-7414826B6FDC}"/>
          </ac:cxnSpMkLst>
        </pc:cxnChg>
        <pc:cxnChg chg="mod topLvl">
          <ac:chgData name="Ana Carvalho Goncalves (PT)" userId="7b776058-5220-4e46-894f-d11198c1f72c" providerId="ADAL" clId="{1AA5E979-DB38-42E0-BA0A-3D2C4263C7B4}" dt="2024-04-24T13:34:25.995" v="2091" actId="164"/>
          <ac:cxnSpMkLst>
            <pc:docMk/>
            <pc:sldMk cId="352755102" sldId="266"/>
            <ac:cxnSpMk id="61" creationId="{B14A345A-0D05-1F4F-B544-FC801319ED03}"/>
          </ac:cxnSpMkLst>
        </pc:cxnChg>
      </pc:sldChg>
      <pc:sldChg chg="modSp mod">
        <pc:chgData name="Ana Carvalho Goncalves (PT)" userId="7b776058-5220-4e46-894f-d11198c1f72c" providerId="ADAL" clId="{1AA5E979-DB38-42E0-BA0A-3D2C4263C7B4}" dt="2024-04-24T13:12:23.270" v="138" actId="404"/>
        <pc:sldMkLst>
          <pc:docMk/>
          <pc:sldMk cId="1198141830" sldId="269"/>
        </pc:sldMkLst>
        <pc:spChg chg="mod">
          <ac:chgData name="Ana Carvalho Goncalves (PT)" userId="7b776058-5220-4e46-894f-d11198c1f72c" providerId="ADAL" clId="{1AA5E979-DB38-42E0-BA0A-3D2C4263C7B4}" dt="2024-04-24T13:12:23.270" v="138" actId="404"/>
          <ac:spMkLst>
            <pc:docMk/>
            <pc:sldMk cId="1198141830" sldId="269"/>
            <ac:spMk id="9" creationId="{88D7DD7F-D568-716D-B50C-D13E22AAA4C7}"/>
          </ac:spMkLst>
        </pc:spChg>
        <pc:picChg chg="mod">
          <ac:chgData name="Ana Carvalho Goncalves (PT)" userId="7b776058-5220-4e46-894f-d11198c1f72c" providerId="ADAL" clId="{1AA5E979-DB38-42E0-BA0A-3D2C4263C7B4}" dt="2024-04-24T13:11:21.565" v="44" actId="1035"/>
          <ac:picMkLst>
            <pc:docMk/>
            <pc:sldMk cId="1198141830" sldId="269"/>
            <ac:picMk id="3" creationId="{26381B0D-2FE1-5381-9688-B50872C75240}"/>
          </ac:picMkLst>
        </pc:picChg>
        <pc:picChg chg="mod">
          <ac:chgData name="Ana Carvalho Goncalves (PT)" userId="7b776058-5220-4e46-894f-d11198c1f72c" providerId="ADAL" clId="{1AA5E979-DB38-42E0-BA0A-3D2C4263C7B4}" dt="2024-04-24T13:11:21.565" v="44" actId="1035"/>
          <ac:picMkLst>
            <pc:docMk/>
            <pc:sldMk cId="1198141830" sldId="269"/>
            <ac:picMk id="7" creationId="{1A221BE8-D8FA-6E3C-56A1-C03888E1EB96}"/>
          </ac:picMkLst>
        </pc:picChg>
        <pc:picChg chg="mod modCrop">
          <ac:chgData name="Ana Carvalho Goncalves (PT)" userId="7b776058-5220-4e46-894f-d11198c1f72c" providerId="ADAL" clId="{1AA5E979-DB38-42E0-BA0A-3D2C4263C7B4}" dt="2024-04-24T13:11:54.911" v="48" actId="732"/>
          <ac:picMkLst>
            <pc:docMk/>
            <pc:sldMk cId="1198141830" sldId="269"/>
            <ac:picMk id="8" creationId="{7F008ACF-BA63-DBC9-A0B1-1405BB909D43}"/>
          </ac:picMkLst>
        </pc:picChg>
        <pc:picChg chg="mod">
          <ac:chgData name="Ana Carvalho Goncalves (PT)" userId="7b776058-5220-4e46-894f-d11198c1f72c" providerId="ADAL" clId="{1AA5E979-DB38-42E0-BA0A-3D2C4263C7B4}" dt="2024-04-24T13:12:03.034" v="90" actId="1035"/>
          <ac:picMkLst>
            <pc:docMk/>
            <pc:sldMk cId="1198141830" sldId="269"/>
            <ac:picMk id="10" creationId="{AD0BEBF9-6310-E9D2-D600-DEFD3E199EA3}"/>
          </ac:picMkLst>
        </pc:picChg>
        <pc:picChg chg="mod">
          <ac:chgData name="Ana Carvalho Goncalves (PT)" userId="7b776058-5220-4e46-894f-d11198c1f72c" providerId="ADAL" clId="{1AA5E979-DB38-42E0-BA0A-3D2C4263C7B4}" dt="2024-04-24T13:12:03.034" v="90" actId="1035"/>
          <ac:picMkLst>
            <pc:docMk/>
            <pc:sldMk cId="1198141830" sldId="269"/>
            <ac:picMk id="11" creationId="{2025A221-58ED-4130-FE78-016E366DEFBA}"/>
          </ac:picMkLst>
        </pc:picChg>
        <pc:picChg chg="mod">
          <ac:chgData name="Ana Carvalho Goncalves (PT)" userId="7b776058-5220-4e46-894f-d11198c1f72c" providerId="ADAL" clId="{1AA5E979-DB38-42E0-BA0A-3D2C4263C7B4}" dt="2024-04-24T13:12:03.034" v="90" actId="1035"/>
          <ac:picMkLst>
            <pc:docMk/>
            <pc:sldMk cId="1198141830" sldId="269"/>
            <ac:picMk id="20" creationId="{A05CE1E8-2FA5-1A7B-4FAB-4D68C5C6DB60}"/>
          </ac:picMkLst>
        </pc:picChg>
      </pc:sldChg>
      <pc:sldChg chg="modSp mod">
        <pc:chgData name="Ana Carvalho Goncalves (PT)" userId="7b776058-5220-4e46-894f-d11198c1f72c" providerId="ADAL" clId="{1AA5E979-DB38-42E0-BA0A-3D2C4263C7B4}" dt="2024-04-24T13:38:34.814" v="2190" actId="465"/>
        <pc:sldMkLst>
          <pc:docMk/>
          <pc:sldMk cId="495846767" sldId="272"/>
        </pc:sldMkLst>
        <pc:picChg chg="mod">
          <ac:chgData name="Ana Carvalho Goncalves (PT)" userId="7b776058-5220-4e46-894f-d11198c1f72c" providerId="ADAL" clId="{1AA5E979-DB38-42E0-BA0A-3D2C4263C7B4}" dt="2024-04-24T13:38:34.814" v="2190" actId="465"/>
          <ac:picMkLst>
            <pc:docMk/>
            <pc:sldMk cId="495846767" sldId="272"/>
            <ac:picMk id="3" creationId="{A9E4DED7-81C8-BEC5-4965-015CFA1CEC69}"/>
          </ac:picMkLst>
        </pc:picChg>
        <pc:picChg chg="mod">
          <ac:chgData name="Ana Carvalho Goncalves (PT)" userId="7b776058-5220-4e46-894f-d11198c1f72c" providerId="ADAL" clId="{1AA5E979-DB38-42E0-BA0A-3D2C4263C7B4}" dt="2024-04-24T13:38:34.814" v="2190" actId="465"/>
          <ac:picMkLst>
            <pc:docMk/>
            <pc:sldMk cId="495846767" sldId="272"/>
            <ac:picMk id="4" creationId="{3A792BDE-9D33-2214-2C02-C55132AE2C24}"/>
          </ac:picMkLst>
        </pc:picChg>
      </pc:sldChg>
      <pc:sldChg chg="modSp mod">
        <pc:chgData name="Ana Carvalho Goncalves (PT)" userId="7b776058-5220-4e46-894f-d11198c1f72c" providerId="ADAL" clId="{1AA5E979-DB38-42E0-BA0A-3D2C4263C7B4}" dt="2024-04-24T13:19:45.351" v="695" actId="1037"/>
        <pc:sldMkLst>
          <pc:docMk/>
          <pc:sldMk cId="3547357279" sldId="3045"/>
        </pc:sldMkLst>
        <pc:spChg chg="mod">
          <ac:chgData name="Ana Carvalho Goncalves (PT)" userId="7b776058-5220-4e46-894f-d11198c1f72c" providerId="ADAL" clId="{1AA5E979-DB38-42E0-BA0A-3D2C4263C7B4}" dt="2024-04-24T13:17:22.958" v="505" actId="1036"/>
          <ac:spMkLst>
            <pc:docMk/>
            <pc:sldMk cId="3547357279" sldId="3045"/>
            <ac:spMk id="4" creationId="{A52EB3AF-98CB-422F-F89E-77BE0926D17D}"/>
          </ac:spMkLst>
        </pc:spChg>
        <pc:spChg chg="mod">
          <ac:chgData name="Ana Carvalho Goncalves (PT)" userId="7b776058-5220-4e46-894f-d11198c1f72c" providerId="ADAL" clId="{1AA5E979-DB38-42E0-BA0A-3D2C4263C7B4}" dt="2024-04-24T13:18:14.253" v="627" actId="14100"/>
          <ac:spMkLst>
            <pc:docMk/>
            <pc:sldMk cId="3547357279" sldId="3045"/>
            <ac:spMk id="10" creationId="{657020FD-ECB0-87F8-D904-1D45EB47A39C}"/>
          </ac:spMkLst>
        </pc:spChg>
        <pc:spChg chg="mod">
          <ac:chgData name="Ana Carvalho Goncalves (PT)" userId="7b776058-5220-4e46-894f-d11198c1f72c" providerId="ADAL" clId="{1AA5E979-DB38-42E0-BA0A-3D2C4263C7B4}" dt="2024-04-24T13:18:18.179" v="630" actId="1036"/>
          <ac:spMkLst>
            <pc:docMk/>
            <pc:sldMk cId="3547357279" sldId="3045"/>
            <ac:spMk id="11" creationId="{E2BD39EA-2FBD-B558-87DF-7A70620AEDAD}"/>
          </ac:spMkLst>
        </pc:spChg>
        <pc:spChg chg="mod">
          <ac:chgData name="Ana Carvalho Goncalves (PT)" userId="7b776058-5220-4e46-894f-d11198c1f72c" providerId="ADAL" clId="{1AA5E979-DB38-42E0-BA0A-3D2C4263C7B4}" dt="2024-04-24T13:19:45.351" v="695" actId="1037"/>
          <ac:spMkLst>
            <pc:docMk/>
            <pc:sldMk cId="3547357279" sldId="3045"/>
            <ac:spMk id="50" creationId="{563E23F4-FB3E-8846-9752-A976CB9DDEC8}"/>
          </ac:spMkLst>
        </pc:spChg>
        <pc:picChg chg="mod">
          <ac:chgData name="Ana Carvalho Goncalves (PT)" userId="7b776058-5220-4e46-894f-d11198c1f72c" providerId="ADAL" clId="{1AA5E979-DB38-42E0-BA0A-3D2C4263C7B4}" dt="2024-04-24T13:19:34.148" v="667" actId="1038"/>
          <ac:picMkLst>
            <pc:docMk/>
            <pc:sldMk cId="3547357279" sldId="3045"/>
            <ac:picMk id="5" creationId="{B15E07CE-0A97-FA0E-118E-080AC8B8CD29}"/>
          </ac:picMkLst>
        </pc:picChg>
        <pc:picChg chg="mod">
          <ac:chgData name="Ana Carvalho Goncalves (PT)" userId="7b776058-5220-4e46-894f-d11198c1f72c" providerId="ADAL" clId="{1AA5E979-DB38-42E0-BA0A-3D2C4263C7B4}" dt="2024-04-24T13:17:22.958" v="505" actId="1036"/>
          <ac:picMkLst>
            <pc:docMk/>
            <pc:sldMk cId="3547357279" sldId="3045"/>
            <ac:picMk id="6" creationId="{958E2272-4528-E82A-D106-1F33A676F6D4}"/>
          </ac:picMkLst>
        </pc:picChg>
        <pc:picChg chg="mod modCrop">
          <ac:chgData name="Ana Carvalho Goncalves (PT)" userId="7b776058-5220-4e46-894f-d11198c1f72c" providerId="ADAL" clId="{1AA5E979-DB38-42E0-BA0A-3D2C4263C7B4}" dt="2024-04-24T13:19:16.447" v="653" actId="732"/>
          <ac:picMkLst>
            <pc:docMk/>
            <pc:sldMk cId="3547357279" sldId="3045"/>
            <ac:picMk id="9" creationId="{CE131C4B-FBAE-C235-2A54-273063CFC47E}"/>
          </ac:picMkLst>
        </pc:picChg>
      </pc:sldChg>
      <pc:sldChg chg="modSp mod">
        <pc:chgData name="Ana Carvalho Goncalves (PT)" userId="7b776058-5220-4e46-894f-d11198c1f72c" providerId="ADAL" clId="{1AA5E979-DB38-42E0-BA0A-3D2C4263C7B4}" dt="2024-04-24T13:24:18.130" v="1330" actId="1076"/>
        <pc:sldMkLst>
          <pc:docMk/>
          <pc:sldMk cId="1687593554" sldId="3046"/>
        </pc:sldMkLst>
        <pc:spChg chg="mod">
          <ac:chgData name="Ana Carvalho Goncalves (PT)" userId="7b776058-5220-4e46-894f-d11198c1f72c" providerId="ADAL" clId="{1AA5E979-DB38-42E0-BA0A-3D2C4263C7B4}" dt="2024-04-24T13:23:28.689" v="1298" actId="1035"/>
          <ac:spMkLst>
            <pc:docMk/>
            <pc:sldMk cId="1687593554" sldId="3046"/>
            <ac:spMk id="7" creationId="{1A48F49A-BC09-448A-84AF-841E622AB3E6}"/>
          </ac:spMkLst>
        </pc:spChg>
        <pc:spChg chg="mod">
          <ac:chgData name="Ana Carvalho Goncalves (PT)" userId="7b776058-5220-4e46-894f-d11198c1f72c" providerId="ADAL" clId="{1AA5E979-DB38-42E0-BA0A-3D2C4263C7B4}" dt="2024-04-24T13:23:41.102" v="1302" actId="1076"/>
          <ac:spMkLst>
            <pc:docMk/>
            <pc:sldMk cId="1687593554" sldId="3046"/>
            <ac:spMk id="9" creationId="{ABAEF044-E9C2-CAEA-4923-E1E14A733C98}"/>
          </ac:spMkLst>
        </pc:spChg>
        <pc:spChg chg="mod">
          <ac:chgData name="Ana Carvalho Goncalves (PT)" userId="7b776058-5220-4e46-894f-d11198c1f72c" providerId="ADAL" clId="{1AA5E979-DB38-42E0-BA0A-3D2C4263C7B4}" dt="2024-04-24T13:24:07.258" v="1328" actId="1035"/>
          <ac:spMkLst>
            <pc:docMk/>
            <pc:sldMk cId="1687593554" sldId="3046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1AA5E979-DB38-42E0-BA0A-3D2C4263C7B4}" dt="2024-04-24T13:24:00.494" v="1307" actId="403"/>
          <ac:spMkLst>
            <pc:docMk/>
            <pc:sldMk cId="1687593554" sldId="3046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1AA5E979-DB38-42E0-BA0A-3D2C4263C7B4}" dt="2024-04-24T13:24:18.130" v="1330" actId="1076"/>
          <ac:spMkLst>
            <pc:docMk/>
            <pc:sldMk cId="1687593554" sldId="3046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1AA5E979-DB38-42E0-BA0A-3D2C4263C7B4}" dt="2024-04-24T13:22:31.137" v="1262" actId="1035"/>
          <ac:picMkLst>
            <pc:docMk/>
            <pc:sldMk cId="1687593554" sldId="3046"/>
            <ac:picMk id="2" creationId="{7A6FE510-1674-2303-6F67-DBCC10ADFCF3}"/>
          </ac:picMkLst>
        </pc:picChg>
        <pc:picChg chg="mod">
          <ac:chgData name="Ana Carvalho Goncalves (PT)" userId="7b776058-5220-4e46-894f-d11198c1f72c" providerId="ADAL" clId="{1AA5E979-DB38-42E0-BA0A-3D2C4263C7B4}" dt="2024-04-24T13:22:26.925" v="1244" actId="1035"/>
          <ac:picMkLst>
            <pc:docMk/>
            <pc:sldMk cId="1687593554" sldId="3046"/>
            <ac:picMk id="4" creationId="{623D32D1-9D05-55F3-A486-76AA62879AD7}"/>
          </ac:picMkLst>
        </pc:picChg>
        <pc:picChg chg="mod">
          <ac:chgData name="Ana Carvalho Goncalves (PT)" userId="7b776058-5220-4e46-894f-d11198c1f72c" providerId="ADAL" clId="{1AA5E979-DB38-42E0-BA0A-3D2C4263C7B4}" dt="2024-04-24T13:23:15.241" v="1264" actId="14100"/>
          <ac:picMkLst>
            <pc:docMk/>
            <pc:sldMk cId="1687593554" sldId="3046"/>
            <ac:picMk id="5" creationId="{DCF26853-B072-E736-E5D4-19D5F8F422F6}"/>
          </ac:picMkLst>
        </pc:picChg>
        <pc:picChg chg="mod">
          <ac:chgData name="Ana Carvalho Goncalves (PT)" userId="7b776058-5220-4e46-894f-d11198c1f72c" providerId="ADAL" clId="{1AA5E979-DB38-42E0-BA0A-3D2C4263C7B4}" dt="2024-04-24T13:23:55.969" v="1305" actId="1076"/>
          <ac:picMkLst>
            <pc:docMk/>
            <pc:sldMk cId="1687593554" sldId="3046"/>
            <ac:picMk id="6" creationId="{D39AB7BA-E184-4C85-3E87-5259DB7850D2}"/>
          </ac:picMkLst>
        </pc:picChg>
      </pc:sldChg>
      <pc:sldChg chg="modSp mod">
        <pc:chgData name="Ana Carvalho Goncalves (PT)" userId="7b776058-5220-4e46-894f-d11198c1f72c" providerId="ADAL" clId="{1AA5E979-DB38-42E0-BA0A-3D2C4263C7B4}" dt="2024-04-24T13:29:48.509" v="1855" actId="1036"/>
        <pc:sldMkLst>
          <pc:docMk/>
          <pc:sldMk cId="1143396871" sldId="3047"/>
        </pc:sldMkLst>
        <pc:spChg chg="mod">
          <ac:chgData name="Ana Carvalho Goncalves (PT)" userId="7b776058-5220-4e46-894f-d11198c1f72c" providerId="ADAL" clId="{1AA5E979-DB38-42E0-BA0A-3D2C4263C7B4}" dt="2024-04-24T13:28:09.494" v="1747" actId="1035"/>
          <ac:spMkLst>
            <pc:docMk/>
            <pc:sldMk cId="1143396871" sldId="3047"/>
            <ac:spMk id="4" creationId="{6CA9FCFD-4E7D-88AF-8A95-2C750595F1E5}"/>
          </ac:spMkLst>
        </pc:spChg>
        <pc:spChg chg="mod">
          <ac:chgData name="Ana Carvalho Goncalves (PT)" userId="7b776058-5220-4e46-894f-d11198c1f72c" providerId="ADAL" clId="{1AA5E979-DB38-42E0-BA0A-3D2C4263C7B4}" dt="2024-04-24T13:29:48.509" v="1855" actId="1036"/>
          <ac:spMkLst>
            <pc:docMk/>
            <pc:sldMk cId="1143396871" sldId="3047"/>
            <ac:spMk id="7" creationId="{655ADE05-C32D-4819-DEDE-D99F71214E10}"/>
          </ac:spMkLst>
        </pc:spChg>
        <pc:spChg chg="mod">
          <ac:chgData name="Ana Carvalho Goncalves (PT)" userId="7b776058-5220-4e46-894f-d11198c1f72c" providerId="ADAL" clId="{1AA5E979-DB38-42E0-BA0A-3D2C4263C7B4}" dt="2024-04-24T13:28:36.153" v="1821" actId="1035"/>
          <ac:spMkLst>
            <pc:docMk/>
            <pc:sldMk cId="1143396871" sldId="3047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1AA5E979-DB38-42E0-BA0A-3D2C4263C7B4}" dt="2024-04-24T13:28:36.153" v="1821" actId="1035"/>
          <ac:spMkLst>
            <pc:docMk/>
            <pc:sldMk cId="1143396871" sldId="3047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1AA5E979-DB38-42E0-BA0A-3D2C4263C7B4}" dt="2024-04-24T13:28:56.742" v="1827" actId="1076"/>
          <ac:spMkLst>
            <pc:docMk/>
            <pc:sldMk cId="1143396871" sldId="3047"/>
            <ac:spMk id="58" creationId="{37320229-A5EF-4942-B221-B836B396A448}"/>
          </ac:spMkLst>
        </pc:spChg>
        <pc:picChg chg="mod modCrop">
          <ac:chgData name="Ana Carvalho Goncalves (PT)" userId="7b776058-5220-4e46-894f-d11198c1f72c" providerId="ADAL" clId="{1AA5E979-DB38-42E0-BA0A-3D2C4263C7B4}" dt="2024-04-24T13:29:48.509" v="1855" actId="1036"/>
          <ac:picMkLst>
            <pc:docMk/>
            <pc:sldMk cId="1143396871" sldId="3047"/>
            <ac:picMk id="3" creationId="{E500D604-3271-1F79-831E-D9C72D7125FD}"/>
          </ac:picMkLst>
        </pc:picChg>
        <pc:picChg chg="mod">
          <ac:chgData name="Ana Carvalho Goncalves (PT)" userId="7b776058-5220-4e46-894f-d11198c1f72c" providerId="ADAL" clId="{1AA5E979-DB38-42E0-BA0A-3D2C4263C7B4}" dt="2024-04-24T13:28:21.682" v="1789" actId="14100"/>
          <ac:picMkLst>
            <pc:docMk/>
            <pc:sldMk cId="1143396871" sldId="3047"/>
            <ac:picMk id="5" creationId="{DCD01FB3-62CE-1362-AED4-A331F9E459CF}"/>
          </ac:picMkLst>
        </pc:picChg>
        <pc:picChg chg="mod">
          <ac:chgData name="Ana Carvalho Goncalves (PT)" userId="7b776058-5220-4e46-894f-d11198c1f72c" providerId="ADAL" clId="{1AA5E979-DB38-42E0-BA0A-3D2C4263C7B4}" dt="2024-04-24T13:28:15.349" v="1787" actId="1036"/>
          <ac:picMkLst>
            <pc:docMk/>
            <pc:sldMk cId="1143396871" sldId="3047"/>
            <ac:picMk id="6" creationId="{A3FE3F51-2DD6-C050-4737-6B1F4650780C}"/>
          </ac:picMkLst>
        </pc:picChg>
      </pc:sldChg>
      <pc:sldChg chg="modSp mod">
        <pc:chgData name="Ana Carvalho Goncalves (PT)" userId="7b776058-5220-4e46-894f-d11198c1f72c" providerId="ADAL" clId="{1AA5E979-DB38-42E0-BA0A-3D2C4263C7B4}" dt="2024-04-24T13:30:50.358" v="1971" actId="404"/>
        <pc:sldMkLst>
          <pc:docMk/>
          <pc:sldMk cId="4164007006" sldId="3048"/>
        </pc:sldMkLst>
        <pc:spChg chg="mod">
          <ac:chgData name="Ana Carvalho Goncalves (PT)" userId="7b776058-5220-4e46-894f-d11198c1f72c" providerId="ADAL" clId="{1AA5E979-DB38-42E0-BA0A-3D2C4263C7B4}" dt="2024-04-24T13:30:26.709" v="1942" actId="403"/>
          <ac:spMkLst>
            <pc:docMk/>
            <pc:sldMk cId="4164007006" sldId="3048"/>
            <ac:spMk id="2" creationId="{0878B883-6B57-86FB-C46A-032F673DFC34}"/>
          </ac:spMkLst>
        </pc:spChg>
        <pc:spChg chg="mod">
          <ac:chgData name="Ana Carvalho Goncalves (PT)" userId="7b776058-5220-4e46-894f-d11198c1f72c" providerId="ADAL" clId="{1AA5E979-DB38-42E0-BA0A-3D2C4263C7B4}" dt="2024-04-24T13:30:06.888" v="1902" actId="1035"/>
          <ac:spMkLst>
            <pc:docMk/>
            <pc:sldMk cId="4164007006" sldId="3048"/>
            <ac:spMk id="3" creationId="{BA9258D8-E349-BEFF-2FC4-035B406C0B5D}"/>
          </ac:spMkLst>
        </pc:spChg>
        <pc:spChg chg="mod">
          <ac:chgData name="Ana Carvalho Goncalves (PT)" userId="7b776058-5220-4e46-894f-d11198c1f72c" providerId="ADAL" clId="{1AA5E979-DB38-42E0-BA0A-3D2C4263C7B4}" dt="2024-04-24T13:30:35.857" v="1963" actId="1035"/>
          <ac:spMkLst>
            <pc:docMk/>
            <pc:sldMk cId="4164007006" sldId="3048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1AA5E979-DB38-42E0-BA0A-3D2C4263C7B4}" dt="2024-04-24T13:30:50.358" v="1971" actId="404"/>
          <ac:spMkLst>
            <pc:docMk/>
            <pc:sldMk cId="4164007006" sldId="3048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1AA5E979-DB38-42E0-BA0A-3D2C4263C7B4}" dt="2024-04-24T13:30:13.844" v="1904" actId="14100"/>
          <ac:picMkLst>
            <pc:docMk/>
            <pc:sldMk cId="4164007006" sldId="3048"/>
            <ac:picMk id="4" creationId="{4A6BC2F0-182F-380C-E415-054DD1356079}"/>
          </ac:picMkLst>
        </pc:picChg>
        <pc:picChg chg="mod">
          <ac:chgData name="Ana Carvalho Goncalves (PT)" userId="7b776058-5220-4e46-894f-d11198c1f72c" providerId="ADAL" clId="{1AA5E979-DB38-42E0-BA0A-3D2C4263C7B4}" dt="2024-04-24T13:30:19.490" v="1940" actId="1036"/>
          <ac:picMkLst>
            <pc:docMk/>
            <pc:sldMk cId="4164007006" sldId="3048"/>
            <ac:picMk id="10" creationId="{EF14FE20-191B-DEA1-4ADD-199A3D72C820}"/>
          </ac:picMkLst>
        </pc:picChg>
      </pc:sldChg>
      <pc:sldChg chg="modSp mod">
        <pc:chgData name="Ana Carvalho Goncalves (PT)" userId="7b776058-5220-4e46-894f-d11198c1f72c" providerId="ADAL" clId="{1AA5E979-DB38-42E0-BA0A-3D2C4263C7B4}" dt="2024-04-24T13:26:31.042" v="1564" actId="1035"/>
        <pc:sldMkLst>
          <pc:docMk/>
          <pc:sldMk cId="209374332" sldId="3049"/>
        </pc:sldMkLst>
        <pc:spChg chg="mod">
          <ac:chgData name="Ana Carvalho Goncalves (PT)" userId="7b776058-5220-4e46-894f-d11198c1f72c" providerId="ADAL" clId="{1AA5E979-DB38-42E0-BA0A-3D2C4263C7B4}" dt="2024-04-24T13:26:14.275" v="1551" actId="1076"/>
          <ac:spMkLst>
            <pc:docMk/>
            <pc:sldMk cId="209374332" sldId="3049"/>
            <ac:spMk id="4" creationId="{8FAECDEA-C7EF-FFCE-A975-D451338B030A}"/>
          </ac:spMkLst>
        </pc:spChg>
        <pc:spChg chg="mod">
          <ac:chgData name="Ana Carvalho Goncalves (PT)" userId="7b776058-5220-4e46-894f-d11198c1f72c" providerId="ADAL" clId="{1AA5E979-DB38-42E0-BA0A-3D2C4263C7B4}" dt="2024-04-24T13:26:31.042" v="1564" actId="1035"/>
          <ac:spMkLst>
            <pc:docMk/>
            <pc:sldMk cId="209374332" sldId="3049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1AA5E979-DB38-42E0-BA0A-3D2C4263C7B4}" dt="2024-04-24T13:26:24.658" v="1555" actId="1076"/>
          <ac:spMkLst>
            <pc:docMk/>
            <pc:sldMk cId="209374332" sldId="3049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1AA5E979-DB38-42E0-BA0A-3D2C4263C7B4}" dt="2024-04-24T13:25:34.786" v="1477" actId="1036"/>
          <ac:picMkLst>
            <pc:docMk/>
            <pc:sldMk cId="209374332" sldId="3049"/>
            <ac:picMk id="2" creationId="{19DB56E9-2857-4AE5-320A-ADD453521724}"/>
          </ac:picMkLst>
        </pc:picChg>
        <pc:picChg chg="mod modCrop">
          <ac:chgData name="Ana Carvalho Goncalves (PT)" userId="7b776058-5220-4e46-894f-d11198c1f72c" providerId="ADAL" clId="{1AA5E979-DB38-42E0-BA0A-3D2C4263C7B4}" dt="2024-04-24T13:25:25.165" v="1429" actId="732"/>
          <ac:picMkLst>
            <pc:docMk/>
            <pc:sldMk cId="209374332" sldId="3049"/>
            <ac:picMk id="3" creationId="{480088CD-D711-66D9-43D3-54036E9A6EE9}"/>
          </ac:picMkLst>
        </pc:picChg>
        <pc:picChg chg="mod">
          <ac:chgData name="Ana Carvalho Goncalves (PT)" userId="7b776058-5220-4e46-894f-d11198c1f72c" providerId="ADAL" clId="{1AA5E979-DB38-42E0-BA0A-3D2C4263C7B4}" dt="2024-04-24T13:25:41.135" v="1478" actId="1076"/>
          <ac:picMkLst>
            <pc:docMk/>
            <pc:sldMk cId="209374332" sldId="3049"/>
            <ac:picMk id="5" creationId="{0A016236-CE6E-BAAC-D5B7-21ED26E9FA73}"/>
          </ac:picMkLst>
        </pc:picChg>
      </pc:sldChg>
      <pc:sldChg chg="modSp mod">
        <pc:chgData name="Ana Carvalho Goncalves (PT)" userId="7b776058-5220-4e46-894f-d11198c1f72c" providerId="ADAL" clId="{1AA5E979-DB38-42E0-BA0A-3D2C4263C7B4}" dt="2024-04-24T13:35:41.224" v="2129" actId="1036"/>
        <pc:sldMkLst>
          <pc:docMk/>
          <pc:sldMk cId="1390622504" sldId="3051"/>
        </pc:sldMkLst>
        <pc:spChg chg="mod">
          <ac:chgData name="Ana Carvalho Goncalves (PT)" userId="7b776058-5220-4e46-894f-d11198c1f72c" providerId="ADAL" clId="{1AA5E979-DB38-42E0-BA0A-3D2C4263C7B4}" dt="2024-04-24T13:35:41.224" v="2129" actId="1036"/>
          <ac:spMkLst>
            <pc:docMk/>
            <pc:sldMk cId="1390622504" sldId="3051"/>
            <ac:spMk id="27" creationId="{E3A21459-04E3-4146-BD08-A53329A9CDE0}"/>
          </ac:spMkLst>
        </pc:spChg>
      </pc:sldChg>
      <pc:sldChg chg="modSp mod">
        <pc:chgData name="Ana Carvalho Goncalves (PT)" userId="7b776058-5220-4e46-894f-d11198c1f72c" providerId="ADAL" clId="{1AA5E979-DB38-42E0-BA0A-3D2C4263C7B4}" dt="2024-04-24T13:27:51.288" v="1697" actId="1037"/>
        <pc:sldMkLst>
          <pc:docMk/>
          <pc:sldMk cId="4191810409" sldId="3053"/>
        </pc:sldMkLst>
        <pc:spChg chg="mod">
          <ac:chgData name="Ana Carvalho Goncalves (PT)" userId="7b776058-5220-4e46-894f-d11198c1f72c" providerId="ADAL" clId="{1AA5E979-DB38-42E0-BA0A-3D2C4263C7B4}" dt="2024-04-24T13:27:38.197" v="1686" actId="1036"/>
          <ac:spMkLst>
            <pc:docMk/>
            <pc:sldMk cId="4191810409" sldId="3053"/>
            <ac:spMk id="2" creationId="{2C2C6FDC-B30E-8E3B-218E-CD029278C467}"/>
          </ac:spMkLst>
        </pc:spChg>
        <pc:spChg chg="mod">
          <ac:chgData name="Ana Carvalho Goncalves (PT)" userId="7b776058-5220-4e46-894f-d11198c1f72c" providerId="ADAL" clId="{1AA5E979-DB38-42E0-BA0A-3D2C4263C7B4}" dt="2024-04-24T13:27:19.864" v="1667" actId="1035"/>
          <ac:spMkLst>
            <pc:docMk/>
            <pc:sldMk cId="4191810409" sldId="3053"/>
            <ac:spMk id="4" creationId="{CC12C69C-90F5-4174-2BC3-E955E20BDBC1}"/>
          </ac:spMkLst>
        </pc:spChg>
        <pc:spChg chg="mod">
          <ac:chgData name="Ana Carvalho Goncalves (PT)" userId="7b776058-5220-4e46-894f-d11198c1f72c" providerId="ADAL" clId="{1AA5E979-DB38-42E0-BA0A-3D2C4263C7B4}" dt="2024-04-24T13:27:24.994" v="1678" actId="1038"/>
          <ac:spMkLst>
            <pc:docMk/>
            <pc:sldMk cId="4191810409" sldId="3053"/>
            <ac:spMk id="5" creationId="{BE6B8289-4C33-62A3-459B-742F49B4D7D3}"/>
          </ac:spMkLst>
        </pc:spChg>
        <pc:spChg chg="mod">
          <ac:chgData name="Ana Carvalho Goncalves (PT)" userId="7b776058-5220-4e46-894f-d11198c1f72c" providerId="ADAL" clId="{1AA5E979-DB38-42E0-BA0A-3D2C4263C7B4}" dt="2024-04-24T13:27:19.864" v="1667" actId="1035"/>
          <ac:spMkLst>
            <pc:docMk/>
            <pc:sldMk cId="4191810409" sldId="3053"/>
            <ac:spMk id="8" creationId="{E090C53E-A288-DD74-31A2-46CA163DE033}"/>
          </ac:spMkLst>
        </pc:spChg>
        <pc:spChg chg="mod">
          <ac:chgData name="Ana Carvalho Goncalves (PT)" userId="7b776058-5220-4e46-894f-d11198c1f72c" providerId="ADAL" clId="{1AA5E979-DB38-42E0-BA0A-3D2C4263C7B4}" dt="2024-04-24T13:27:51.288" v="1697" actId="1037"/>
          <ac:spMkLst>
            <pc:docMk/>
            <pc:sldMk cId="4191810409" sldId="3053"/>
            <ac:spMk id="10" creationId="{D7907E3D-672D-FE3B-A400-5AED5051425D}"/>
          </ac:spMkLst>
        </pc:spChg>
        <pc:spChg chg="mod">
          <ac:chgData name="Ana Carvalho Goncalves (PT)" userId="7b776058-5220-4e46-894f-d11198c1f72c" providerId="ADAL" clId="{1AA5E979-DB38-42E0-BA0A-3D2C4263C7B4}" dt="2024-04-24T13:27:19.864" v="1667" actId="1035"/>
          <ac:spMkLst>
            <pc:docMk/>
            <pc:sldMk cId="4191810409" sldId="3053"/>
            <ac:spMk id="52" creationId="{53FC4177-2465-8B4D-95E5-B4B90E53A768}"/>
          </ac:spMkLst>
        </pc:spChg>
        <pc:picChg chg="mod">
          <ac:chgData name="Ana Carvalho Goncalves (PT)" userId="7b776058-5220-4e46-894f-d11198c1f72c" providerId="ADAL" clId="{1AA5E979-DB38-42E0-BA0A-3D2C4263C7B4}" dt="2024-04-24T13:26:51.784" v="1635" actId="1035"/>
          <ac:picMkLst>
            <pc:docMk/>
            <pc:sldMk cId="4191810409" sldId="3053"/>
            <ac:picMk id="3" creationId="{4D37561E-DB0C-25FE-0E25-C33665F1004E}"/>
          </ac:picMkLst>
        </pc:picChg>
        <pc:picChg chg="mod">
          <ac:chgData name="Ana Carvalho Goncalves (PT)" userId="7b776058-5220-4e46-894f-d11198c1f72c" providerId="ADAL" clId="{1AA5E979-DB38-42E0-BA0A-3D2C4263C7B4}" dt="2024-04-24T13:26:42.916" v="1601" actId="1036"/>
          <ac:picMkLst>
            <pc:docMk/>
            <pc:sldMk cId="4191810409" sldId="3053"/>
            <ac:picMk id="9" creationId="{DA91FB4F-BDAA-4693-DDC4-0288F0E0449A}"/>
          </ac:picMkLst>
        </pc:picChg>
      </pc:sldChg>
      <pc:sldChg chg="modSp mod">
        <pc:chgData name="Ana Carvalho Goncalves (PT)" userId="7b776058-5220-4e46-894f-d11198c1f72c" providerId="ADAL" clId="{1AA5E979-DB38-42E0-BA0A-3D2C4263C7B4}" dt="2024-04-24T13:32:59.096" v="2088" actId="403"/>
        <pc:sldMkLst>
          <pc:docMk/>
          <pc:sldMk cId="1637402208" sldId="3057"/>
        </pc:sldMkLst>
        <pc:spChg chg="mod">
          <ac:chgData name="Ana Carvalho Goncalves (PT)" userId="7b776058-5220-4e46-894f-d11198c1f72c" providerId="ADAL" clId="{1AA5E979-DB38-42E0-BA0A-3D2C4263C7B4}" dt="2024-04-24T13:31:04.772" v="2013" actId="1036"/>
          <ac:spMkLst>
            <pc:docMk/>
            <pc:sldMk cId="1637402208" sldId="3057"/>
            <ac:spMk id="2" creationId="{1BC57A24-F7F5-CFB4-D6A8-0FB68AF79615}"/>
          </ac:spMkLst>
        </pc:spChg>
        <pc:spChg chg="mod">
          <ac:chgData name="Ana Carvalho Goncalves (PT)" userId="7b776058-5220-4e46-894f-d11198c1f72c" providerId="ADAL" clId="{1AA5E979-DB38-42E0-BA0A-3D2C4263C7B4}" dt="2024-04-24T13:32:59.096" v="2088" actId="403"/>
          <ac:spMkLst>
            <pc:docMk/>
            <pc:sldMk cId="1637402208" sldId="3057"/>
            <ac:spMk id="6" creationId="{9FD27F03-974F-8FD8-C4F5-419DBE9049CD}"/>
          </ac:spMkLst>
        </pc:spChg>
        <pc:spChg chg="mod">
          <ac:chgData name="Ana Carvalho Goncalves (PT)" userId="7b776058-5220-4e46-894f-d11198c1f72c" providerId="ADAL" clId="{1AA5E979-DB38-42E0-BA0A-3D2C4263C7B4}" dt="2024-04-24T13:31:39.001" v="2053" actId="1035"/>
          <ac:spMkLst>
            <pc:docMk/>
            <pc:sldMk cId="1637402208" sldId="3057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1AA5E979-DB38-42E0-BA0A-3D2C4263C7B4}" dt="2024-04-24T13:31:29.811" v="2022" actId="403"/>
          <ac:spMkLst>
            <pc:docMk/>
            <pc:sldMk cId="1637402208" sldId="3057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1AA5E979-DB38-42E0-BA0A-3D2C4263C7B4}" dt="2024-04-24T13:31:39.001" v="2053" actId="1035"/>
          <ac:spMkLst>
            <pc:docMk/>
            <pc:sldMk cId="1637402208" sldId="3057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1AA5E979-DB38-42E0-BA0A-3D2C4263C7B4}" dt="2024-04-24T13:31:04.772" v="2013" actId="1036"/>
          <ac:picMkLst>
            <pc:docMk/>
            <pc:sldMk cId="1637402208" sldId="3057"/>
            <ac:picMk id="3" creationId="{72A9046B-8EE3-2A93-DE39-43499E5FC548}"/>
          </ac:picMkLst>
        </pc:picChg>
        <pc:picChg chg="mod modCrop">
          <ac:chgData name="Ana Carvalho Goncalves (PT)" userId="7b776058-5220-4e46-894f-d11198c1f72c" providerId="ADAL" clId="{1AA5E979-DB38-42E0-BA0A-3D2C4263C7B4}" dt="2024-04-24T13:32:48.238" v="2084" actId="1036"/>
          <ac:picMkLst>
            <pc:docMk/>
            <pc:sldMk cId="1637402208" sldId="3057"/>
            <ac:picMk id="5" creationId="{AAF29C30-FD74-EC85-0AF0-912005904A7A}"/>
          </ac:picMkLst>
        </pc:picChg>
      </pc:sldChg>
      <pc:sldChg chg="addSp modSp mod">
        <pc:chgData name="Ana Carvalho Goncalves (PT)" userId="7b776058-5220-4e46-894f-d11198c1f72c" providerId="ADAL" clId="{1AA5E979-DB38-42E0-BA0A-3D2C4263C7B4}" dt="2024-04-24T13:22:14.213" v="1211" actId="14100"/>
        <pc:sldMkLst>
          <pc:docMk/>
          <pc:sldMk cId="3018330978" sldId="3059"/>
        </pc:sldMkLst>
        <pc:spChg chg="mod">
          <ac:chgData name="Ana Carvalho Goncalves (PT)" userId="7b776058-5220-4e46-894f-d11198c1f72c" providerId="ADAL" clId="{1AA5E979-DB38-42E0-BA0A-3D2C4263C7B4}" dt="2024-04-24T13:19:57.727" v="735" actId="1036"/>
          <ac:spMkLst>
            <pc:docMk/>
            <pc:sldMk cId="3018330978" sldId="3059"/>
            <ac:spMk id="2" creationId="{004F04F7-72A0-67E1-0492-EA0E4CDF2D53}"/>
          </ac:spMkLst>
        </pc:spChg>
        <pc:spChg chg="mod">
          <ac:chgData name="Ana Carvalho Goncalves (PT)" userId="7b776058-5220-4e46-894f-d11198c1f72c" providerId="ADAL" clId="{1AA5E979-DB38-42E0-BA0A-3D2C4263C7B4}" dt="2024-04-24T13:20:40.739" v="999"/>
          <ac:spMkLst>
            <pc:docMk/>
            <pc:sldMk cId="3018330978" sldId="3059"/>
            <ac:spMk id="5" creationId="{E72F6AD7-00F8-DE8C-CB3A-96535F7D2E14}"/>
          </ac:spMkLst>
        </pc:spChg>
        <pc:spChg chg="mod">
          <ac:chgData name="Ana Carvalho Goncalves (PT)" userId="7b776058-5220-4e46-894f-d11198c1f72c" providerId="ADAL" clId="{1AA5E979-DB38-42E0-BA0A-3D2C4263C7B4}" dt="2024-04-24T13:21:47.798" v="1133" actId="403"/>
          <ac:spMkLst>
            <pc:docMk/>
            <pc:sldMk cId="3018330978" sldId="3059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1AA5E979-DB38-42E0-BA0A-3D2C4263C7B4}" dt="2024-04-24T13:22:06.891" v="1201" actId="14100"/>
          <ac:spMkLst>
            <pc:docMk/>
            <pc:sldMk cId="3018330978" sldId="3059"/>
            <ac:spMk id="58" creationId="{37320229-A5EF-4942-B221-B836B396A448}"/>
          </ac:spMkLst>
        </pc:spChg>
        <pc:spChg chg="mod">
          <ac:chgData name="Ana Carvalho Goncalves (PT)" userId="7b776058-5220-4e46-894f-d11198c1f72c" providerId="ADAL" clId="{1AA5E979-DB38-42E0-BA0A-3D2C4263C7B4}" dt="2024-04-24T13:21:35.224" v="1130" actId="1038"/>
          <ac:spMkLst>
            <pc:docMk/>
            <pc:sldMk cId="3018330978" sldId="3059"/>
            <ac:spMk id="128" creationId="{F810A9F2-1ABD-291A-54FC-0AF7A708D87D}"/>
          </ac:spMkLst>
        </pc:spChg>
        <pc:spChg chg="mod">
          <ac:chgData name="Ana Carvalho Goncalves (PT)" userId="7b776058-5220-4e46-894f-d11198c1f72c" providerId="ADAL" clId="{1AA5E979-DB38-42E0-BA0A-3D2C4263C7B4}" dt="2024-04-24T13:22:14.213" v="1211" actId="14100"/>
          <ac:spMkLst>
            <pc:docMk/>
            <pc:sldMk cId="3018330978" sldId="3059"/>
            <ac:spMk id="129" creationId="{FBBFA296-4B58-1976-1219-DAEB8EBD975E}"/>
          </ac:spMkLst>
        </pc:spChg>
        <pc:grpChg chg="add mod">
          <ac:chgData name="Ana Carvalho Goncalves (PT)" userId="7b776058-5220-4e46-894f-d11198c1f72c" providerId="ADAL" clId="{1AA5E979-DB38-42E0-BA0A-3D2C4263C7B4}" dt="2024-04-24T13:21:42.166" v="1132" actId="1076"/>
          <ac:grpSpMkLst>
            <pc:docMk/>
            <pc:sldMk cId="3018330978" sldId="3059"/>
            <ac:grpSpMk id="4" creationId="{5EF3C1CD-7950-9CA0-1547-AF3FD83865B8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6" creationId="{0C6A3B67-944E-7A0B-9637-234A53F0181D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7" creationId="{D70FC774-E562-CC4E-7443-06A637C3494C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8" creationId="{E631C5CC-FE19-A1B3-CD65-916FFF4E5D59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9" creationId="{8898E7B8-CA1D-71FB-67FD-5D0499700048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0" creationId="{CADAAB22-BF4A-E978-82A9-419122D45B4C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1" creationId="{9133A469-09D7-E09B-75E3-AB505EABA64D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2" creationId="{7711F8C5-447F-EE27-6CAE-D61B82AE4378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3" creationId="{CFE7E417-41A0-F55A-92D7-7B094F1B33EB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5" creationId="{531DCB0A-604E-CE1F-5D3C-C28A25399784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6" creationId="{F7B853BF-562B-9AD3-E1FA-023444E43BF3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25" creationId="{25316176-760B-32B1-4821-2DD507E1C536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27" creationId="{637E59CE-318C-CED1-9854-48DE3F9810FD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28" creationId="{2FC21DD7-4797-D945-083B-5C1A0A2C3D6F}"/>
          </ac:grpSpMkLst>
        </pc:grpChg>
        <pc:grpChg chg="mod">
          <ac:chgData name="Ana Carvalho Goncalves (PT)" userId="7b776058-5220-4e46-894f-d11198c1f72c" providerId="ADAL" clId="{1AA5E979-DB38-42E0-BA0A-3D2C4263C7B4}" dt="2024-04-24T13:21:22.513" v="1040" actId="1036"/>
          <ac:grpSpMkLst>
            <pc:docMk/>
            <pc:sldMk cId="3018330978" sldId="3059"/>
            <ac:grpSpMk id="130" creationId="{05BDD385-A1E2-90EA-4A7D-5747B87F2B8B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34" creationId="{5216251A-F9AD-6393-5D13-FED029DD4415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36" creationId="{C4F7D1E4-1557-C63A-6799-085D1565F028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37" creationId="{33527C6E-9749-48AD-CE32-2DD919EF70F0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46" creationId="{62446FC3-B534-D7D9-077F-5A5CBC242AD4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48" creationId="{BDA76B05-FD25-E2F5-CEB6-126B15760E48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49" creationId="{BEB3E542-8856-0834-7415-A0FB6B60BD9F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58" creationId="{ECB0485B-619F-A6B4-C954-7D8A6AF208AF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60" creationId="{E1C43598-27DD-B253-FDA6-749A0201F756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61" creationId="{68E89F89-2580-56CC-0A82-6DC954F4FE83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70" creationId="{6942CBBC-350F-4324-11E8-90A22D8C4831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72" creationId="{3A328AD6-833F-635C-4400-20FFA24C2A56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73" creationId="{82441502-4706-8653-01F2-53DA3EB4BCAF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82" creationId="{CA439308-F1DC-1392-FDC1-036D479C06A0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84" creationId="{3646E13C-1F7B-241A-063C-77715FE36B0E}"/>
          </ac:grpSpMkLst>
        </pc:grpChg>
        <pc:grpChg chg="mod">
          <ac:chgData name="Ana Carvalho Goncalves (PT)" userId="7b776058-5220-4e46-894f-d11198c1f72c" providerId="ADAL" clId="{1AA5E979-DB38-42E0-BA0A-3D2C4263C7B4}" dt="2024-04-24T13:20:40.739" v="999"/>
          <ac:grpSpMkLst>
            <pc:docMk/>
            <pc:sldMk cId="3018330978" sldId="3059"/>
            <ac:grpSpMk id="185" creationId="{1085D79D-D1DD-4845-4F31-C19F7FD83AFC}"/>
          </ac:grpSpMkLst>
        </pc:grpChg>
        <pc:picChg chg="mod">
          <ac:chgData name="Ana Carvalho Goncalves (PT)" userId="7b776058-5220-4e46-894f-d11198c1f72c" providerId="ADAL" clId="{1AA5E979-DB38-42E0-BA0A-3D2C4263C7B4}" dt="2024-04-24T13:19:57.727" v="735" actId="1036"/>
          <ac:picMkLst>
            <pc:docMk/>
            <pc:sldMk cId="3018330978" sldId="3059"/>
            <ac:picMk id="3" creationId="{F37D7CB8-F1E0-796C-43B7-07D5CCF6A0FF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4" creationId="{5EAB6943-C254-550C-5EF7-4D4AA0C64C63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7" creationId="{1F89DC7C-EE87-B368-41F6-D843374DD5E6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8" creationId="{5D9C4E8C-C861-A582-38DB-0816891ACBD1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9" creationId="{4F64A9F0-8CB3-C465-281D-D31872AC0EB4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20" creationId="{07ADFBF2-F753-3BB8-C47C-47A9D9FFCA1F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21" creationId="{7933006D-1FD3-6B2F-2862-D205D041CD04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22" creationId="{75B04E64-E48C-A406-8F3B-85FD4A641CDA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23" creationId="{B0FDF997-5028-9708-A83A-7E03ED45D29B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24" creationId="{96EAEFCF-CA24-681D-2260-AEB9AD1A8447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26" creationId="{7E299125-AEDD-FE4D-5B3B-C21B680552B3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29" creationId="{D9FDB338-9B6A-0363-DECE-5C247E614C4F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30" creationId="{68673C0D-0375-DB4B-92E4-92F6D3D0B26C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31" creationId="{FA659B1F-9F1E-292C-85E8-BB26210FAD59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32" creationId="{E4941E5B-9E40-638D-E644-FDD582CE7BB4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33" creationId="{BCF721B6-6E69-A27A-E16A-890494910887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31" creationId="{7CF7AF74-D4F2-B2E7-8902-B918E89A6501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32" creationId="{F48AE43B-9521-2F47-03F1-4E329423D8CB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33" creationId="{48128943-1099-E870-BEED-2A4056E50A0D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35" creationId="{6B62132A-6B1E-E4A1-9098-D3F4466520F5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38" creationId="{FC985351-1899-1066-DEC6-AAF5475C7925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39" creationId="{D78CC6A5-9FDA-3D44-CD7D-01FDD3F3AB3A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40" creationId="{0BD168BD-0E90-0873-7654-8F604F3AEFA8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41" creationId="{D8C587EC-7479-A007-E402-1A40E525B737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42" creationId="{7DDB9E23-78F7-7BB7-ABE8-2C7FEDFBC76D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43" creationId="{46341B05-C90A-5F5B-EDBF-8FE6EBC655D2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44" creationId="{F779819D-011D-2C59-D6DF-C85724CE687C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45" creationId="{D50D20BF-0799-D8AF-6930-F214572FC70C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47" creationId="{1BCA95D3-F089-23D9-5E2A-C1D2C86D89DB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50" creationId="{634666D5-D5CF-3231-002F-9C4F69D7CB28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51" creationId="{7EBF30ED-F090-68BE-4AA9-C3E007E5742B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52" creationId="{26EF76D7-F248-8885-46C0-BED5E7AE131F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53" creationId="{3FD129B0-9F7D-B283-D460-4D98B51A3586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54" creationId="{8FD65746-D4D6-043B-C2AC-9955D24CDD0E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55" creationId="{75B2210D-8611-E01C-6B9C-C030B148029A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56" creationId="{D9679529-E9BF-2EF8-0140-1755A502850F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57" creationId="{9BA0F28B-6A73-348F-4023-BA180BC458DB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59" creationId="{8BBB1394-6FFC-C900-6522-215F55E94F22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62" creationId="{9B1A62B2-BF5E-D45E-8BE5-044D64201451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63" creationId="{DD2DFD43-D29B-AA70-D2EF-AA1EED3A6180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64" creationId="{BAF8DAA0-8019-3EBA-943B-BAC56AE870BD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65" creationId="{02861F8A-4FD1-2532-D61B-A00461788319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66" creationId="{3C07277D-398D-576B-4A1F-0AA44938AAB6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67" creationId="{ED17A5EF-42FB-2DEA-EB74-8C510CF83048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68" creationId="{A8018B8D-CDD9-468E-70C5-E90EB19D0B24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69" creationId="{231E6075-FAA4-D86A-9D25-35AF159CB12D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71" creationId="{CD4B5D5E-9DED-FB3E-830C-17D75BF578F7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74" creationId="{8D48CAD9-3E1C-CA4F-F2BB-FBF8CEE14952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75" creationId="{B4A83C31-84A1-61A6-561C-9C5366290BEB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76" creationId="{0D6695FD-99D4-040B-ADB2-C513CDDC820D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77" creationId="{F3A89ABE-8945-890E-F3DD-393510EBF060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78" creationId="{C97FD0B4-0414-E87F-94BE-99EB56B34574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79" creationId="{DEE1833D-B41B-983A-84E0-81F4F4CA2B05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80" creationId="{D9DADCE8-5A5A-7D6C-5A54-81DC1A67BCCB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81" creationId="{68CFDC67-EE0C-75F1-5DC8-1C3AFB2FF133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83" creationId="{9E016ACC-2DA6-9416-0320-082F4F2DA77F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86" creationId="{A756E4DC-92A8-5C4F-A4D4-AE669261B347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87" creationId="{31361619-AA2F-E4EE-E958-D4B87FDC4477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88" creationId="{7A571C2D-B385-91BE-384A-F3E1EC84D476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89" creationId="{E32C32E0-E4CA-F8A9-01D8-E81A242E7388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90" creationId="{A643D2B0-3FDC-71B8-FE06-207391429234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91" creationId="{B2D6948B-1612-901A-7B36-F5F0583EF93B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92" creationId="{61A73DC1-BC7F-B8D8-AD23-74B4571A7F2A}"/>
          </ac:picMkLst>
        </pc:picChg>
        <pc:picChg chg="mod">
          <ac:chgData name="Ana Carvalho Goncalves (PT)" userId="7b776058-5220-4e46-894f-d11198c1f72c" providerId="ADAL" clId="{1AA5E979-DB38-42E0-BA0A-3D2C4263C7B4}" dt="2024-04-24T13:20:40.739" v="999"/>
          <ac:picMkLst>
            <pc:docMk/>
            <pc:sldMk cId="3018330978" sldId="3059"/>
            <ac:picMk id="193" creationId="{E11BD945-FC78-4B03-4718-530BAA0F9569}"/>
          </ac:picMkLst>
        </pc:picChg>
      </pc:sldChg>
    </pc:docChg>
  </pc:docChgLst>
  <pc:docChgLst>
    <pc:chgData name="Ana Carvalho Goncalves (PT)" userId="7b776058-5220-4e46-894f-d11198c1f72c" providerId="ADAL" clId="{DD28D21B-C53A-4564-9990-A992E3AD6F2F}"/>
    <pc:docChg chg="undo redo custSel addSld delSld modSld sldOrd modMainMaster replTag">
      <pc:chgData name="Ana Carvalho Goncalves (PT)" userId="7b776058-5220-4e46-894f-d11198c1f72c" providerId="ADAL" clId="{DD28D21B-C53A-4564-9990-A992E3AD6F2F}" dt="2024-04-24T11:43:39.220" v="1961"/>
      <pc:docMkLst>
        <pc:docMk/>
      </pc:docMkLst>
      <pc:sldChg chg="del">
        <pc:chgData name="Ana Carvalho Goncalves (PT)" userId="7b776058-5220-4e46-894f-d11198c1f72c" providerId="ADAL" clId="{DD28D21B-C53A-4564-9990-A992E3AD6F2F}" dt="2024-04-24T11:11:22.204" v="1143" actId="2696"/>
        <pc:sldMkLst>
          <pc:docMk/>
          <pc:sldMk cId="26266917" sldId="258"/>
        </pc:sldMkLst>
      </pc:sldChg>
      <pc:sldChg chg="addSp delSp modSp mod ord">
        <pc:chgData name="Ana Carvalho Goncalves (PT)" userId="7b776058-5220-4e46-894f-d11198c1f72c" providerId="ADAL" clId="{DD28D21B-C53A-4564-9990-A992E3AD6F2F}" dt="2024-04-24T11:11:11.683" v="1140"/>
        <pc:sldMkLst>
          <pc:docMk/>
          <pc:sldMk cId="1771356018" sldId="261"/>
        </pc:sldMkLst>
        <pc:spChg chg="mod">
          <ac:chgData name="Ana Carvalho Goncalves (PT)" userId="7b776058-5220-4e46-894f-d11198c1f72c" providerId="ADAL" clId="{DD28D21B-C53A-4564-9990-A992E3AD6F2F}" dt="2024-04-24T11:05:53.190" v="975" actId="1076"/>
          <ac:spMkLst>
            <pc:docMk/>
            <pc:sldMk cId="1771356018" sldId="261"/>
            <ac:spMk id="4" creationId="{641ADE77-DB91-A846-AF1E-2E2F2FAE8529}"/>
          </ac:spMkLst>
        </pc:spChg>
        <pc:spChg chg="del">
          <ac:chgData name="Ana Carvalho Goncalves (PT)" userId="7b776058-5220-4e46-894f-d11198c1f72c" providerId="ADAL" clId="{DD28D21B-C53A-4564-9990-A992E3AD6F2F}" dt="2024-04-24T11:04:34.835" v="951" actId="478"/>
          <ac:spMkLst>
            <pc:docMk/>
            <pc:sldMk cId="1771356018" sldId="261"/>
            <ac:spMk id="5" creationId="{F59EA059-882A-7D4C-A1B0-B3C154C57A02}"/>
          </ac:spMkLst>
        </pc:spChg>
        <pc:spChg chg="del mod">
          <ac:chgData name="Ana Carvalho Goncalves (PT)" userId="7b776058-5220-4e46-894f-d11198c1f72c" providerId="ADAL" clId="{DD28D21B-C53A-4564-9990-A992E3AD6F2F}" dt="2024-04-24T11:03:58.899" v="943" actId="478"/>
          <ac:spMkLst>
            <pc:docMk/>
            <pc:sldMk cId="1771356018" sldId="261"/>
            <ac:spMk id="6" creationId="{F6AEB7BB-81CE-5C4B-8C0A-EA10F307FE5E}"/>
          </ac:spMkLst>
        </pc:spChg>
        <pc:spChg chg="mod">
          <ac:chgData name="Ana Carvalho Goncalves (PT)" userId="7b776058-5220-4e46-894f-d11198c1f72c" providerId="ADAL" clId="{DD28D21B-C53A-4564-9990-A992E3AD6F2F}" dt="2024-04-24T11:06:11.803" v="980" actId="255"/>
          <ac:spMkLst>
            <pc:docMk/>
            <pc:sldMk cId="1771356018" sldId="261"/>
            <ac:spMk id="8" creationId="{56DAD211-8D30-F346-8C55-2CE4FA8808D5}"/>
          </ac:spMkLst>
        </pc:spChg>
        <pc:spChg chg="mod">
          <ac:chgData name="Ana Carvalho Goncalves (PT)" userId="7b776058-5220-4e46-894f-d11198c1f72c" providerId="ADAL" clId="{DD28D21B-C53A-4564-9990-A992E3AD6F2F}" dt="2024-04-24T11:06:17.119" v="981" actId="255"/>
          <ac:spMkLst>
            <pc:docMk/>
            <pc:sldMk cId="1771356018" sldId="261"/>
            <ac:spMk id="9" creationId="{33E2D54C-347C-8F4D-B7E9-642C5D3A066F}"/>
          </ac:spMkLst>
        </pc:spChg>
        <pc:spChg chg="del mod">
          <ac:chgData name="Ana Carvalho Goncalves (PT)" userId="7b776058-5220-4e46-894f-d11198c1f72c" providerId="ADAL" clId="{DD28D21B-C53A-4564-9990-A992E3AD6F2F}" dt="2024-04-24T11:06:24.051" v="983" actId="478"/>
          <ac:spMkLst>
            <pc:docMk/>
            <pc:sldMk cId="1771356018" sldId="261"/>
            <ac:spMk id="10" creationId="{C663D166-55AA-054D-81EE-9C71A8DBFE7D}"/>
          </ac:spMkLst>
        </pc:spChg>
        <pc:spChg chg="del mod">
          <ac:chgData name="Ana Carvalho Goncalves (PT)" userId="7b776058-5220-4e46-894f-d11198c1f72c" providerId="ADAL" clId="{DD28D21B-C53A-4564-9990-A992E3AD6F2F}" dt="2024-04-24T11:06:21.545" v="982" actId="478"/>
          <ac:spMkLst>
            <pc:docMk/>
            <pc:sldMk cId="1771356018" sldId="261"/>
            <ac:spMk id="11" creationId="{4F53F644-AA2E-D844-940B-39CE017D6346}"/>
          </ac:spMkLst>
        </pc:spChg>
        <pc:spChg chg="add mod">
          <ac:chgData name="Ana Carvalho Goncalves (PT)" userId="7b776058-5220-4e46-894f-d11198c1f72c" providerId="ADAL" clId="{DD28D21B-C53A-4564-9990-A992E3AD6F2F}" dt="2024-04-24T11:09:38.004" v="1130" actId="207"/>
          <ac:spMkLst>
            <pc:docMk/>
            <pc:sldMk cId="1771356018" sldId="261"/>
            <ac:spMk id="12" creationId="{41C2BBEC-5A0B-EC82-8A17-3A526101E5BC}"/>
          </ac:spMkLst>
        </pc:spChg>
        <pc:picChg chg="add mod">
          <ac:chgData name="Ana Carvalho Goncalves (PT)" userId="7b776058-5220-4e46-894f-d11198c1f72c" providerId="ADAL" clId="{DD28D21B-C53A-4564-9990-A992E3AD6F2F}" dt="2024-04-24T11:03:48.148" v="941"/>
          <ac:picMkLst>
            <pc:docMk/>
            <pc:sldMk cId="1771356018" sldId="261"/>
            <ac:picMk id="2" creationId="{18E8411A-A495-7568-F2AE-4FCA24AEAF09}"/>
          </ac:picMkLst>
        </pc:picChg>
        <pc:picChg chg="del">
          <ac:chgData name="Ana Carvalho Goncalves (PT)" userId="7b776058-5220-4e46-894f-d11198c1f72c" providerId="ADAL" clId="{DD28D21B-C53A-4564-9990-A992E3AD6F2F}" dt="2024-04-24T11:03:26.997" v="934" actId="478"/>
          <ac:picMkLst>
            <pc:docMk/>
            <pc:sldMk cId="1771356018" sldId="261"/>
            <ac:picMk id="7" creationId="{0013F8C5-5109-B626-674D-AB0154F46A7C}"/>
          </ac:picMkLst>
        </pc:picChg>
      </pc:sldChg>
      <pc:sldChg chg="delSp modSp mod setBg">
        <pc:chgData name="Ana Carvalho Goncalves (PT)" userId="7b776058-5220-4e46-894f-d11198c1f72c" providerId="ADAL" clId="{DD28D21B-C53A-4564-9990-A992E3AD6F2F}" dt="2024-04-23T11:26:37.657" v="331"/>
        <pc:sldMkLst>
          <pc:docMk/>
          <pc:sldMk cId="3436863358" sldId="263"/>
        </pc:sldMkLst>
        <pc:spChg chg="del mod">
          <ac:chgData name="Ana Carvalho Goncalves (PT)" userId="7b776058-5220-4e46-894f-d11198c1f72c" providerId="ADAL" clId="{DD28D21B-C53A-4564-9990-A992E3AD6F2F}" dt="2024-04-23T11:26:31.344" v="330" actId="478"/>
          <ac:spMkLst>
            <pc:docMk/>
            <pc:sldMk cId="3436863358" sldId="263"/>
            <ac:spMk id="2" creationId="{64DA8781-B4D2-7C48-8A62-D3E5E4ABDD99}"/>
          </ac:spMkLst>
        </pc:spChg>
      </pc:sldChg>
      <pc:sldChg chg="addSp modSp mod">
        <pc:chgData name="Ana Carvalho Goncalves (PT)" userId="7b776058-5220-4e46-894f-d11198c1f72c" providerId="ADAL" clId="{DD28D21B-C53A-4564-9990-A992E3AD6F2F}" dt="2024-04-24T11:12:27.633" v="1177" actId="167"/>
        <pc:sldMkLst>
          <pc:docMk/>
          <pc:sldMk cId="420867979" sldId="264"/>
        </pc:sldMkLst>
        <pc:spChg chg="add mod ord">
          <ac:chgData name="Ana Carvalho Goncalves (PT)" userId="7b776058-5220-4e46-894f-d11198c1f72c" providerId="ADAL" clId="{DD28D21B-C53A-4564-9990-A992E3AD6F2F}" dt="2024-04-23T16:29:36.250" v="625" actId="1035"/>
          <ac:spMkLst>
            <pc:docMk/>
            <pc:sldMk cId="420867979" sldId="264"/>
            <ac:spMk id="4" creationId="{B48D1B76-D91D-7CFB-EC9A-6CB316718172}"/>
          </ac:spMkLst>
        </pc:spChg>
        <pc:spChg chg="mod">
          <ac:chgData name="Ana Carvalho Goncalves (PT)" userId="7b776058-5220-4e46-894f-d11198c1f72c" providerId="ADAL" clId="{DD28D21B-C53A-4564-9990-A992E3AD6F2F}" dt="2024-04-23T11:31:35.648" v="602" actId="1036"/>
          <ac:spMkLst>
            <pc:docMk/>
            <pc:sldMk cId="420867979" sldId="264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1:31:35.648" v="602" actId="1036"/>
          <ac:spMkLst>
            <pc:docMk/>
            <pc:sldMk cId="420867979" sldId="264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DD28D21B-C53A-4564-9990-A992E3AD6F2F}" dt="2024-04-23T11:31:35.648" v="602" actId="1036"/>
          <ac:spMkLst>
            <pc:docMk/>
            <pc:sldMk cId="420867979" sldId="264"/>
            <ac:spMk id="58" creationId="{37320229-A5EF-4942-B221-B836B396A448}"/>
          </ac:spMkLst>
        </pc:spChg>
        <pc:picChg chg="add mod ord">
          <ac:chgData name="Ana Carvalho Goncalves (PT)" userId="7b776058-5220-4e46-894f-d11198c1f72c" providerId="ADAL" clId="{DD28D21B-C53A-4564-9990-A992E3AD6F2F}" dt="2024-04-24T11:12:27.633" v="1177" actId="167"/>
          <ac:picMkLst>
            <pc:docMk/>
            <pc:sldMk cId="420867979" sldId="264"/>
            <ac:picMk id="2" creationId="{36611C12-797B-EAC0-6C11-3B14F0CFC4BF}"/>
          </ac:picMkLst>
        </pc:picChg>
        <pc:picChg chg="mod modCrop">
          <ac:chgData name="Ana Carvalho Goncalves (PT)" userId="7b776058-5220-4e46-894f-d11198c1f72c" providerId="ADAL" clId="{DD28D21B-C53A-4564-9990-A992E3AD6F2F}" dt="2024-04-24T11:12:07.909" v="1156" actId="732"/>
          <ac:picMkLst>
            <pc:docMk/>
            <pc:sldMk cId="420867979" sldId="264"/>
            <ac:picMk id="3" creationId="{0C7A3D21-7481-BFFC-0D3A-7C84496CA23D}"/>
          </ac:picMkLst>
        </pc:picChg>
        <pc:picChg chg="add mod">
          <ac:chgData name="Ana Carvalho Goncalves (PT)" userId="7b776058-5220-4e46-894f-d11198c1f72c" providerId="ADAL" clId="{DD28D21B-C53A-4564-9990-A992E3AD6F2F}" dt="2024-04-24T11:12:21.372" v="1176" actId="1037"/>
          <ac:picMkLst>
            <pc:docMk/>
            <pc:sldMk cId="420867979" sldId="264"/>
            <ac:picMk id="5" creationId="{65940EB6-96AF-FC03-A04B-93FAA85F8A32}"/>
          </ac:picMkLst>
        </pc:picChg>
        <pc:picChg chg="mod ord">
          <ac:chgData name="Ana Carvalho Goncalves (PT)" userId="7b776058-5220-4e46-894f-d11198c1f72c" providerId="ADAL" clId="{DD28D21B-C53A-4564-9990-A992E3AD6F2F}" dt="2024-04-24T11:11:55.239" v="1155" actId="171"/>
          <ac:picMkLst>
            <pc:docMk/>
            <pc:sldMk cId="420867979" sldId="264"/>
            <ac:picMk id="43" creationId="{C0A9CEFF-3B87-7C4F-881F-9BC39E77053B}"/>
          </ac:picMkLst>
        </pc:picChg>
      </pc:sldChg>
      <pc:sldChg chg="addSp delSp modSp mod ord">
        <pc:chgData name="Ana Carvalho Goncalves (PT)" userId="7b776058-5220-4e46-894f-d11198c1f72c" providerId="ADAL" clId="{DD28D21B-C53A-4564-9990-A992E3AD6F2F}" dt="2024-04-24T11:14:35.452" v="1197" actId="1076"/>
        <pc:sldMkLst>
          <pc:docMk/>
          <pc:sldMk cId="3088678341" sldId="265"/>
        </pc:sldMkLst>
        <pc:spChg chg="add mod">
          <ac:chgData name="Ana Carvalho Goncalves (PT)" userId="7b776058-5220-4e46-894f-d11198c1f72c" providerId="ADAL" clId="{DD28D21B-C53A-4564-9990-A992E3AD6F2F}" dt="2024-04-23T08:42:38.697" v="274" actId="20577"/>
          <ac:spMkLst>
            <pc:docMk/>
            <pc:sldMk cId="3088678341" sldId="265"/>
            <ac:spMk id="2" creationId="{CD1B4100-A7EC-9FA7-C7C5-4BD57DBF9012}"/>
          </ac:spMkLst>
        </pc:spChg>
        <pc:spChg chg="add mod">
          <ac:chgData name="Ana Carvalho Goncalves (PT)" userId="7b776058-5220-4e46-894f-d11198c1f72c" providerId="ADAL" clId="{DD28D21B-C53A-4564-9990-A992E3AD6F2F}" dt="2024-04-23T08:42:30.270" v="272" actId="120"/>
          <ac:spMkLst>
            <pc:docMk/>
            <pc:sldMk cId="3088678341" sldId="265"/>
            <ac:spMk id="4" creationId="{B1E5F78C-EE2F-A62F-9A1D-A082DEB6A6D1}"/>
          </ac:spMkLst>
        </pc:spChg>
        <pc:spChg chg="add mod">
          <ac:chgData name="Ana Carvalho Goncalves (PT)" userId="7b776058-5220-4e46-894f-d11198c1f72c" providerId="ADAL" clId="{DD28D21B-C53A-4564-9990-A992E3AD6F2F}" dt="2024-04-23T08:42:43.125" v="275" actId="1076"/>
          <ac:spMkLst>
            <pc:docMk/>
            <pc:sldMk cId="3088678341" sldId="265"/>
            <ac:spMk id="5" creationId="{996FEB8E-D3F6-EDD2-7215-93B9A25D8D2D}"/>
          </ac:spMkLst>
        </pc:spChg>
        <pc:spChg chg="add mod">
          <ac:chgData name="Ana Carvalho Goncalves (PT)" userId="7b776058-5220-4e46-894f-d11198c1f72c" providerId="ADAL" clId="{DD28D21B-C53A-4564-9990-A992E3AD6F2F}" dt="2024-04-23T11:26:01.894" v="318" actId="404"/>
          <ac:spMkLst>
            <pc:docMk/>
            <pc:sldMk cId="3088678341" sldId="265"/>
            <ac:spMk id="9" creationId="{F7712AA0-531B-F5F5-1229-38C7CBE05404}"/>
          </ac:spMkLst>
        </pc:spChg>
        <pc:spChg chg="del mod">
          <ac:chgData name="Ana Carvalho Goncalves (PT)" userId="7b776058-5220-4e46-894f-d11198c1f72c" providerId="ADAL" clId="{DD28D21B-C53A-4564-9990-A992E3AD6F2F}" dt="2024-04-23T08:34:27.479" v="24" actId="478"/>
          <ac:spMkLst>
            <pc:docMk/>
            <pc:sldMk cId="3088678341" sldId="265"/>
            <ac:spMk id="10" creationId="{68606975-0A8F-CB4D-A4E9-D2281F393DC0}"/>
          </ac:spMkLst>
        </pc:spChg>
        <pc:picChg chg="mod">
          <ac:chgData name="Ana Carvalho Goncalves (PT)" userId="7b776058-5220-4e46-894f-d11198c1f72c" providerId="ADAL" clId="{DD28D21B-C53A-4564-9990-A992E3AD6F2F}" dt="2024-04-23T08:31:50.289" v="4" actId="1076"/>
          <ac:picMkLst>
            <pc:docMk/>
            <pc:sldMk cId="3088678341" sldId="265"/>
            <ac:picMk id="3" creationId="{D4794FAB-45A1-FBEB-E7C3-E977B8AF8901}"/>
          </ac:picMkLst>
        </pc:picChg>
        <pc:picChg chg="add mod ord">
          <ac:chgData name="Ana Carvalho Goncalves (PT)" userId="7b776058-5220-4e46-894f-d11198c1f72c" providerId="ADAL" clId="{DD28D21B-C53A-4564-9990-A992E3AD6F2F}" dt="2024-04-24T11:14:35.452" v="1197" actId="1076"/>
          <ac:picMkLst>
            <pc:docMk/>
            <pc:sldMk cId="3088678341" sldId="265"/>
            <ac:picMk id="7" creationId="{CF1299D4-651A-54B1-4AA4-D0C00301C808}"/>
          </ac:picMkLst>
        </pc:picChg>
        <pc:picChg chg="mod modCrop">
          <ac:chgData name="Ana Carvalho Goncalves (PT)" userId="7b776058-5220-4e46-894f-d11198c1f72c" providerId="ADAL" clId="{DD28D21B-C53A-4564-9990-A992E3AD6F2F}" dt="2024-04-23T11:25:21.744" v="291" actId="1076"/>
          <ac:picMkLst>
            <pc:docMk/>
            <pc:sldMk cId="3088678341" sldId="265"/>
            <ac:picMk id="8" creationId="{2729E560-CD46-B24C-A6B4-E1BCB35F951A}"/>
          </ac:picMkLst>
        </pc:picChg>
        <pc:picChg chg="add del mod">
          <ac:chgData name="Ana Carvalho Goncalves (PT)" userId="7b776058-5220-4e46-894f-d11198c1f72c" providerId="ADAL" clId="{DD28D21B-C53A-4564-9990-A992E3AD6F2F}" dt="2024-04-23T08:37:17.459" v="248" actId="478"/>
          <ac:picMkLst>
            <pc:docMk/>
            <pc:sldMk cId="3088678341" sldId="265"/>
            <ac:picMk id="1026" creationId="{CE32164B-B64A-7532-E0ED-F3AD2E1E5BA4}"/>
          </ac:picMkLst>
        </pc:picChg>
        <pc:picChg chg="add del mod">
          <ac:chgData name="Ana Carvalho Goncalves (PT)" userId="7b776058-5220-4e46-894f-d11198c1f72c" providerId="ADAL" clId="{DD28D21B-C53A-4564-9990-A992E3AD6F2F}" dt="2024-04-23T08:38:13.365" v="252" actId="478"/>
          <ac:picMkLst>
            <pc:docMk/>
            <pc:sldMk cId="3088678341" sldId="265"/>
            <ac:picMk id="1028" creationId="{90FBF8EF-0E44-4F7E-FDB0-78DF2AB97037}"/>
          </ac:picMkLst>
        </pc:picChg>
        <pc:picChg chg="add del mod">
          <ac:chgData name="Ana Carvalho Goncalves (PT)" userId="7b776058-5220-4e46-894f-d11198c1f72c" providerId="ADAL" clId="{DD28D21B-C53A-4564-9990-A992E3AD6F2F}" dt="2024-04-23T08:49:15.685" v="276" actId="478"/>
          <ac:picMkLst>
            <pc:docMk/>
            <pc:sldMk cId="3088678341" sldId="265"/>
            <ac:picMk id="1030" creationId="{65049C39-2A2F-E7AB-8E7A-D453C4C3F7B4}"/>
          </ac:picMkLst>
        </pc:picChg>
      </pc:sldChg>
      <pc:sldChg chg="del">
        <pc:chgData name="Ana Carvalho Goncalves (PT)" userId="7b776058-5220-4e46-894f-d11198c1f72c" providerId="ADAL" clId="{DD28D21B-C53A-4564-9990-A992E3AD6F2F}" dt="2024-04-24T11:06:34.326" v="985" actId="2696"/>
        <pc:sldMkLst>
          <pc:docMk/>
          <pc:sldMk cId="86178755" sldId="267"/>
        </pc:sldMkLst>
      </pc:sldChg>
      <pc:sldChg chg="addSp delSp modSp mod ord">
        <pc:chgData name="Ana Carvalho Goncalves (PT)" userId="7b776058-5220-4e46-894f-d11198c1f72c" providerId="ADAL" clId="{DD28D21B-C53A-4564-9990-A992E3AD6F2F}" dt="2024-04-24T11:16:41.261" v="1227" actId="1076"/>
        <pc:sldMkLst>
          <pc:docMk/>
          <pc:sldMk cId="1198141830" sldId="269"/>
        </pc:sldMkLst>
        <pc:spChg chg="del">
          <ac:chgData name="Ana Carvalho Goncalves (PT)" userId="7b776058-5220-4e46-894f-d11198c1f72c" providerId="ADAL" clId="{DD28D21B-C53A-4564-9990-A992E3AD6F2F}" dt="2024-04-24T11:14:46.981" v="1201" actId="478"/>
          <ac:spMkLst>
            <pc:docMk/>
            <pc:sldMk cId="1198141830" sldId="269"/>
            <ac:spMk id="4" creationId="{641ADE77-DB91-A846-AF1E-2E2F2FAE8529}"/>
          </ac:spMkLst>
        </pc:spChg>
        <pc:spChg chg="del">
          <ac:chgData name="Ana Carvalho Goncalves (PT)" userId="7b776058-5220-4e46-894f-d11198c1f72c" providerId="ADAL" clId="{DD28D21B-C53A-4564-9990-A992E3AD6F2F}" dt="2024-04-24T11:14:46.981" v="1201" actId="478"/>
          <ac:spMkLst>
            <pc:docMk/>
            <pc:sldMk cId="1198141830" sldId="269"/>
            <ac:spMk id="5" creationId="{F59EA059-882A-7D4C-A1B0-B3C154C57A02}"/>
          </ac:spMkLst>
        </pc:spChg>
        <pc:spChg chg="del">
          <ac:chgData name="Ana Carvalho Goncalves (PT)" userId="7b776058-5220-4e46-894f-d11198c1f72c" providerId="ADAL" clId="{DD28D21B-C53A-4564-9990-A992E3AD6F2F}" dt="2024-04-24T11:14:46.981" v="1201" actId="478"/>
          <ac:spMkLst>
            <pc:docMk/>
            <pc:sldMk cId="1198141830" sldId="269"/>
            <ac:spMk id="6" creationId="{F6AEB7BB-81CE-5C4B-8C0A-EA10F307FE5E}"/>
          </ac:spMkLst>
        </pc:spChg>
        <pc:spChg chg="add mod">
          <ac:chgData name="Ana Carvalho Goncalves (PT)" userId="7b776058-5220-4e46-894f-d11198c1f72c" providerId="ADAL" clId="{DD28D21B-C53A-4564-9990-A992E3AD6F2F}" dt="2024-04-24T11:15:32.168" v="1210" actId="1076"/>
          <ac:spMkLst>
            <pc:docMk/>
            <pc:sldMk cId="1198141830" sldId="269"/>
            <ac:spMk id="9" creationId="{88D7DD7F-D568-716D-B50C-D13E22AAA4C7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2" creationId="{0488C926-11E1-7447-BF65-D2010644EF89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3" creationId="{7B976D66-C07B-C74B-93E8-C8BE2313150B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4" creationId="{BF4712AC-C2E7-454A-B455-240D611DC373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5" creationId="{B33141AF-3C0B-B44A-AF03-794141B1988E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6" creationId="{635D4274-010C-6F48-BC1B-ED035265118F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7" creationId="{A8FE531A-A5D6-CE4B-AD43-B0B5DE7350CA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8" creationId="{DF518163-3C51-5346-B9B4-8C8146C51C5D}"/>
          </ac:spMkLst>
        </pc:spChg>
        <pc:spChg chg="del">
          <ac:chgData name="Ana Carvalho Goncalves (PT)" userId="7b776058-5220-4e46-894f-d11198c1f72c" providerId="ADAL" clId="{DD28D21B-C53A-4564-9990-A992E3AD6F2F}" dt="2024-04-24T11:14:09.702" v="1195" actId="478"/>
          <ac:spMkLst>
            <pc:docMk/>
            <pc:sldMk cId="1198141830" sldId="269"/>
            <ac:spMk id="19" creationId="{7EABD285-9028-854D-A317-829FC0CAF401}"/>
          </ac:spMkLst>
        </pc:spChg>
        <pc:picChg chg="del">
          <ac:chgData name="Ana Carvalho Goncalves (PT)" userId="7b776058-5220-4e46-894f-d11198c1f72c" providerId="ADAL" clId="{DD28D21B-C53A-4564-9990-A992E3AD6F2F}" dt="2024-04-24T11:13:19.049" v="1191" actId="478"/>
          <ac:picMkLst>
            <pc:docMk/>
            <pc:sldMk cId="1198141830" sldId="269"/>
            <ac:picMk id="2" creationId="{EBF1F584-A341-56E9-DE8E-B058BF4A7846}"/>
          </ac:picMkLst>
        </pc:picChg>
        <pc:picChg chg="add mod">
          <ac:chgData name="Ana Carvalho Goncalves (PT)" userId="7b776058-5220-4e46-894f-d11198c1f72c" providerId="ADAL" clId="{DD28D21B-C53A-4564-9990-A992E3AD6F2F}" dt="2024-04-24T11:13:26.117" v="1194"/>
          <ac:picMkLst>
            <pc:docMk/>
            <pc:sldMk cId="1198141830" sldId="269"/>
            <ac:picMk id="3" creationId="{26381B0D-2FE1-5381-9688-B50872C75240}"/>
          </ac:picMkLst>
        </pc:picChg>
        <pc:picChg chg="add mod">
          <ac:chgData name="Ana Carvalho Goncalves (PT)" userId="7b776058-5220-4e46-894f-d11198c1f72c" providerId="ADAL" clId="{DD28D21B-C53A-4564-9990-A992E3AD6F2F}" dt="2024-04-24T11:13:26.117" v="1194"/>
          <ac:picMkLst>
            <pc:docMk/>
            <pc:sldMk cId="1198141830" sldId="269"/>
            <ac:picMk id="7" creationId="{1A221BE8-D8FA-6E3C-56A1-C03888E1EB96}"/>
          </ac:picMkLst>
        </pc:picChg>
        <pc:picChg chg="add mod modCrop">
          <ac:chgData name="Ana Carvalho Goncalves (PT)" userId="7b776058-5220-4e46-894f-d11198c1f72c" providerId="ADAL" clId="{DD28D21B-C53A-4564-9990-A992E3AD6F2F}" dt="2024-04-24T11:15:16.415" v="1206" actId="732"/>
          <ac:picMkLst>
            <pc:docMk/>
            <pc:sldMk cId="1198141830" sldId="269"/>
            <ac:picMk id="8" creationId="{7F008ACF-BA63-DBC9-A0B1-1405BB909D43}"/>
          </ac:picMkLst>
        </pc:picChg>
        <pc:picChg chg="add mod">
          <ac:chgData name="Ana Carvalho Goncalves (PT)" userId="7b776058-5220-4e46-894f-d11198c1f72c" providerId="ADAL" clId="{DD28D21B-C53A-4564-9990-A992E3AD6F2F}" dt="2024-04-24T11:16:06.519" v="1219" actId="1035"/>
          <ac:picMkLst>
            <pc:docMk/>
            <pc:sldMk cId="1198141830" sldId="269"/>
            <ac:picMk id="10" creationId="{AD0BEBF9-6310-E9D2-D600-DEFD3E199EA3}"/>
          </ac:picMkLst>
        </pc:picChg>
        <pc:picChg chg="add mod">
          <ac:chgData name="Ana Carvalho Goncalves (PT)" userId="7b776058-5220-4e46-894f-d11198c1f72c" providerId="ADAL" clId="{DD28D21B-C53A-4564-9990-A992E3AD6F2F}" dt="2024-04-24T11:16:23.474" v="1223" actId="1076"/>
          <ac:picMkLst>
            <pc:docMk/>
            <pc:sldMk cId="1198141830" sldId="269"/>
            <ac:picMk id="11" creationId="{2025A221-58ED-4130-FE78-016E366DEFBA}"/>
          </ac:picMkLst>
        </pc:picChg>
        <pc:picChg chg="add mod">
          <ac:chgData name="Ana Carvalho Goncalves (PT)" userId="7b776058-5220-4e46-894f-d11198c1f72c" providerId="ADAL" clId="{DD28D21B-C53A-4564-9990-A992E3AD6F2F}" dt="2024-04-24T11:16:41.261" v="1227" actId="1076"/>
          <ac:picMkLst>
            <pc:docMk/>
            <pc:sldMk cId="1198141830" sldId="269"/>
            <ac:picMk id="20" creationId="{A05CE1E8-2FA5-1A7B-4FAB-4D68C5C6DB60}"/>
          </ac:picMkLst>
        </pc:picChg>
      </pc:sldChg>
      <pc:sldChg chg="del">
        <pc:chgData name="Ana Carvalho Goncalves (PT)" userId="7b776058-5220-4e46-894f-d11198c1f72c" providerId="ADAL" clId="{DD28D21B-C53A-4564-9990-A992E3AD6F2F}" dt="2024-04-23T16:47:42.779" v="683" actId="2696"/>
        <pc:sldMkLst>
          <pc:docMk/>
          <pc:sldMk cId="1831581175" sldId="271"/>
        </pc:sldMkLst>
      </pc:sldChg>
      <pc:sldChg chg="addSp modSp mod">
        <pc:chgData name="Ana Carvalho Goncalves (PT)" userId="7b776058-5220-4e46-894f-d11198c1f72c" providerId="ADAL" clId="{DD28D21B-C53A-4564-9990-A992E3AD6F2F}" dt="2024-04-24T11:43:39.220" v="1961"/>
        <pc:sldMkLst>
          <pc:docMk/>
          <pc:sldMk cId="495846767" sldId="272"/>
        </pc:sldMkLst>
        <pc:picChg chg="add mod">
          <ac:chgData name="Ana Carvalho Goncalves (PT)" userId="7b776058-5220-4e46-894f-d11198c1f72c" providerId="ADAL" clId="{DD28D21B-C53A-4564-9990-A992E3AD6F2F}" dt="2024-04-24T11:42:37.605" v="1734" actId="1076"/>
          <ac:picMkLst>
            <pc:docMk/>
            <pc:sldMk cId="495846767" sldId="272"/>
            <ac:picMk id="2" creationId="{E5D59714-DA48-C48F-89AA-9ED1F31DDEF3}"/>
          </ac:picMkLst>
        </pc:picChg>
        <pc:picChg chg="add mod">
          <ac:chgData name="Ana Carvalho Goncalves (PT)" userId="7b776058-5220-4e46-894f-d11198c1f72c" providerId="ADAL" clId="{DD28D21B-C53A-4564-9990-A992E3AD6F2F}" dt="2024-04-24T11:43:39.220" v="1961"/>
          <ac:picMkLst>
            <pc:docMk/>
            <pc:sldMk cId="495846767" sldId="272"/>
            <ac:picMk id="3" creationId="{A9E4DED7-81C8-BEC5-4965-015CFA1CEC69}"/>
          </ac:picMkLst>
        </pc:picChg>
        <pc:picChg chg="add mod">
          <ac:chgData name="Ana Carvalho Goncalves (PT)" userId="7b776058-5220-4e46-894f-d11198c1f72c" providerId="ADAL" clId="{DD28D21B-C53A-4564-9990-A992E3AD6F2F}" dt="2024-04-24T11:43:01.340" v="1800" actId="1036"/>
          <ac:picMkLst>
            <pc:docMk/>
            <pc:sldMk cId="495846767" sldId="272"/>
            <ac:picMk id="4" creationId="{3A792BDE-9D33-2214-2C02-C55132AE2C24}"/>
          </ac:picMkLst>
        </pc:picChg>
        <pc:picChg chg="mod">
          <ac:chgData name="Ana Carvalho Goncalves (PT)" userId="7b776058-5220-4e46-894f-d11198c1f72c" providerId="ADAL" clId="{DD28D21B-C53A-4564-9990-A992E3AD6F2F}" dt="2024-04-24T11:42:35.760" v="1733" actId="1076"/>
          <ac:picMkLst>
            <pc:docMk/>
            <pc:sldMk cId="495846767" sldId="272"/>
            <ac:picMk id="84" creationId="{2A051971-7CB6-AC41-907B-BA604C3FC580}"/>
          </ac:picMkLst>
        </pc:picChg>
      </pc:sldChg>
      <pc:sldChg chg="delSp del mod">
        <pc:chgData name="Ana Carvalho Goncalves (PT)" userId="7b776058-5220-4e46-894f-d11198c1f72c" providerId="ADAL" clId="{DD28D21B-C53A-4564-9990-A992E3AD6F2F}" dt="2024-04-24T11:42:40.580" v="1736" actId="2696"/>
        <pc:sldMkLst>
          <pc:docMk/>
          <pc:sldMk cId="1610640763" sldId="275"/>
        </pc:sldMkLst>
        <pc:picChg chg="del">
          <ac:chgData name="Ana Carvalho Goncalves (PT)" userId="7b776058-5220-4e46-894f-d11198c1f72c" providerId="ADAL" clId="{DD28D21B-C53A-4564-9990-A992E3AD6F2F}" dt="2024-04-24T11:42:28.850" v="1729" actId="21"/>
          <ac:picMkLst>
            <pc:docMk/>
            <pc:sldMk cId="1610640763" sldId="275"/>
            <ac:picMk id="2" creationId="{3D2A599C-BFCC-FC49-9DBC-910805AC5F9A}"/>
          </ac:picMkLst>
        </pc:picChg>
      </pc:sldChg>
      <pc:sldChg chg="del">
        <pc:chgData name="Ana Carvalho Goncalves (PT)" userId="7b776058-5220-4e46-894f-d11198c1f72c" providerId="ADAL" clId="{DD28D21B-C53A-4564-9990-A992E3AD6F2F}" dt="2024-04-23T11:26:17.605" v="320" actId="2696"/>
        <pc:sldMkLst>
          <pc:docMk/>
          <pc:sldMk cId="0" sldId="324"/>
        </pc:sldMkLst>
      </pc:sldChg>
      <pc:sldChg chg="del">
        <pc:chgData name="Ana Carvalho Goncalves (PT)" userId="7b776058-5220-4e46-894f-d11198c1f72c" providerId="ADAL" clId="{DD28D21B-C53A-4564-9990-A992E3AD6F2F}" dt="2024-04-23T11:26:19.518" v="322" actId="2696"/>
        <pc:sldMkLst>
          <pc:docMk/>
          <pc:sldMk cId="0" sldId="325"/>
        </pc:sldMkLst>
      </pc:sldChg>
      <pc:sldChg chg="del">
        <pc:chgData name="Ana Carvalho Goncalves (PT)" userId="7b776058-5220-4e46-894f-d11198c1f72c" providerId="ADAL" clId="{DD28D21B-C53A-4564-9990-A992E3AD6F2F}" dt="2024-04-23T11:26:21.462" v="324" actId="2696"/>
        <pc:sldMkLst>
          <pc:docMk/>
          <pc:sldMk cId="0" sldId="326"/>
        </pc:sldMkLst>
      </pc:sldChg>
      <pc:sldChg chg="del">
        <pc:chgData name="Ana Carvalho Goncalves (PT)" userId="7b776058-5220-4e46-894f-d11198c1f72c" providerId="ADAL" clId="{DD28D21B-C53A-4564-9990-A992E3AD6F2F}" dt="2024-04-23T11:26:23.444" v="326" actId="2696"/>
        <pc:sldMkLst>
          <pc:docMk/>
          <pc:sldMk cId="0" sldId="327"/>
        </pc:sldMkLst>
      </pc:sldChg>
      <pc:sldChg chg="modSp del mod">
        <pc:chgData name="Ana Carvalho Goncalves (PT)" userId="7b776058-5220-4e46-894f-d11198c1f72c" providerId="ADAL" clId="{DD28D21B-C53A-4564-9990-A992E3AD6F2F}" dt="2024-04-24T11:13:14.687" v="1188" actId="2696"/>
        <pc:sldMkLst>
          <pc:docMk/>
          <pc:sldMk cId="1663090162" sldId="3036"/>
        </pc:sldMkLst>
        <pc:picChg chg="mod">
          <ac:chgData name="Ana Carvalho Goncalves (PT)" userId="7b776058-5220-4e46-894f-d11198c1f72c" providerId="ADAL" clId="{DD28D21B-C53A-4564-9990-A992E3AD6F2F}" dt="2024-04-23T08:40:15.689" v="259" actId="1076"/>
          <ac:picMkLst>
            <pc:docMk/>
            <pc:sldMk cId="1663090162" sldId="3036"/>
            <ac:picMk id="2" creationId="{ED8E443E-D5DC-7744-BDB4-1E8A43388653}"/>
          </ac:picMkLst>
        </pc:picChg>
        <pc:picChg chg="mod">
          <ac:chgData name="Ana Carvalho Goncalves (PT)" userId="7b776058-5220-4e46-894f-d11198c1f72c" providerId="ADAL" clId="{DD28D21B-C53A-4564-9990-A992E3AD6F2F}" dt="2024-04-23T08:40:12.985" v="258" actId="1076"/>
          <ac:picMkLst>
            <pc:docMk/>
            <pc:sldMk cId="1663090162" sldId="3036"/>
            <ac:picMk id="5" creationId="{369397AD-E567-4AA9-8E5E-7652849BD7C6}"/>
          </ac:picMkLst>
        </pc:picChg>
      </pc:sldChg>
      <pc:sldChg chg="del">
        <pc:chgData name="Ana Carvalho Goncalves (PT)" userId="7b776058-5220-4e46-894f-d11198c1f72c" providerId="ADAL" clId="{DD28D21B-C53A-4564-9990-A992E3AD6F2F}" dt="2024-04-23T16:32:12.962" v="675" actId="2696"/>
        <pc:sldMkLst>
          <pc:docMk/>
          <pc:sldMk cId="2069090515" sldId="3038"/>
        </pc:sldMkLst>
      </pc:sldChg>
      <pc:sldChg chg="del">
        <pc:chgData name="Ana Carvalho Goncalves (PT)" userId="7b776058-5220-4e46-894f-d11198c1f72c" providerId="ADAL" clId="{DD28D21B-C53A-4564-9990-A992E3AD6F2F}" dt="2024-04-23T08:40:01.266" v="255" actId="2696"/>
        <pc:sldMkLst>
          <pc:docMk/>
          <pc:sldMk cId="2917538223" sldId="3044"/>
        </pc:sldMkLst>
      </pc:sldChg>
      <pc:sldChg chg="addSp delSp modSp mod">
        <pc:chgData name="Ana Carvalho Goncalves (PT)" userId="7b776058-5220-4e46-894f-d11198c1f72c" providerId="ADAL" clId="{DD28D21B-C53A-4564-9990-A992E3AD6F2F}" dt="2024-04-24T11:27:29.914" v="1323" actId="1035"/>
        <pc:sldMkLst>
          <pc:docMk/>
          <pc:sldMk cId="3547357279" sldId="3045"/>
        </pc:sldMkLst>
        <pc:spChg chg="add mod">
          <ac:chgData name="Ana Carvalho Goncalves (PT)" userId="7b776058-5220-4e46-894f-d11198c1f72c" providerId="ADAL" clId="{DD28D21B-C53A-4564-9990-A992E3AD6F2F}" dt="2024-04-23T16:31:09.271" v="640"/>
          <ac:spMkLst>
            <pc:docMk/>
            <pc:sldMk cId="3547357279" sldId="3045"/>
            <ac:spMk id="4" creationId="{A52EB3AF-98CB-422F-F89E-77BE0926D17D}"/>
          </ac:spMkLst>
        </pc:spChg>
        <pc:spChg chg="add mod">
          <ac:chgData name="Ana Carvalho Goncalves (PT)" userId="7b776058-5220-4e46-894f-d11198c1f72c" providerId="ADAL" clId="{DD28D21B-C53A-4564-9990-A992E3AD6F2F}" dt="2024-04-23T16:32:31.673" v="680" actId="1076"/>
          <ac:spMkLst>
            <pc:docMk/>
            <pc:sldMk cId="3547357279" sldId="3045"/>
            <ac:spMk id="7" creationId="{2A110054-2D9B-2D06-9ECF-5F1B4D26A57F}"/>
          </ac:spMkLst>
        </pc:spChg>
        <pc:spChg chg="add mod ord">
          <ac:chgData name="Ana Carvalho Goncalves (PT)" userId="7b776058-5220-4e46-894f-d11198c1f72c" providerId="ADAL" clId="{DD28D21B-C53A-4564-9990-A992E3AD6F2F}" dt="2024-04-24T11:27:15.452" v="1306" actId="14100"/>
          <ac:spMkLst>
            <pc:docMk/>
            <pc:sldMk cId="3547357279" sldId="3045"/>
            <ac:spMk id="10" creationId="{657020FD-ECB0-87F8-D904-1D45EB47A39C}"/>
          </ac:spMkLst>
        </pc:spChg>
        <pc:spChg chg="add mod">
          <ac:chgData name="Ana Carvalho Goncalves (PT)" userId="7b776058-5220-4e46-894f-d11198c1f72c" providerId="ADAL" clId="{DD28D21B-C53A-4564-9990-A992E3AD6F2F}" dt="2024-04-24T11:27:24.750" v="1308" actId="207"/>
          <ac:spMkLst>
            <pc:docMk/>
            <pc:sldMk cId="3547357279" sldId="3045"/>
            <ac:spMk id="11" creationId="{E2BD39EA-2FBD-B558-87DF-7A70620AEDAD}"/>
          </ac:spMkLst>
        </pc:spChg>
        <pc:spChg chg="mod">
          <ac:chgData name="Ana Carvalho Goncalves (PT)" userId="7b776058-5220-4e46-894f-d11198c1f72c" providerId="ADAL" clId="{DD28D21B-C53A-4564-9990-A992E3AD6F2F}" dt="2024-04-24T11:27:29.914" v="1323" actId="1035"/>
          <ac:spMkLst>
            <pc:docMk/>
            <pc:sldMk cId="3547357279" sldId="3045"/>
            <ac:spMk id="50" creationId="{563E23F4-FB3E-8846-9752-A976CB9DDEC8}"/>
          </ac:spMkLst>
        </pc:spChg>
        <pc:spChg chg="del">
          <ac:chgData name="Ana Carvalho Goncalves (PT)" userId="7b776058-5220-4e46-894f-d11198c1f72c" providerId="ADAL" clId="{DD28D21B-C53A-4564-9990-A992E3AD6F2F}" dt="2024-04-23T16:31:52.160" v="672" actId="478"/>
          <ac:spMkLst>
            <pc:docMk/>
            <pc:sldMk cId="3547357279" sldId="3045"/>
            <ac:spMk id="58" creationId="{37320229-A5EF-4942-B221-B836B396A448}"/>
          </ac:spMkLst>
        </pc:spChg>
        <pc:picChg chg="del mod">
          <ac:chgData name="Ana Carvalho Goncalves (PT)" userId="7b776058-5220-4e46-894f-d11198c1f72c" providerId="ADAL" clId="{DD28D21B-C53A-4564-9990-A992E3AD6F2F}" dt="2024-04-23T16:31:00.637" v="637" actId="478"/>
          <ac:picMkLst>
            <pc:docMk/>
            <pc:sldMk cId="3547357279" sldId="3045"/>
            <ac:picMk id="2" creationId="{1009813C-381B-6900-F07A-35D092088424}"/>
          </ac:picMkLst>
        </pc:picChg>
        <pc:picChg chg="add del mod ord modCrop">
          <ac:chgData name="Ana Carvalho Goncalves (PT)" userId="7b776058-5220-4e46-894f-d11198c1f72c" providerId="ADAL" clId="{DD28D21B-C53A-4564-9990-A992E3AD6F2F}" dt="2024-04-24T11:16:50.002" v="1230" actId="478"/>
          <ac:picMkLst>
            <pc:docMk/>
            <pc:sldMk cId="3547357279" sldId="3045"/>
            <ac:picMk id="3" creationId="{F66BE9CD-F65D-0823-AAC7-947E4EF69F15}"/>
          </ac:picMkLst>
        </pc:picChg>
        <pc:picChg chg="mod">
          <ac:chgData name="Ana Carvalho Goncalves (PT)" userId="7b776058-5220-4e46-894f-d11198c1f72c" providerId="ADAL" clId="{DD28D21B-C53A-4564-9990-A992E3AD6F2F}" dt="2024-04-24T11:27:29.914" v="1323" actId="1035"/>
          <ac:picMkLst>
            <pc:docMk/>
            <pc:sldMk cId="3547357279" sldId="3045"/>
            <ac:picMk id="5" creationId="{B15E07CE-0A97-FA0E-118E-080AC8B8CD29}"/>
          </ac:picMkLst>
        </pc:picChg>
        <pc:picChg chg="add mod">
          <ac:chgData name="Ana Carvalho Goncalves (PT)" userId="7b776058-5220-4e46-894f-d11198c1f72c" providerId="ADAL" clId="{DD28D21B-C53A-4564-9990-A992E3AD6F2F}" dt="2024-04-23T16:31:09.271" v="640"/>
          <ac:picMkLst>
            <pc:docMk/>
            <pc:sldMk cId="3547357279" sldId="3045"/>
            <ac:picMk id="6" creationId="{958E2272-4528-E82A-D106-1F33A676F6D4}"/>
          </ac:picMkLst>
        </pc:picChg>
        <pc:picChg chg="add mod ord modCrop">
          <ac:chgData name="Ana Carvalho Goncalves (PT)" userId="7b776058-5220-4e46-894f-d11198c1f72c" providerId="ADAL" clId="{DD28D21B-C53A-4564-9990-A992E3AD6F2F}" dt="2024-04-24T11:18:27.412" v="1237" actId="167"/>
          <ac:picMkLst>
            <pc:docMk/>
            <pc:sldMk cId="3547357279" sldId="3045"/>
            <ac:picMk id="9" creationId="{CE131C4B-FBAE-C235-2A54-273063CFC47E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4T11:33:56.078" v="1363" actId="207"/>
        <pc:sldMkLst>
          <pc:docMk/>
          <pc:sldMk cId="1687593554" sldId="3046"/>
        </pc:sldMkLst>
        <pc:spChg chg="add mod">
          <ac:chgData name="Ana Carvalho Goncalves (PT)" userId="7b776058-5220-4e46-894f-d11198c1f72c" providerId="ADAL" clId="{DD28D21B-C53A-4564-9990-A992E3AD6F2F}" dt="2024-04-24T11:10:12.589" v="1138" actId="1076"/>
          <ac:spMkLst>
            <pc:docMk/>
            <pc:sldMk cId="1687593554" sldId="3046"/>
            <ac:spMk id="7" creationId="{1A48F49A-BC09-448A-84AF-841E622AB3E6}"/>
          </ac:spMkLst>
        </pc:spChg>
        <pc:spChg chg="add del mod">
          <ac:chgData name="Ana Carvalho Goncalves (PT)" userId="7b776058-5220-4e46-894f-d11198c1f72c" providerId="ADAL" clId="{DD28D21B-C53A-4564-9990-A992E3AD6F2F}" dt="2024-04-24T11:33:20.109" v="1347"/>
          <ac:spMkLst>
            <pc:docMk/>
            <pc:sldMk cId="1687593554" sldId="3046"/>
            <ac:spMk id="8" creationId="{B7952BF5-25A8-494A-D07A-96F93928A9D8}"/>
          </ac:spMkLst>
        </pc:spChg>
        <pc:spChg chg="add mod">
          <ac:chgData name="Ana Carvalho Goncalves (PT)" userId="7b776058-5220-4e46-894f-d11198c1f72c" providerId="ADAL" clId="{DD28D21B-C53A-4564-9990-A992E3AD6F2F}" dt="2024-04-24T11:33:56.078" v="1363" actId="207"/>
          <ac:spMkLst>
            <pc:docMk/>
            <pc:sldMk cId="1687593554" sldId="3046"/>
            <ac:spMk id="9" creationId="{ABAEF044-E9C2-CAEA-4923-E1E14A733C98}"/>
          </ac:spMkLst>
        </pc:spChg>
        <pc:spChg chg="mod">
          <ac:chgData name="Ana Carvalho Goncalves (PT)" userId="7b776058-5220-4e46-894f-d11198c1f72c" providerId="ADAL" clId="{DD28D21B-C53A-4564-9990-A992E3AD6F2F}" dt="2024-04-24T11:08:01.451" v="1087" actId="1035"/>
          <ac:spMkLst>
            <pc:docMk/>
            <pc:sldMk cId="1687593554" sldId="3046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4T11:08:01.451" v="1087" actId="1035"/>
          <ac:spMkLst>
            <pc:docMk/>
            <pc:sldMk cId="1687593554" sldId="3046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DD28D21B-C53A-4564-9990-A992E3AD6F2F}" dt="2024-04-24T11:08:01.451" v="1087" actId="1035"/>
          <ac:spMkLst>
            <pc:docMk/>
            <pc:sldMk cId="1687593554" sldId="3046"/>
            <ac:spMk id="58" creationId="{37320229-A5EF-4942-B221-B836B396A448}"/>
          </ac:spMkLst>
        </pc:spChg>
        <pc:picChg chg="add mod ord">
          <ac:chgData name="Ana Carvalho Goncalves (PT)" userId="7b776058-5220-4e46-894f-d11198c1f72c" providerId="ADAL" clId="{DD28D21B-C53A-4564-9990-A992E3AD6F2F}" dt="2024-04-24T11:09:07.706" v="1126" actId="1036"/>
          <ac:picMkLst>
            <pc:docMk/>
            <pc:sldMk cId="1687593554" sldId="3046"/>
            <ac:picMk id="2" creationId="{7A6FE510-1674-2303-6F67-DBCC10ADFCF3}"/>
          </ac:picMkLst>
        </pc:picChg>
        <pc:picChg chg="mod">
          <ac:chgData name="Ana Carvalho Goncalves (PT)" userId="7b776058-5220-4e46-894f-d11198c1f72c" providerId="ADAL" clId="{DD28D21B-C53A-4564-9990-A992E3AD6F2F}" dt="2024-04-23T11:29:11.972" v="455" actId="1076"/>
          <ac:picMkLst>
            <pc:docMk/>
            <pc:sldMk cId="1687593554" sldId="3046"/>
            <ac:picMk id="4" creationId="{623D32D1-9D05-55F3-A486-76AA62879AD7}"/>
          </ac:picMkLst>
        </pc:picChg>
        <pc:picChg chg="add mod">
          <ac:chgData name="Ana Carvalho Goncalves (PT)" userId="7b776058-5220-4e46-894f-d11198c1f72c" providerId="ADAL" clId="{DD28D21B-C53A-4564-9990-A992E3AD6F2F}" dt="2024-04-24T11:08:51.458" v="1090" actId="1076"/>
          <ac:picMkLst>
            <pc:docMk/>
            <pc:sldMk cId="1687593554" sldId="3046"/>
            <ac:picMk id="5" creationId="{DCF26853-B072-E736-E5D4-19D5F8F422F6}"/>
          </ac:picMkLst>
        </pc:picChg>
        <pc:picChg chg="mod">
          <ac:chgData name="Ana Carvalho Goncalves (PT)" userId="7b776058-5220-4e46-894f-d11198c1f72c" providerId="ADAL" clId="{DD28D21B-C53A-4564-9990-A992E3AD6F2F}" dt="2024-04-23T11:29:15.008" v="456" actId="1076"/>
          <ac:picMkLst>
            <pc:docMk/>
            <pc:sldMk cId="1687593554" sldId="3046"/>
            <ac:picMk id="6" creationId="{D39AB7BA-E184-4C85-3E87-5259DB7850D2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4T11:33:50.219" v="1360" actId="14100"/>
        <pc:sldMkLst>
          <pc:docMk/>
          <pc:sldMk cId="1143396871" sldId="3047"/>
        </pc:sldMkLst>
        <pc:spChg chg="add del mod">
          <ac:chgData name="Ana Carvalho Goncalves (PT)" userId="7b776058-5220-4e46-894f-d11198c1f72c" providerId="ADAL" clId="{DD28D21B-C53A-4564-9990-A992E3AD6F2F}" dt="2024-04-24T11:33:50.219" v="1360" actId="14100"/>
          <ac:spMkLst>
            <pc:docMk/>
            <pc:sldMk cId="1143396871" sldId="3047"/>
            <ac:spMk id="4" creationId="{6CA9FCFD-4E7D-88AF-8A95-2C750595F1E5}"/>
          </ac:spMkLst>
        </pc:spChg>
        <pc:spChg chg="add mod">
          <ac:chgData name="Ana Carvalho Goncalves (PT)" userId="7b776058-5220-4e46-894f-d11198c1f72c" providerId="ADAL" clId="{DD28D21B-C53A-4564-9990-A992E3AD6F2F}" dt="2024-04-24T11:10:01.894" v="1135"/>
          <ac:spMkLst>
            <pc:docMk/>
            <pc:sldMk cId="1143396871" sldId="3047"/>
            <ac:spMk id="7" creationId="{655ADE05-C32D-4819-DEDE-D99F71214E10}"/>
          </ac:spMkLst>
        </pc:spChg>
        <pc:spChg chg="mod">
          <ac:chgData name="Ana Carvalho Goncalves (PT)" userId="7b776058-5220-4e46-894f-d11198c1f72c" providerId="ADAL" clId="{DD28D21B-C53A-4564-9990-A992E3AD6F2F}" dt="2024-04-23T16:52:40.476" v="742" actId="255"/>
          <ac:spMkLst>
            <pc:docMk/>
            <pc:sldMk cId="1143396871" sldId="3047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6:50:15.417" v="715" actId="1035"/>
          <ac:spMkLst>
            <pc:docMk/>
            <pc:sldMk cId="1143396871" sldId="3047"/>
            <ac:spMk id="52" creationId="{53FC4177-2465-8B4D-95E5-B4B90E53A768}"/>
          </ac:spMkLst>
        </pc:spChg>
        <pc:spChg chg="mod">
          <ac:chgData name="Ana Carvalho Goncalves (PT)" userId="7b776058-5220-4e46-894f-d11198c1f72c" providerId="ADAL" clId="{DD28D21B-C53A-4564-9990-A992E3AD6F2F}" dt="2024-04-23T16:52:44.840" v="743" actId="255"/>
          <ac:spMkLst>
            <pc:docMk/>
            <pc:sldMk cId="1143396871" sldId="3047"/>
            <ac:spMk id="58" creationId="{37320229-A5EF-4942-B221-B836B396A448}"/>
          </ac:spMkLst>
        </pc:spChg>
        <pc:picChg chg="add mod modCrop">
          <ac:chgData name="Ana Carvalho Goncalves (PT)" userId="7b776058-5220-4e46-894f-d11198c1f72c" providerId="ADAL" clId="{DD28D21B-C53A-4564-9990-A992E3AD6F2F}" dt="2024-04-23T16:50:09.614" v="690" actId="1076"/>
          <ac:picMkLst>
            <pc:docMk/>
            <pc:sldMk cId="1143396871" sldId="3047"/>
            <ac:picMk id="3" creationId="{E500D604-3271-1F79-831E-D9C72D7125FD}"/>
          </ac:picMkLst>
        </pc:picChg>
        <pc:picChg chg="mod">
          <ac:chgData name="Ana Carvalho Goncalves (PT)" userId="7b776058-5220-4e46-894f-d11198c1f72c" providerId="ADAL" clId="{DD28D21B-C53A-4564-9990-A992E3AD6F2F}" dt="2024-04-23T11:28:11.917" v="389" actId="1076"/>
          <ac:picMkLst>
            <pc:docMk/>
            <pc:sldMk cId="1143396871" sldId="3047"/>
            <ac:picMk id="5" creationId="{DCD01FB3-62CE-1362-AED4-A331F9E459CF}"/>
          </ac:picMkLst>
        </pc:picChg>
        <pc:picChg chg="mod">
          <ac:chgData name="Ana Carvalho Goncalves (PT)" userId="7b776058-5220-4e46-894f-d11198c1f72c" providerId="ADAL" clId="{DD28D21B-C53A-4564-9990-A992E3AD6F2F}" dt="2024-04-23T11:28:06.885" v="388" actId="1076"/>
          <ac:picMkLst>
            <pc:docMk/>
            <pc:sldMk cId="1143396871" sldId="3047"/>
            <ac:picMk id="6" creationId="{A3FE3F51-2DD6-C050-4737-6B1F4650780C}"/>
          </ac:picMkLst>
        </pc:picChg>
      </pc:sldChg>
      <pc:sldChg chg="addSp modSp mod">
        <pc:chgData name="Ana Carvalho Goncalves (PT)" userId="7b776058-5220-4e46-894f-d11198c1f72c" providerId="ADAL" clId="{DD28D21B-C53A-4564-9990-A992E3AD6F2F}" dt="2024-04-24T11:33:44.544" v="1357" actId="20578"/>
        <pc:sldMkLst>
          <pc:docMk/>
          <pc:sldMk cId="4164007006" sldId="3048"/>
        </pc:sldMkLst>
        <pc:spChg chg="add mod">
          <ac:chgData name="Ana Carvalho Goncalves (PT)" userId="7b776058-5220-4e46-894f-d11198c1f72c" providerId="ADAL" clId="{DD28D21B-C53A-4564-9990-A992E3AD6F2F}" dt="2024-04-23T16:52:18.693" v="736" actId="403"/>
          <ac:spMkLst>
            <pc:docMk/>
            <pc:sldMk cId="4164007006" sldId="3048"/>
            <ac:spMk id="2" creationId="{0878B883-6B57-86FB-C46A-032F673DFC34}"/>
          </ac:spMkLst>
        </pc:spChg>
        <pc:spChg chg="add mod">
          <ac:chgData name="Ana Carvalho Goncalves (PT)" userId="7b776058-5220-4e46-894f-d11198c1f72c" providerId="ADAL" clId="{DD28D21B-C53A-4564-9990-A992E3AD6F2F}" dt="2024-04-24T11:33:44.544" v="1357" actId="20578"/>
          <ac:spMkLst>
            <pc:docMk/>
            <pc:sldMk cId="4164007006" sldId="3048"/>
            <ac:spMk id="3" creationId="{BA9258D8-E349-BEFF-2FC4-035B406C0B5D}"/>
          </ac:spMkLst>
        </pc:spChg>
        <pc:spChg chg="mod">
          <ac:chgData name="Ana Carvalho Goncalves (PT)" userId="7b776058-5220-4e46-894f-d11198c1f72c" providerId="ADAL" clId="{DD28D21B-C53A-4564-9990-A992E3AD6F2F}" dt="2024-04-23T16:52:32.921" v="740" actId="1076"/>
          <ac:spMkLst>
            <pc:docMk/>
            <pc:sldMk cId="4164007006" sldId="3048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6:52:27.578" v="739" actId="255"/>
          <ac:spMkLst>
            <pc:docMk/>
            <pc:sldMk cId="4164007006" sldId="3048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DD28D21B-C53A-4564-9990-A992E3AD6F2F}" dt="2024-04-23T11:27:59.217" v="386" actId="1076"/>
          <ac:picMkLst>
            <pc:docMk/>
            <pc:sldMk cId="4164007006" sldId="3048"/>
            <ac:picMk id="4" creationId="{4A6BC2F0-182F-380C-E415-054DD1356079}"/>
          </ac:picMkLst>
        </pc:picChg>
        <pc:picChg chg="mod">
          <ac:chgData name="Ana Carvalho Goncalves (PT)" userId="7b776058-5220-4e46-894f-d11198c1f72c" providerId="ADAL" clId="{DD28D21B-C53A-4564-9990-A992E3AD6F2F}" dt="2024-04-23T11:27:50.257" v="385" actId="1076"/>
          <ac:picMkLst>
            <pc:docMk/>
            <pc:sldMk cId="4164007006" sldId="3048"/>
            <ac:picMk id="10" creationId="{EF14FE20-191B-DEA1-4ADD-199A3D72C820}"/>
          </ac:picMkLst>
        </pc:picChg>
      </pc:sldChg>
      <pc:sldChg chg="addSp modSp mod">
        <pc:chgData name="Ana Carvalho Goncalves (PT)" userId="7b776058-5220-4e46-894f-d11198c1f72c" providerId="ADAL" clId="{DD28D21B-C53A-4564-9990-A992E3AD6F2F}" dt="2024-04-24T11:25:52.606" v="1294" actId="1076"/>
        <pc:sldMkLst>
          <pc:docMk/>
          <pc:sldMk cId="209374332" sldId="3049"/>
        </pc:sldMkLst>
        <pc:spChg chg="add mod">
          <ac:chgData name="Ana Carvalho Goncalves (PT)" userId="7b776058-5220-4e46-894f-d11198c1f72c" providerId="ADAL" clId="{DD28D21B-C53A-4564-9990-A992E3AD6F2F}" dt="2024-04-24T11:25:06.034" v="1280" actId="1076"/>
          <ac:spMkLst>
            <pc:docMk/>
            <pc:sldMk cId="209374332" sldId="3049"/>
            <ac:spMk id="4" creationId="{8FAECDEA-C7EF-FFCE-A975-D451338B030A}"/>
          </ac:spMkLst>
        </pc:spChg>
        <pc:spChg chg="mod ord">
          <ac:chgData name="Ana Carvalho Goncalves (PT)" userId="7b776058-5220-4e46-894f-d11198c1f72c" providerId="ADAL" clId="{DD28D21B-C53A-4564-9990-A992E3AD6F2F}" dt="2024-04-24T11:25:35.609" v="1291" actId="1076"/>
          <ac:spMkLst>
            <pc:docMk/>
            <pc:sldMk cId="209374332" sldId="3049"/>
            <ac:spMk id="50" creationId="{563E23F4-FB3E-8846-9752-A976CB9DDEC8}"/>
          </ac:spMkLst>
        </pc:spChg>
        <pc:spChg chg="mod ord">
          <ac:chgData name="Ana Carvalho Goncalves (PT)" userId="7b776058-5220-4e46-894f-d11198c1f72c" providerId="ADAL" clId="{DD28D21B-C53A-4564-9990-A992E3AD6F2F}" dt="2024-04-24T11:25:52.606" v="1294" actId="1076"/>
          <ac:spMkLst>
            <pc:docMk/>
            <pc:sldMk cId="209374332" sldId="3049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DD28D21B-C53A-4564-9990-A992E3AD6F2F}" dt="2024-04-24T11:24:20.201" v="1276" actId="1076"/>
          <ac:picMkLst>
            <pc:docMk/>
            <pc:sldMk cId="209374332" sldId="3049"/>
            <ac:picMk id="2" creationId="{19DB56E9-2857-4AE5-320A-ADD453521724}"/>
          </ac:picMkLst>
        </pc:picChg>
        <pc:picChg chg="add mod ord modCrop">
          <ac:chgData name="Ana Carvalho Goncalves (PT)" userId="7b776058-5220-4e46-894f-d11198c1f72c" providerId="ADAL" clId="{DD28D21B-C53A-4564-9990-A992E3AD6F2F}" dt="2024-04-24T11:25:29.454" v="1290" actId="1076"/>
          <ac:picMkLst>
            <pc:docMk/>
            <pc:sldMk cId="209374332" sldId="3049"/>
            <ac:picMk id="3" creationId="{480088CD-D711-66D9-43D3-54036E9A6EE9}"/>
          </ac:picMkLst>
        </pc:picChg>
        <pc:picChg chg="mod">
          <ac:chgData name="Ana Carvalho Goncalves (PT)" userId="7b776058-5220-4e46-894f-d11198c1f72c" providerId="ADAL" clId="{DD28D21B-C53A-4564-9990-A992E3AD6F2F}" dt="2024-04-23T11:29:06.502" v="453" actId="1076"/>
          <ac:picMkLst>
            <pc:docMk/>
            <pc:sldMk cId="209374332" sldId="3049"/>
            <ac:picMk id="5" creationId="{0A016236-CE6E-BAAC-D5B7-21ED26E9FA73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28:34.572" v="1325" actId="2696"/>
        <pc:sldMkLst>
          <pc:docMk/>
          <pc:sldMk cId="2220773364" sldId="3050"/>
        </pc:sldMkLst>
        <pc:picChg chg="mod">
          <ac:chgData name="Ana Carvalho Goncalves (PT)" userId="7b776058-5220-4e46-894f-d11198c1f72c" providerId="ADAL" clId="{DD28D21B-C53A-4564-9990-A992E3AD6F2F}" dt="2024-04-23T11:30:09.066" v="529" actId="1076"/>
          <ac:picMkLst>
            <pc:docMk/>
            <pc:sldMk cId="2220773364" sldId="3050"/>
            <ac:picMk id="4" creationId="{555C0A8D-FA40-66C4-92E7-51A2F8C21DC4}"/>
          </ac:picMkLst>
        </pc:picChg>
        <pc:picChg chg="mod">
          <ac:chgData name="Ana Carvalho Goncalves (PT)" userId="7b776058-5220-4e46-894f-d11198c1f72c" providerId="ADAL" clId="{DD28D21B-C53A-4564-9990-A992E3AD6F2F}" dt="2024-04-23T11:30:04.713" v="528" actId="1076"/>
          <ac:picMkLst>
            <pc:docMk/>
            <pc:sldMk cId="2220773364" sldId="3050"/>
            <ac:picMk id="5" creationId="{8CEE0D35-5CAE-6D41-E5D8-B958C175AA69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26:37.853" v="1299" actId="2696"/>
        <pc:sldMkLst>
          <pc:docMk/>
          <pc:sldMk cId="341268939" sldId="3052"/>
        </pc:sldMkLst>
        <pc:spChg chg="mod">
          <ac:chgData name="Ana Carvalho Goncalves (PT)" userId="7b776058-5220-4e46-894f-d11198c1f72c" providerId="ADAL" clId="{DD28D21B-C53A-4564-9990-A992E3AD6F2F}" dt="2024-04-23T11:26:59.527" v="338" actId="1076"/>
          <ac:spMkLst>
            <pc:docMk/>
            <pc:sldMk cId="341268939" sldId="3052"/>
            <ac:spMk id="3" creationId="{3AF8CA02-F6D6-89F7-18BD-8B55860C36F9}"/>
          </ac:spMkLst>
        </pc:spChg>
        <pc:picChg chg="mod">
          <ac:chgData name="Ana Carvalho Goncalves (PT)" userId="7b776058-5220-4e46-894f-d11198c1f72c" providerId="ADAL" clId="{DD28D21B-C53A-4564-9990-A992E3AD6F2F}" dt="2024-04-23T11:26:57.901" v="337" actId="1038"/>
          <ac:picMkLst>
            <pc:docMk/>
            <pc:sldMk cId="341268939" sldId="3052"/>
            <ac:picMk id="2" creationId="{0162C8EF-1CF1-69BF-1967-74FC73E80C77}"/>
          </ac:picMkLst>
        </pc:picChg>
        <pc:picChg chg="mod">
          <ac:chgData name="Ana Carvalho Goncalves (PT)" userId="7b776058-5220-4e46-894f-d11198c1f72c" providerId="ADAL" clId="{DD28D21B-C53A-4564-9990-A992E3AD6F2F}" dt="2024-04-23T11:27:03.851" v="339" actId="1076"/>
          <ac:picMkLst>
            <pc:docMk/>
            <pc:sldMk cId="341268939" sldId="3052"/>
            <ac:picMk id="8" creationId="{3107442D-1810-855C-690F-C3B441652B92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3T17:12:46.567" v="898" actId="1076"/>
        <pc:sldMkLst>
          <pc:docMk/>
          <pc:sldMk cId="4191810409" sldId="3053"/>
        </pc:sldMkLst>
        <pc:spChg chg="add mod">
          <ac:chgData name="Ana Carvalho Goncalves (PT)" userId="7b776058-5220-4e46-894f-d11198c1f72c" providerId="ADAL" clId="{DD28D21B-C53A-4564-9990-A992E3AD6F2F}" dt="2024-04-23T17:12:01.682" v="886" actId="1038"/>
          <ac:spMkLst>
            <pc:docMk/>
            <pc:sldMk cId="4191810409" sldId="3053"/>
            <ac:spMk id="2" creationId="{2C2C6FDC-B30E-8E3B-218E-CD029278C467}"/>
          </ac:spMkLst>
        </pc:spChg>
        <pc:spChg chg="mod">
          <ac:chgData name="Ana Carvalho Goncalves (PT)" userId="7b776058-5220-4e46-894f-d11198c1f72c" providerId="ADAL" clId="{DD28D21B-C53A-4564-9990-A992E3AD6F2F}" dt="2024-04-23T17:10:16.636" v="828" actId="1035"/>
          <ac:spMkLst>
            <pc:docMk/>
            <pc:sldMk cId="4191810409" sldId="3053"/>
            <ac:spMk id="4" creationId="{CC12C69C-90F5-4174-2BC3-E955E20BDBC1}"/>
          </ac:spMkLst>
        </pc:spChg>
        <pc:spChg chg="add mod">
          <ac:chgData name="Ana Carvalho Goncalves (PT)" userId="7b776058-5220-4e46-894f-d11198c1f72c" providerId="ADAL" clId="{DD28D21B-C53A-4564-9990-A992E3AD6F2F}" dt="2024-04-23T17:12:25.903" v="888" actId="207"/>
          <ac:spMkLst>
            <pc:docMk/>
            <pc:sldMk cId="4191810409" sldId="3053"/>
            <ac:spMk id="5" creationId="{BE6B8289-4C33-62A3-459B-742F49B4D7D3}"/>
          </ac:spMkLst>
        </pc:spChg>
        <pc:spChg chg="del mod">
          <ac:chgData name="Ana Carvalho Goncalves (PT)" userId="7b776058-5220-4e46-894f-d11198c1f72c" providerId="ADAL" clId="{DD28D21B-C53A-4564-9990-A992E3AD6F2F}" dt="2024-04-23T17:10:20.084" v="829" actId="478"/>
          <ac:spMkLst>
            <pc:docMk/>
            <pc:sldMk cId="4191810409" sldId="3053"/>
            <ac:spMk id="6" creationId="{170C3BF8-9B97-9D4F-B3DF-FA70AA6F1D97}"/>
          </ac:spMkLst>
        </pc:spChg>
        <pc:spChg chg="del">
          <ac:chgData name="Ana Carvalho Goncalves (PT)" userId="7b776058-5220-4e46-894f-d11198c1f72c" providerId="ADAL" clId="{DD28D21B-C53A-4564-9990-A992E3AD6F2F}" dt="2024-04-23T17:09:50.452" v="790" actId="478"/>
          <ac:spMkLst>
            <pc:docMk/>
            <pc:sldMk cId="4191810409" sldId="3053"/>
            <ac:spMk id="7" creationId="{62949C47-4085-6167-2AFF-69410CC39540}"/>
          </ac:spMkLst>
        </pc:spChg>
        <pc:spChg chg="mod">
          <ac:chgData name="Ana Carvalho Goncalves (PT)" userId="7b776058-5220-4e46-894f-d11198c1f72c" providerId="ADAL" clId="{DD28D21B-C53A-4564-9990-A992E3AD6F2F}" dt="2024-04-23T17:10:16.636" v="828" actId="1035"/>
          <ac:spMkLst>
            <pc:docMk/>
            <pc:sldMk cId="4191810409" sldId="3053"/>
            <ac:spMk id="8" creationId="{E090C53E-A288-DD74-31A2-46CA163DE033}"/>
          </ac:spMkLst>
        </pc:spChg>
        <pc:spChg chg="add mod">
          <ac:chgData name="Ana Carvalho Goncalves (PT)" userId="7b776058-5220-4e46-894f-d11198c1f72c" providerId="ADAL" clId="{DD28D21B-C53A-4564-9990-A992E3AD6F2F}" dt="2024-04-23T17:12:46.567" v="898" actId="1076"/>
          <ac:spMkLst>
            <pc:docMk/>
            <pc:sldMk cId="4191810409" sldId="3053"/>
            <ac:spMk id="10" creationId="{D7907E3D-672D-FE3B-A400-5AED5051425D}"/>
          </ac:spMkLst>
        </pc:spChg>
        <pc:spChg chg="mod">
          <ac:chgData name="Ana Carvalho Goncalves (PT)" userId="7b776058-5220-4e46-894f-d11198c1f72c" providerId="ADAL" clId="{DD28D21B-C53A-4564-9990-A992E3AD6F2F}" dt="2024-04-23T17:10:16.636" v="828" actId="1035"/>
          <ac:spMkLst>
            <pc:docMk/>
            <pc:sldMk cId="4191810409" sldId="3053"/>
            <ac:spMk id="52" creationId="{53FC4177-2465-8B4D-95E5-B4B90E53A768}"/>
          </ac:spMkLst>
        </pc:spChg>
        <pc:picChg chg="mod">
          <ac:chgData name="Ana Carvalho Goncalves (PT)" userId="7b776058-5220-4e46-894f-d11198c1f72c" providerId="ADAL" clId="{DD28D21B-C53A-4564-9990-A992E3AD6F2F}" dt="2024-04-23T11:28:18.780" v="391" actId="1076"/>
          <ac:picMkLst>
            <pc:docMk/>
            <pc:sldMk cId="4191810409" sldId="3053"/>
            <ac:picMk id="3" creationId="{4D37561E-DB0C-25FE-0E25-C33665F1004E}"/>
          </ac:picMkLst>
        </pc:picChg>
        <pc:picChg chg="mod">
          <ac:chgData name="Ana Carvalho Goncalves (PT)" userId="7b776058-5220-4e46-894f-d11198c1f72c" providerId="ADAL" clId="{DD28D21B-C53A-4564-9990-A992E3AD6F2F}" dt="2024-04-23T11:28:23.406" v="392" actId="1076"/>
          <ac:picMkLst>
            <pc:docMk/>
            <pc:sldMk cId="4191810409" sldId="3053"/>
            <ac:picMk id="9" creationId="{DA91FB4F-BDAA-4693-DDC4-0288F0E0449A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42:19.793" v="1726" actId="2696"/>
        <pc:sldMkLst>
          <pc:docMk/>
          <pc:sldMk cId="301437542" sldId="3054"/>
        </pc:sldMkLst>
        <pc:picChg chg="mod">
          <ac:chgData name="Ana Carvalho Goncalves (PT)" userId="7b776058-5220-4e46-894f-d11198c1f72c" providerId="ADAL" clId="{DD28D21B-C53A-4564-9990-A992E3AD6F2F}" dt="2024-04-23T11:29:22.094" v="468" actId="1036"/>
          <ac:picMkLst>
            <pc:docMk/>
            <pc:sldMk cId="301437542" sldId="3054"/>
            <ac:picMk id="2" creationId="{FB68C296-F5EB-68AD-D4FB-F12778446A67}"/>
          </ac:picMkLst>
        </pc:picChg>
        <pc:picChg chg="mod">
          <ac:chgData name="Ana Carvalho Goncalves (PT)" userId="7b776058-5220-4e46-894f-d11198c1f72c" providerId="ADAL" clId="{DD28D21B-C53A-4564-9990-A992E3AD6F2F}" dt="2024-04-23T11:29:25.679" v="469" actId="1076"/>
          <ac:picMkLst>
            <pc:docMk/>
            <pc:sldMk cId="301437542" sldId="3054"/>
            <ac:picMk id="6" creationId="{22874DB5-0E0C-92F0-ADC4-5E1BB44B7BE7}"/>
          </ac:picMkLst>
        </pc:picChg>
      </pc:sldChg>
      <pc:sldChg chg="delSp del mod">
        <pc:chgData name="Ana Carvalho Goncalves (PT)" userId="7b776058-5220-4e46-894f-d11198c1f72c" providerId="ADAL" clId="{DD28D21B-C53A-4564-9990-A992E3AD6F2F}" dt="2024-04-24T11:42:54.050" v="1769" actId="2696"/>
        <pc:sldMkLst>
          <pc:docMk/>
          <pc:sldMk cId="3319565165" sldId="3055"/>
        </pc:sldMkLst>
        <pc:picChg chg="del">
          <ac:chgData name="Ana Carvalho Goncalves (PT)" userId="7b776058-5220-4e46-894f-d11198c1f72c" providerId="ADAL" clId="{DD28D21B-C53A-4564-9990-A992E3AD6F2F}" dt="2024-04-24T11:42:43.752" v="1738" actId="21"/>
          <ac:picMkLst>
            <pc:docMk/>
            <pc:sldMk cId="3319565165" sldId="3055"/>
            <ac:picMk id="2" creationId="{3D2A599C-BFCC-FC49-9DBC-910805AC5F9A}"/>
          </ac:picMkLst>
        </pc:picChg>
      </pc:sldChg>
      <pc:sldChg chg="delSp modSp del mod">
        <pc:chgData name="Ana Carvalho Goncalves (PT)" userId="7b776058-5220-4e46-894f-d11198c1f72c" providerId="ADAL" clId="{DD28D21B-C53A-4564-9990-A992E3AD6F2F}" dt="2024-04-24T11:43:04.606" v="1802" actId="2696"/>
        <pc:sldMkLst>
          <pc:docMk/>
          <pc:sldMk cId="1243901590" sldId="3056"/>
        </pc:sldMkLst>
        <pc:picChg chg="del mod">
          <ac:chgData name="Ana Carvalho Goncalves (PT)" userId="7b776058-5220-4e46-894f-d11198c1f72c" providerId="ADAL" clId="{DD28D21B-C53A-4564-9990-A992E3AD6F2F}" dt="2024-04-24T11:42:56.474" v="1771" actId="21"/>
          <ac:picMkLst>
            <pc:docMk/>
            <pc:sldMk cId="1243901590" sldId="3056"/>
            <ac:picMk id="2" creationId="{3D2A599C-BFCC-FC49-9DBC-910805AC5F9A}"/>
          </ac:picMkLst>
        </pc:picChg>
      </pc:sldChg>
      <pc:sldChg chg="addSp delSp modSp mod">
        <pc:chgData name="Ana Carvalho Goncalves (PT)" userId="7b776058-5220-4e46-894f-d11198c1f72c" providerId="ADAL" clId="{DD28D21B-C53A-4564-9990-A992E3AD6F2F}" dt="2024-04-24T11:09:57.945" v="1133"/>
        <pc:sldMkLst>
          <pc:docMk/>
          <pc:sldMk cId="1637402208" sldId="3057"/>
        </pc:sldMkLst>
        <pc:spChg chg="mod">
          <ac:chgData name="Ana Carvalho Goncalves (PT)" userId="7b776058-5220-4e46-894f-d11198c1f72c" providerId="ADAL" clId="{DD28D21B-C53A-4564-9990-A992E3AD6F2F}" dt="2024-04-23T11:27:36.995" v="383" actId="1036"/>
          <ac:spMkLst>
            <pc:docMk/>
            <pc:sldMk cId="1637402208" sldId="3057"/>
            <ac:spMk id="2" creationId="{1BC57A24-F7F5-CFB4-D6A8-0FB68AF79615}"/>
          </ac:spMkLst>
        </pc:spChg>
        <pc:spChg chg="add mod">
          <ac:chgData name="Ana Carvalho Goncalves (PT)" userId="7b776058-5220-4e46-894f-d11198c1f72c" providerId="ADAL" clId="{DD28D21B-C53A-4564-9990-A992E3AD6F2F}" dt="2024-04-24T11:09:57.945" v="1133"/>
          <ac:spMkLst>
            <pc:docMk/>
            <pc:sldMk cId="1637402208" sldId="3057"/>
            <ac:spMk id="6" creationId="{9FD27F03-974F-8FD8-C4F5-419DBE9049CD}"/>
          </ac:spMkLst>
        </pc:spChg>
        <pc:spChg chg="mod">
          <ac:chgData name="Ana Carvalho Goncalves (PT)" userId="7b776058-5220-4e46-894f-d11198c1f72c" providerId="ADAL" clId="{DD28D21B-C53A-4564-9990-A992E3AD6F2F}" dt="2024-04-23T17:08:01.455" v="772" actId="255"/>
          <ac:spMkLst>
            <pc:docMk/>
            <pc:sldMk cId="1637402208" sldId="3057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3T17:08:31.152" v="785" actId="14100"/>
          <ac:spMkLst>
            <pc:docMk/>
            <pc:sldMk cId="1637402208" sldId="3057"/>
            <ac:spMk id="58" creationId="{37320229-A5EF-4942-B221-B836B396A448}"/>
          </ac:spMkLst>
        </pc:spChg>
        <pc:picChg chg="mod">
          <ac:chgData name="Ana Carvalho Goncalves (PT)" userId="7b776058-5220-4e46-894f-d11198c1f72c" providerId="ADAL" clId="{DD28D21B-C53A-4564-9990-A992E3AD6F2F}" dt="2024-04-23T11:27:36.995" v="383" actId="1036"/>
          <ac:picMkLst>
            <pc:docMk/>
            <pc:sldMk cId="1637402208" sldId="3057"/>
            <ac:picMk id="3" creationId="{72A9046B-8EE3-2A93-DE39-43499E5FC548}"/>
          </ac:picMkLst>
        </pc:picChg>
        <pc:picChg chg="mod ord modCrop">
          <ac:chgData name="Ana Carvalho Goncalves (PT)" userId="7b776058-5220-4e46-894f-d11198c1f72c" providerId="ADAL" clId="{DD28D21B-C53A-4564-9990-A992E3AD6F2F}" dt="2024-04-24T11:05:14.078" v="964" actId="171"/>
          <ac:picMkLst>
            <pc:docMk/>
            <pc:sldMk cId="1637402208" sldId="3057"/>
            <ac:picMk id="4" creationId="{4A6BC2F0-182F-380C-E415-054DD1356079}"/>
          </ac:picMkLst>
        </pc:picChg>
        <pc:picChg chg="add del mod ord modCrop">
          <ac:chgData name="Ana Carvalho Goncalves (PT)" userId="7b776058-5220-4e46-894f-d11198c1f72c" providerId="ADAL" clId="{DD28D21B-C53A-4564-9990-A992E3AD6F2F}" dt="2024-04-24T11:05:36.824" v="971" actId="171"/>
          <ac:picMkLst>
            <pc:docMk/>
            <pc:sldMk cId="1637402208" sldId="3057"/>
            <ac:picMk id="5" creationId="{AAF29C30-FD74-EC85-0AF0-912005904A7A}"/>
          </ac:picMkLst>
        </pc:picChg>
      </pc:sldChg>
      <pc:sldChg chg="modSp del mod">
        <pc:chgData name="Ana Carvalho Goncalves (PT)" userId="7b776058-5220-4e46-894f-d11198c1f72c" providerId="ADAL" clId="{DD28D21B-C53A-4564-9990-A992E3AD6F2F}" dt="2024-04-24T11:26:23.779" v="1296" actId="2696"/>
        <pc:sldMkLst>
          <pc:docMk/>
          <pc:sldMk cId="2567020716" sldId="3058"/>
        </pc:sldMkLst>
        <pc:spChg chg="mod">
          <ac:chgData name="Ana Carvalho Goncalves (PT)" userId="7b776058-5220-4e46-894f-d11198c1f72c" providerId="ADAL" clId="{DD28D21B-C53A-4564-9990-A992E3AD6F2F}" dt="2024-04-23T11:28:34.411" v="445" actId="1036"/>
          <ac:spMkLst>
            <pc:docMk/>
            <pc:sldMk cId="2567020716" sldId="3058"/>
            <ac:spMk id="3" creationId="{71356EDB-A1BD-7C50-8CCF-3ED27C48F4FF}"/>
          </ac:spMkLst>
        </pc:spChg>
        <pc:picChg chg="mod">
          <ac:chgData name="Ana Carvalho Goncalves (PT)" userId="7b776058-5220-4e46-894f-d11198c1f72c" providerId="ADAL" clId="{DD28D21B-C53A-4564-9990-A992E3AD6F2F}" dt="2024-04-23T11:28:34.411" v="445" actId="1036"/>
          <ac:picMkLst>
            <pc:docMk/>
            <pc:sldMk cId="2567020716" sldId="3058"/>
            <ac:picMk id="4" creationId="{FB701EC2-5484-B056-8DF8-5BEA19802420}"/>
          </ac:picMkLst>
        </pc:picChg>
        <pc:picChg chg="mod modCrop">
          <ac:chgData name="Ana Carvalho Goncalves (PT)" userId="7b776058-5220-4e46-894f-d11198c1f72c" providerId="ADAL" clId="{DD28D21B-C53A-4564-9990-A992E3AD6F2F}" dt="2024-04-23T11:28:53.012" v="450" actId="14100"/>
          <ac:picMkLst>
            <pc:docMk/>
            <pc:sldMk cId="2567020716" sldId="3058"/>
            <ac:picMk id="5" creationId="{0A016236-CE6E-BAAC-D5B7-21ED26E9FA73}"/>
          </ac:picMkLst>
        </pc:picChg>
      </pc:sldChg>
      <pc:sldChg chg="addSp delSp modSp add del mod">
        <pc:chgData name="Ana Carvalho Goncalves (PT)" userId="7b776058-5220-4e46-894f-d11198c1f72c" providerId="ADAL" clId="{DD28D21B-C53A-4564-9990-A992E3AD6F2F}" dt="2024-04-24T11:42:09.720" v="1724" actId="1037"/>
        <pc:sldMkLst>
          <pc:docMk/>
          <pc:sldMk cId="3018330978" sldId="3059"/>
        </pc:sldMkLst>
        <pc:spChg chg="mod">
          <ac:chgData name="Ana Carvalho Goncalves (PT)" userId="7b776058-5220-4e46-894f-d11198c1f72c" providerId="ADAL" clId="{DD28D21B-C53A-4564-9990-A992E3AD6F2F}" dt="2024-04-23T11:29:34.570" v="511" actId="1036"/>
          <ac:spMkLst>
            <pc:docMk/>
            <pc:sldMk cId="3018330978" sldId="3059"/>
            <ac:spMk id="2" creationId="{004F04F7-72A0-67E1-0492-EA0E4CDF2D53}"/>
          </ac:spMkLst>
        </pc:spChg>
        <pc:spChg chg="mod ord">
          <ac:chgData name="Ana Carvalho Goncalves (PT)" userId="7b776058-5220-4e46-894f-d11198c1f72c" providerId="ADAL" clId="{DD28D21B-C53A-4564-9990-A992E3AD6F2F}" dt="2024-04-24T11:42:02.926" v="1652" actId="1037"/>
          <ac:spMkLst>
            <pc:docMk/>
            <pc:sldMk cId="3018330978" sldId="3059"/>
            <ac:spMk id="50" creationId="{563E23F4-FB3E-8846-9752-A976CB9DDEC8}"/>
          </ac:spMkLst>
        </pc:spChg>
        <pc:spChg chg="mod">
          <ac:chgData name="Ana Carvalho Goncalves (PT)" userId="7b776058-5220-4e46-894f-d11198c1f72c" providerId="ADAL" clId="{DD28D21B-C53A-4564-9990-A992E3AD6F2F}" dt="2024-04-24T11:41:53.265" v="1582" actId="164"/>
          <ac:spMkLst>
            <pc:docMk/>
            <pc:sldMk cId="3018330978" sldId="3059"/>
            <ac:spMk id="52" creationId="{53FC4177-2465-8B4D-95E5-B4B90E53A768}"/>
          </ac:spMkLst>
        </pc:spChg>
        <pc:spChg chg="mod ord">
          <ac:chgData name="Ana Carvalho Goncalves (PT)" userId="7b776058-5220-4e46-894f-d11198c1f72c" providerId="ADAL" clId="{DD28D21B-C53A-4564-9990-A992E3AD6F2F}" dt="2024-04-24T11:42:09.720" v="1724" actId="1037"/>
          <ac:spMkLst>
            <pc:docMk/>
            <pc:sldMk cId="3018330978" sldId="3059"/>
            <ac:spMk id="58" creationId="{37320229-A5EF-4942-B221-B836B396A448}"/>
          </ac:spMkLst>
        </pc:spChg>
        <pc:spChg chg="add mod">
          <ac:chgData name="Ana Carvalho Goncalves (PT)" userId="7b776058-5220-4e46-894f-d11198c1f72c" providerId="ADAL" clId="{DD28D21B-C53A-4564-9990-A992E3AD6F2F}" dt="2024-04-24T11:42:02.926" v="1652" actId="1037"/>
          <ac:spMkLst>
            <pc:docMk/>
            <pc:sldMk cId="3018330978" sldId="3059"/>
            <ac:spMk id="128" creationId="{F810A9F2-1ABD-291A-54FC-0AF7A708D87D}"/>
          </ac:spMkLst>
        </pc:spChg>
        <pc:spChg chg="add mod">
          <ac:chgData name="Ana Carvalho Goncalves (PT)" userId="7b776058-5220-4e46-894f-d11198c1f72c" providerId="ADAL" clId="{DD28D21B-C53A-4564-9990-A992E3AD6F2F}" dt="2024-04-24T11:42:09.720" v="1724" actId="1037"/>
          <ac:spMkLst>
            <pc:docMk/>
            <pc:sldMk cId="3018330978" sldId="3059"/>
            <ac:spMk id="129" creationId="{FBBFA296-4B58-1976-1219-DAEB8EBD975E}"/>
          </ac:spMkLst>
        </pc:s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8" creationId="{31377DE5-6047-9080-7327-1BC9161B17DC}"/>
          </ac:grpSpMkLst>
        </pc:gr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9" creationId="{8CAA1158-8A05-0DB1-205A-CADF0FFDB05A}"/>
          </ac:grpSpMkLst>
        </pc:gr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14" creationId="{11D5FBEC-251B-99A1-615E-299D8E93524F}"/>
          </ac:grpSpMkLst>
        </pc:grpChg>
        <pc:grpChg chg="add del mod">
          <ac:chgData name="Ana Carvalho Goncalves (PT)" userId="7b776058-5220-4e46-894f-d11198c1f72c" providerId="ADAL" clId="{DD28D21B-C53A-4564-9990-A992E3AD6F2F}" dt="2024-04-24T11:37:38.754" v="1402" actId="478"/>
          <ac:grpSpMkLst>
            <pc:docMk/>
            <pc:sldMk cId="3018330978" sldId="3059"/>
            <ac:grpSpMk id="19" creationId="{B7C7D422-B384-9CA3-C327-6D081C5B4933}"/>
          </ac:grpSpMkLst>
        </pc:grpChg>
        <pc:grpChg chg="add del mod">
          <ac:chgData name="Ana Carvalho Goncalves (PT)" userId="7b776058-5220-4e46-894f-d11198c1f72c" providerId="ADAL" clId="{DD28D21B-C53A-4564-9990-A992E3AD6F2F}" dt="2024-04-24T11:37:40.217" v="1403" actId="478"/>
          <ac:grpSpMkLst>
            <pc:docMk/>
            <pc:sldMk cId="3018330978" sldId="3059"/>
            <ac:grpSpMk id="24" creationId="{55A9DAE8-5CF0-B284-4B40-D8F158D23E43}"/>
          </ac:grpSpMkLst>
        </pc:grpChg>
        <pc:grpChg chg="add del mod">
          <ac:chgData name="Ana Carvalho Goncalves (PT)" userId="7b776058-5220-4e46-894f-d11198c1f72c" providerId="ADAL" clId="{DD28D21B-C53A-4564-9990-A992E3AD6F2F}" dt="2024-04-24T11:37:41.517" v="1404" actId="478"/>
          <ac:grpSpMkLst>
            <pc:docMk/>
            <pc:sldMk cId="3018330978" sldId="3059"/>
            <ac:grpSpMk id="29" creationId="{89F307E6-84A0-520D-DE03-DED726B6E519}"/>
          </ac:grpSpMkLst>
        </pc:grpChg>
        <pc:grpChg chg="add mod">
          <ac:chgData name="Ana Carvalho Goncalves (PT)" userId="7b776058-5220-4e46-894f-d11198c1f72c" providerId="ADAL" clId="{DD28D21B-C53A-4564-9990-A992E3AD6F2F}" dt="2024-04-24T11:37:30.162" v="1401" actId="164"/>
          <ac:grpSpMkLst>
            <pc:docMk/>
            <pc:sldMk cId="3018330978" sldId="3059"/>
            <ac:grpSpMk id="34" creationId="{A864B36F-955D-8C9A-4D80-661CC90BA9F9}"/>
          </ac:grpSpMkLst>
        </pc:grpChg>
        <pc:grpChg chg="add mod">
          <ac:chgData name="Ana Carvalho Goncalves (PT)" userId="7b776058-5220-4e46-894f-d11198c1f72c" providerId="ADAL" clId="{DD28D21B-C53A-4564-9990-A992E3AD6F2F}" dt="2024-04-24T11:37:30.162" v="1401" actId="164"/>
          <ac:grpSpMkLst>
            <pc:docMk/>
            <pc:sldMk cId="3018330978" sldId="3059"/>
            <ac:grpSpMk id="39" creationId="{F2395015-37B9-0197-8339-772969CFDFD5}"/>
          </ac:grpSpMkLst>
        </pc:grpChg>
        <pc:grpChg chg="add mod">
          <ac:chgData name="Ana Carvalho Goncalves (PT)" userId="7b776058-5220-4e46-894f-d11198c1f72c" providerId="ADAL" clId="{DD28D21B-C53A-4564-9990-A992E3AD6F2F}" dt="2024-04-24T11:38:06.064" v="1415" actId="164"/>
          <ac:grpSpMkLst>
            <pc:docMk/>
            <pc:sldMk cId="3018330978" sldId="3059"/>
            <ac:grpSpMk id="44" creationId="{87EAB243-07D6-AB8C-7021-82E7A4886FB4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46" creationId="{FA6CFB3E-639A-4243-23D8-EC1A84D1EDF6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47" creationId="{30ECED4F-0BE0-64A8-2B90-5AB24F9A47E9}"/>
          </ac:grpSpMkLst>
        </pc:grpChg>
        <pc:grpChg chg="mod">
          <ac:chgData name="Ana Carvalho Goncalves (PT)" userId="7b776058-5220-4e46-894f-d11198c1f72c" providerId="ADAL" clId="{DD28D21B-C53A-4564-9990-A992E3AD6F2F}" dt="2024-04-24T11:38:10.339" v="1417"/>
          <ac:grpSpMkLst>
            <pc:docMk/>
            <pc:sldMk cId="3018330978" sldId="3059"/>
            <ac:grpSpMk id="48" creationId="{E41CA673-DB76-3B20-F8B6-32BC945E1F37}"/>
          </ac:grpSpMkLst>
        </pc:grpChg>
        <pc:grpChg chg="mod">
          <ac:chgData name="Ana Carvalho Goncalves (PT)" userId="7b776058-5220-4e46-894f-d11198c1f72c" providerId="ADAL" clId="{DD28D21B-C53A-4564-9990-A992E3AD6F2F}" dt="2024-04-24T11:38:10.339" v="1417"/>
          <ac:grpSpMkLst>
            <pc:docMk/>
            <pc:sldMk cId="3018330978" sldId="3059"/>
            <ac:grpSpMk id="51" creationId="{AFAF2274-6C10-AF62-ECF4-6A9D3AFE8173}"/>
          </ac:grpSpMkLst>
        </pc:grpChg>
        <pc:grpChg chg="mod">
          <ac:chgData name="Ana Carvalho Goncalves (PT)" userId="7b776058-5220-4e46-894f-d11198c1f72c" providerId="ADAL" clId="{DD28D21B-C53A-4564-9990-A992E3AD6F2F}" dt="2024-04-24T11:38:10.339" v="1417"/>
          <ac:grpSpMkLst>
            <pc:docMk/>
            <pc:sldMk cId="3018330978" sldId="3059"/>
            <ac:grpSpMk id="53" creationId="{75D19A1F-8774-D1F2-5E1B-10CF9273E208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63" creationId="{B386001A-7896-9BC8-5D9E-129733835872}"/>
          </ac:grpSpMkLst>
        </pc:grpChg>
        <pc:grpChg chg="mod">
          <ac:chgData name="Ana Carvalho Goncalves (PT)" userId="7b776058-5220-4e46-894f-d11198c1f72c" providerId="ADAL" clId="{DD28D21B-C53A-4564-9990-A992E3AD6F2F}" dt="2024-04-24T11:38:16.815" v="1419"/>
          <ac:grpSpMkLst>
            <pc:docMk/>
            <pc:sldMk cId="3018330978" sldId="3059"/>
            <ac:grpSpMk id="64" creationId="{50C7F15D-5B28-FEE1-4359-AE06DDB83E92}"/>
          </ac:grpSpMkLst>
        </pc:grpChg>
        <pc:grpChg chg="mod">
          <ac:chgData name="Ana Carvalho Goncalves (PT)" userId="7b776058-5220-4e46-894f-d11198c1f72c" providerId="ADAL" clId="{DD28D21B-C53A-4564-9990-A992E3AD6F2F}" dt="2024-04-24T11:38:16.815" v="1419"/>
          <ac:grpSpMkLst>
            <pc:docMk/>
            <pc:sldMk cId="3018330978" sldId="3059"/>
            <ac:grpSpMk id="66" creationId="{070824B7-7D4A-DE88-D214-9FB9C6AA671A}"/>
          </ac:grpSpMkLst>
        </pc:grpChg>
        <pc:grpChg chg="mod">
          <ac:chgData name="Ana Carvalho Goncalves (PT)" userId="7b776058-5220-4e46-894f-d11198c1f72c" providerId="ADAL" clId="{DD28D21B-C53A-4564-9990-A992E3AD6F2F}" dt="2024-04-24T11:38:16.815" v="1419"/>
          <ac:grpSpMkLst>
            <pc:docMk/>
            <pc:sldMk cId="3018330978" sldId="3059"/>
            <ac:grpSpMk id="67" creationId="{12937CD3-AE62-0F3A-24EB-98D0406809BE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76" creationId="{F8ACBD94-5061-0E6F-B801-C2AE0BA709CF}"/>
          </ac:grpSpMkLst>
        </pc:grpChg>
        <pc:grpChg chg="mod">
          <ac:chgData name="Ana Carvalho Goncalves (PT)" userId="7b776058-5220-4e46-894f-d11198c1f72c" providerId="ADAL" clId="{DD28D21B-C53A-4564-9990-A992E3AD6F2F}" dt="2024-04-24T11:38:26.192" v="1421"/>
          <ac:grpSpMkLst>
            <pc:docMk/>
            <pc:sldMk cId="3018330978" sldId="3059"/>
            <ac:grpSpMk id="77" creationId="{88FF19CD-C8F1-E2AA-BC7E-A8347D7B5C3F}"/>
          </ac:grpSpMkLst>
        </pc:grpChg>
        <pc:grpChg chg="mod">
          <ac:chgData name="Ana Carvalho Goncalves (PT)" userId="7b776058-5220-4e46-894f-d11198c1f72c" providerId="ADAL" clId="{DD28D21B-C53A-4564-9990-A992E3AD6F2F}" dt="2024-04-24T11:38:26.192" v="1421"/>
          <ac:grpSpMkLst>
            <pc:docMk/>
            <pc:sldMk cId="3018330978" sldId="3059"/>
            <ac:grpSpMk id="79" creationId="{0FE95A71-EADE-72B8-CB56-F1CDE2DEF186}"/>
          </ac:grpSpMkLst>
        </pc:grpChg>
        <pc:grpChg chg="mod">
          <ac:chgData name="Ana Carvalho Goncalves (PT)" userId="7b776058-5220-4e46-894f-d11198c1f72c" providerId="ADAL" clId="{DD28D21B-C53A-4564-9990-A992E3AD6F2F}" dt="2024-04-24T11:38:26.192" v="1421"/>
          <ac:grpSpMkLst>
            <pc:docMk/>
            <pc:sldMk cId="3018330978" sldId="3059"/>
            <ac:grpSpMk id="80" creationId="{2D4BCE23-CE7F-8251-0085-115FDB2BB79C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89" creationId="{A04A4527-511A-BB6E-A2C7-675A1E26BAD0}"/>
          </ac:grpSpMkLst>
        </pc:grpChg>
        <pc:grpChg chg="mod">
          <ac:chgData name="Ana Carvalho Goncalves (PT)" userId="7b776058-5220-4e46-894f-d11198c1f72c" providerId="ADAL" clId="{DD28D21B-C53A-4564-9990-A992E3AD6F2F}" dt="2024-04-24T11:38:38.286" v="1423"/>
          <ac:grpSpMkLst>
            <pc:docMk/>
            <pc:sldMk cId="3018330978" sldId="3059"/>
            <ac:grpSpMk id="90" creationId="{5E9C2577-411C-D50C-42CF-E0CED752D4FA}"/>
          </ac:grpSpMkLst>
        </pc:grpChg>
        <pc:grpChg chg="mod">
          <ac:chgData name="Ana Carvalho Goncalves (PT)" userId="7b776058-5220-4e46-894f-d11198c1f72c" providerId="ADAL" clId="{DD28D21B-C53A-4564-9990-A992E3AD6F2F}" dt="2024-04-24T11:38:38.286" v="1423"/>
          <ac:grpSpMkLst>
            <pc:docMk/>
            <pc:sldMk cId="3018330978" sldId="3059"/>
            <ac:grpSpMk id="92" creationId="{2A8B26AA-7E10-D67A-E500-2F743054CBC1}"/>
          </ac:grpSpMkLst>
        </pc:grpChg>
        <pc:grpChg chg="mod">
          <ac:chgData name="Ana Carvalho Goncalves (PT)" userId="7b776058-5220-4e46-894f-d11198c1f72c" providerId="ADAL" clId="{DD28D21B-C53A-4564-9990-A992E3AD6F2F}" dt="2024-04-24T11:38:38.286" v="1423"/>
          <ac:grpSpMkLst>
            <pc:docMk/>
            <pc:sldMk cId="3018330978" sldId="3059"/>
            <ac:grpSpMk id="93" creationId="{B715A158-2344-BA90-6970-932CADA0B022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102" creationId="{3F843D7F-063B-6D23-B80E-4B8B89DECA31}"/>
          </ac:grpSpMkLst>
        </pc:grpChg>
        <pc:grpChg chg="mod">
          <ac:chgData name="Ana Carvalho Goncalves (PT)" userId="7b776058-5220-4e46-894f-d11198c1f72c" providerId="ADAL" clId="{DD28D21B-C53A-4564-9990-A992E3AD6F2F}" dt="2024-04-24T11:38:52.159" v="1425"/>
          <ac:grpSpMkLst>
            <pc:docMk/>
            <pc:sldMk cId="3018330978" sldId="3059"/>
            <ac:grpSpMk id="103" creationId="{B03FA94B-2E39-E4F4-2517-0338AA26BC40}"/>
          </ac:grpSpMkLst>
        </pc:grpChg>
        <pc:grpChg chg="mod">
          <ac:chgData name="Ana Carvalho Goncalves (PT)" userId="7b776058-5220-4e46-894f-d11198c1f72c" providerId="ADAL" clId="{DD28D21B-C53A-4564-9990-A992E3AD6F2F}" dt="2024-04-24T11:38:52.159" v="1425"/>
          <ac:grpSpMkLst>
            <pc:docMk/>
            <pc:sldMk cId="3018330978" sldId="3059"/>
            <ac:grpSpMk id="105" creationId="{CC56B010-F1AB-6212-F901-EEDE2C4A05D6}"/>
          </ac:grpSpMkLst>
        </pc:grpChg>
        <pc:grpChg chg="mod">
          <ac:chgData name="Ana Carvalho Goncalves (PT)" userId="7b776058-5220-4e46-894f-d11198c1f72c" providerId="ADAL" clId="{DD28D21B-C53A-4564-9990-A992E3AD6F2F}" dt="2024-04-24T11:38:52.159" v="1425"/>
          <ac:grpSpMkLst>
            <pc:docMk/>
            <pc:sldMk cId="3018330978" sldId="3059"/>
            <ac:grpSpMk id="106" creationId="{357B63BC-7EB4-6F09-E667-3B98BEB76C6A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115" creationId="{4267A5C8-9CDC-6F31-3735-FDF50FCE21A2}"/>
          </ac:grpSpMkLst>
        </pc:grpChg>
        <pc:grpChg chg="mod">
          <ac:chgData name="Ana Carvalho Goncalves (PT)" userId="7b776058-5220-4e46-894f-d11198c1f72c" providerId="ADAL" clId="{DD28D21B-C53A-4564-9990-A992E3AD6F2F}" dt="2024-04-24T11:39:03.001" v="1427"/>
          <ac:grpSpMkLst>
            <pc:docMk/>
            <pc:sldMk cId="3018330978" sldId="3059"/>
            <ac:grpSpMk id="116" creationId="{AD06DC0C-D9C5-3B87-62A0-DAE67B3F183B}"/>
          </ac:grpSpMkLst>
        </pc:grpChg>
        <pc:grpChg chg="mod">
          <ac:chgData name="Ana Carvalho Goncalves (PT)" userId="7b776058-5220-4e46-894f-d11198c1f72c" providerId="ADAL" clId="{DD28D21B-C53A-4564-9990-A992E3AD6F2F}" dt="2024-04-24T11:39:03.001" v="1427"/>
          <ac:grpSpMkLst>
            <pc:docMk/>
            <pc:sldMk cId="3018330978" sldId="3059"/>
            <ac:grpSpMk id="118" creationId="{8EF53CA4-36A4-01BC-5042-0B4239341D3F}"/>
          </ac:grpSpMkLst>
        </pc:grpChg>
        <pc:grpChg chg="mod">
          <ac:chgData name="Ana Carvalho Goncalves (PT)" userId="7b776058-5220-4e46-894f-d11198c1f72c" providerId="ADAL" clId="{DD28D21B-C53A-4564-9990-A992E3AD6F2F}" dt="2024-04-24T11:39:03.001" v="1427"/>
          <ac:grpSpMkLst>
            <pc:docMk/>
            <pc:sldMk cId="3018330978" sldId="3059"/>
            <ac:grpSpMk id="119" creationId="{F6C8C23C-2260-AF3C-8402-87A96804257C}"/>
          </ac:grpSpMkLst>
        </pc:grpChg>
        <pc:grpChg chg="add mod">
          <ac:chgData name="Ana Carvalho Goncalves (PT)" userId="7b776058-5220-4e46-894f-d11198c1f72c" providerId="ADAL" clId="{DD28D21B-C53A-4564-9990-A992E3AD6F2F}" dt="2024-04-24T11:41:53.265" v="1582" actId="164"/>
          <ac:grpSpMkLst>
            <pc:docMk/>
            <pc:sldMk cId="3018330978" sldId="3059"/>
            <ac:grpSpMk id="130" creationId="{05BDD385-A1E2-90EA-4A7D-5747B87F2B8B}"/>
          </ac:grpSpMkLst>
        </pc:grpChg>
        <pc:picChg chg="mod">
          <ac:chgData name="Ana Carvalho Goncalves (PT)" userId="7b776058-5220-4e46-894f-d11198c1f72c" providerId="ADAL" clId="{DD28D21B-C53A-4564-9990-A992E3AD6F2F}" dt="2024-04-23T11:29:34.570" v="511" actId="1036"/>
          <ac:picMkLst>
            <pc:docMk/>
            <pc:sldMk cId="3018330978" sldId="3059"/>
            <ac:picMk id="3" creationId="{F37D7CB8-F1E0-796C-43B7-07D5CCF6A0FF}"/>
          </ac:picMkLst>
        </pc:picChg>
        <pc:picChg chg="mod modCrop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4" creationId="{555C0A8D-FA40-66C4-92E7-51A2F8C21DC4}"/>
          </ac:picMkLst>
        </pc:picChg>
        <pc:picChg chg="add mod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5" creationId="{6BF29737-FA3C-3712-0D97-441C8932919C}"/>
          </ac:picMkLst>
        </pc:picChg>
        <pc:picChg chg="add mod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6" creationId="{9C5173CA-4220-0B3F-5EDF-A2AB30AEF356}"/>
          </ac:picMkLst>
        </pc:picChg>
        <pc:picChg chg="add mod">
          <ac:chgData name="Ana Carvalho Goncalves (PT)" userId="7b776058-5220-4e46-894f-d11198c1f72c" providerId="ADAL" clId="{DD28D21B-C53A-4564-9990-A992E3AD6F2F}" dt="2024-04-24T11:35:35.355" v="1381" actId="164"/>
          <ac:picMkLst>
            <pc:docMk/>
            <pc:sldMk cId="3018330978" sldId="3059"/>
            <ac:picMk id="7" creationId="{3099C380-2CD8-81ED-4C8D-DC38A2A6ABC2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0" creationId="{51361E86-8259-82AC-F64A-D932373DC3A9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1" creationId="{3C611687-FFEE-4406-8FEE-91B1AC40276E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2" creationId="{DAB39A24-FA45-531B-5558-B0D9DE366079}"/>
          </ac:picMkLst>
        </pc:picChg>
        <pc:picChg chg="mod">
          <ac:chgData name="Ana Carvalho Goncalves (PT)" userId="7b776058-5220-4e46-894f-d11198c1f72c" providerId="ADAL" clId="{DD28D21B-C53A-4564-9990-A992E3AD6F2F}" dt="2024-04-24T11:35:37.184" v="1382"/>
          <ac:picMkLst>
            <pc:docMk/>
            <pc:sldMk cId="3018330978" sldId="3059"/>
            <ac:picMk id="13" creationId="{B701C1EC-C3B3-30AF-657B-19E3FB35C944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5" creationId="{B207DEDE-6A1B-F899-FD7B-304A18D006F6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6" creationId="{A4A08FBF-5115-D6F8-A73B-861DF77CAD0D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7" creationId="{339F5C79-CB9D-2377-196E-BB32E2D909FF}"/>
          </ac:picMkLst>
        </pc:picChg>
        <pc:picChg chg="mod">
          <ac:chgData name="Ana Carvalho Goncalves (PT)" userId="7b776058-5220-4e46-894f-d11198c1f72c" providerId="ADAL" clId="{DD28D21B-C53A-4564-9990-A992E3AD6F2F}" dt="2024-04-24T11:35:45.979" v="1384"/>
          <ac:picMkLst>
            <pc:docMk/>
            <pc:sldMk cId="3018330978" sldId="3059"/>
            <ac:picMk id="18" creationId="{68EB3DC4-ABBF-E58E-AE5A-F862B87BA1C7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0" creationId="{E351FEBD-2977-06BC-2AEB-D4E72CBC9F25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1" creationId="{CB536933-A541-F9E6-512B-37A50C9ABDFF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2" creationId="{5EBCE0B3-DF0C-FBD1-076A-1B3BA1C66AD3}"/>
          </ac:picMkLst>
        </pc:picChg>
        <pc:picChg chg="mod">
          <ac:chgData name="Ana Carvalho Goncalves (PT)" userId="7b776058-5220-4e46-894f-d11198c1f72c" providerId="ADAL" clId="{DD28D21B-C53A-4564-9990-A992E3AD6F2F}" dt="2024-04-24T11:35:56.208" v="1386"/>
          <ac:picMkLst>
            <pc:docMk/>
            <pc:sldMk cId="3018330978" sldId="3059"/>
            <ac:picMk id="23" creationId="{E21CD51A-980D-E636-2292-A460E616BE94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5" creationId="{3B8F81D7-3980-E227-EB03-D1D6C4B33B03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6" creationId="{334991FD-BB5A-9383-9DCB-930C96D646BB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7" creationId="{05B2BDC1-C70D-0B1F-2871-1A03D7AB1368}"/>
          </ac:picMkLst>
        </pc:picChg>
        <pc:picChg chg="mod">
          <ac:chgData name="Ana Carvalho Goncalves (PT)" userId="7b776058-5220-4e46-894f-d11198c1f72c" providerId="ADAL" clId="{DD28D21B-C53A-4564-9990-A992E3AD6F2F}" dt="2024-04-24T11:36:06.274" v="1388"/>
          <ac:picMkLst>
            <pc:docMk/>
            <pc:sldMk cId="3018330978" sldId="3059"/>
            <ac:picMk id="28" creationId="{8AD3BD08-CA43-8E10-7D2C-7DC5F5CDEA16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0" creationId="{4B59A7AA-F1EC-DBD4-43A4-9F2DC78E3629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1" creationId="{FE2F59D7-FA27-22EF-5C09-24177F33D60B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2" creationId="{E7782298-8293-4E07-8547-07538C19E85B}"/>
          </ac:picMkLst>
        </pc:picChg>
        <pc:picChg chg="mod">
          <ac:chgData name="Ana Carvalho Goncalves (PT)" userId="7b776058-5220-4e46-894f-d11198c1f72c" providerId="ADAL" clId="{DD28D21B-C53A-4564-9990-A992E3AD6F2F}" dt="2024-04-24T11:36:25.386" v="1390"/>
          <ac:picMkLst>
            <pc:docMk/>
            <pc:sldMk cId="3018330978" sldId="3059"/>
            <ac:picMk id="33" creationId="{C2725D8B-8790-58B2-26E6-6054FD2A1778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5" creationId="{88DBA060-7B27-64CB-B20A-7D71E59FE0B4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6" creationId="{1C03CC4E-79B3-3FA1-47D4-8EE661BF2C81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7" creationId="{AE9604A5-F8F3-9453-5CCA-084B268C1113}"/>
          </ac:picMkLst>
        </pc:picChg>
        <pc:picChg chg="mod">
          <ac:chgData name="Ana Carvalho Goncalves (PT)" userId="7b776058-5220-4e46-894f-d11198c1f72c" providerId="ADAL" clId="{DD28D21B-C53A-4564-9990-A992E3AD6F2F}" dt="2024-04-24T11:36:32.331" v="1392"/>
          <ac:picMkLst>
            <pc:docMk/>
            <pc:sldMk cId="3018330978" sldId="3059"/>
            <ac:picMk id="38" creationId="{A7403721-124E-28F1-EC61-EE23816D04A3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0" creationId="{1EB5BBC6-FA90-7E79-4305-3B428AE078CD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1" creationId="{C763224E-E7ED-3654-875B-55FA53C162EF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2" creationId="{7FC8B52B-8AA8-F740-7E52-07C837853D3D}"/>
          </ac:picMkLst>
        </pc:picChg>
        <pc:picChg chg="mod">
          <ac:chgData name="Ana Carvalho Goncalves (PT)" userId="7b776058-5220-4e46-894f-d11198c1f72c" providerId="ADAL" clId="{DD28D21B-C53A-4564-9990-A992E3AD6F2F}" dt="2024-04-24T11:36:47.549" v="1395"/>
          <ac:picMkLst>
            <pc:docMk/>
            <pc:sldMk cId="3018330978" sldId="3059"/>
            <ac:picMk id="43" creationId="{993A0CC8-8E14-DCC2-AC01-1EB1BF5F6064}"/>
          </ac:picMkLst>
        </pc:picChg>
        <pc:picChg chg="add mod">
          <ac:chgData name="Ana Carvalho Goncalves (PT)" userId="7b776058-5220-4e46-894f-d11198c1f72c" providerId="ADAL" clId="{DD28D21B-C53A-4564-9990-A992E3AD6F2F}" dt="2024-04-24T11:38:06.064" v="1415" actId="164"/>
          <ac:picMkLst>
            <pc:docMk/>
            <pc:sldMk cId="3018330978" sldId="3059"/>
            <ac:picMk id="45" creationId="{89B1B13A-62F7-B0B7-B552-FA43E305B25D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49" creationId="{B2808908-77D0-950F-E76C-7E203AD1F005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4" creationId="{F6BA8600-EECC-D09F-5A1B-B68198E02B9A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5" creationId="{BC7C2C49-3EE4-25C9-9A83-020E72153384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6" creationId="{A5DA82F0-3951-E406-5103-D61704E46994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7" creationId="{6F902CE0-28A7-0470-D7E9-7DAB2E5654E8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59" creationId="{E37DA100-CDED-02FF-4169-C11B7254F5BD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60" creationId="{64E3C068-214E-18BE-57CE-C74B94E522B1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61" creationId="{DD737551-FF1E-F6C5-AFC5-7A6BE41998DD}"/>
          </ac:picMkLst>
        </pc:picChg>
        <pc:picChg chg="mod">
          <ac:chgData name="Ana Carvalho Goncalves (PT)" userId="7b776058-5220-4e46-894f-d11198c1f72c" providerId="ADAL" clId="{DD28D21B-C53A-4564-9990-A992E3AD6F2F}" dt="2024-04-24T11:38:10.339" v="1417"/>
          <ac:picMkLst>
            <pc:docMk/>
            <pc:sldMk cId="3018330978" sldId="3059"/>
            <ac:picMk id="62" creationId="{89F052D7-A9C7-1AAA-D35B-7496470E13B0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65" creationId="{8B9C9FFC-D026-EEF6-0A8E-422FD728C567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68" creationId="{5CAA80F1-5933-E10A-3C6A-D53EC5180FFB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69" creationId="{B167A1D4-4F92-4765-D9E3-B9068AB84A82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0" creationId="{1F22888F-9EBC-CF1B-1CE4-A83C6A045841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1" creationId="{CFFDBB1F-A022-3FD5-4316-459E26029C97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2" creationId="{F2BBA468-102C-8B0C-DE3D-C3879D444F5E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3" creationId="{03AD56B1-BB7A-ACC1-78E5-0E4CA2716BD4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4" creationId="{29508194-F977-7246-71B3-22123C959584}"/>
          </ac:picMkLst>
        </pc:picChg>
        <pc:picChg chg="mod">
          <ac:chgData name="Ana Carvalho Goncalves (PT)" userId="7b776058-5220-4e46-894f-d11198c1f72c" providerId="ADAL" clId="{DD28D21B-C53A-4564-9990-A992E3AD6F2F}" dt="2024-04-24T11:38:16.815" v="1419"/>
          <ac:picMkLst>
            <pc:docMk/>
            <pc:sldMk cId="3018330978" sldId="3059"/>
            <ac:picMk id="75" creationId="{5AC95027-0D5D-7A45-51F5-513928EBEB31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78" creationId="{D9E3F03F-C6D3-B0EE-FB2C-488B3B2BB2F8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1" creationId="{79BC1572-A718-61A7-A5F4-8F63468BF169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2" creationId="{398D212B-9627-D256-069F-C1219569CA52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3" creationId="{E5534B36-1D7E-50B4-AF41-0D1E9E40131A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4" creationId="{FBA81962-C66E-B982-9D38-6C85FC417596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5" creationId="{37AD8859-CB9B-19AD-5ED9-8CD73BB48626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6" creationId="{871508F7-FD68-260F-B7B5-295D527A51CC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7" creationId="{FDFF8830-C276-A519-DF86-5B61BE98A9A2}"/>
          </ac:picMkLst>
        </pc:picChg>
        <pc:picChg chg="mod">
          <ac:chgData name="Ana Carvalho Goncalves (PT)" userId="7b776058-5220-4e46-894f-d11198c1f72c" providerId="ADAL" clId="{DD28D21B-C53A-4564-9990-A992E3AD6F2F}" dt="2024-04-24T11:38:26.192" v="1421"/>
          <ac:picMkLst>
            <pc:docMk/>
            <pc:sldMk cId="3018330978" sldId="3059"/>
            <ac:picMk id="88" creationId="{07780061-5FBD-0811-E5BE-8DFCAEFED190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1" creationId="{BD72C659-BA2B-BF77-937D-67552BB0F8C6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4" creationId="{0C3CE453-73AA-77DE-0C80-60E12A192BE0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5" creationId="{2C38E6B6-EA2F-0AF8-AF1F-3AD6FFD59B0C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6" creationId="{F9EB97E5-82AA-599B-DBCF-7E22A6E1F9B7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7" creationId="{A3027109-BFE8-4672-784D-4552BF54DC72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8" creationId="{D6EE3E6F-5751-E543-817E-25EED6B52A84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99" creationId="{FD20B706-F3D4-780D-21D9-CA620D3B8A89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100" creationId="{D4DCEBAB-A71F-23B3-3EAB-1F4C2C854243}"/>
          </ac:picMkLst>
        </pc:picChg>
        <pc:picChg chg="mod">
          <ac:chgData name="Ana Carvalho Goncalves (PT)" userId="7b776058-5220-4e46-894f-d11198c1f72c" providerId="ADAL" clId="{DD28D21B-C53A-4564-9990-A992E3AD6F2F}" dt="2024-04-24T11:38:38.286" v="1423"/>
          <ac:picMkLst>
            <pc:docMk/>
            <pc:sldMk cId="3018330978" sldId="3059"/>
            <ac:picMk id="101" creationId="{7F5A14C1-6318-86B0-52F6-28AF07DA9023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4" creationId="{8005582E-5EF0-AE13-B7D2-52E084C0AC70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7" creationId="{19244325-D6D4-AFFD-17B9-1EDB241CFD94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8" creationId="{BC2D5ECF-607E-59AC-7962-FED3D0BBC236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09" creationId="{2F69062E-EB91-B305-E656-37764EF99F2F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0" creationId="{BCEED87E-6A29-681C-7943-7D3ED28098E6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1" creationId="{9A1809B9-556E-C7F2-6B06-D287C8C066D8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2" creationId="{273089BE-F8BB-9461-AB25-06D3B8BF60CD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3" creationId="{538FCEC8-6233-90BF-6ED9-078D5F7DD4AC}"/>
          </ac:picMkLst>
        </pc:picChg>
        <pc:picChg chg="mod">
          <ac:chgData name="Ana Carvalho Goncalves (PT)" userId="7b776058-5220-4e46-894f-d11198c1f72c" providerId="ADAL" clId="{DD28D21B-C53A-4564-9990-A992E3AD6F2F}" dt="2024-04-24T11:38:52.159" v="1425"/>
          <ac:picMkLst>
            <pc:docMk/>
            <pc:sldMk cId="3018330978" sldId="3059"/>
            <ac:picMk id="114" creationId="{B0D1CCA9-9B3F-DDF0-F0ED-C0D46ADE21AA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17" creationId="{40233876-A595-CFF8-6363-233BA2EF924F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0" creationId="{69B9B843-C394-8BD0-8119-303D48AA4E1B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1" creationId="{C84C2A61-7FAC-05B6-BC43-E6385E7520E2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2" creationId="{F2D9E8EE-F957-BFB4-EAF3-FFE021DF606A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3" creationId="{A9C41CFC-1F43-2935-1270-FDF5E91B721F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4" creationId="{4E202BB3-424C-0893-D181-7B0807814F84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5" creationId="{AD8316CA-40AB-815B-01B8-CBDBD4B01FE7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6" creationId="{F88BF710-A036-5A96-9881-F2748AEC55E5}"/>
          </ac:picMkLst>
        </pc:picChg>
        <pc:picChg chg="mod">
          <ac:chgData name="Ana Carvalho Goncalves (PT)" userId="7b776058-5220-4e46-894f-d11198c1f72c" providerId="ADAL" clId="{DD28D21B-C53A-4564-9990-A992E3AD6F2F}" dt="2024-04-24T11:39:03.001" v="1427"/>
          <ac:picMkLst>
            <pc:docMk/>
            <pc:sldMk cId="3018330978" sldId="3059"/>
            <ac:picMk id="127" creationId="{BE5AE9BA-43C2-44AA-0C7E-BF34E69DF553}"/>
          </ac:picMkLst>
        </pc:picChg>
      </pc:sldChg>
      <pc:sldMasterChg chg="delSldLayout modSldLayout">
        <pc:chgData name="Ana Carvalho Goncalves (PT)" userId="7b776058-5220-4e46-894f-d11198c1f72c" providerId="ADAL" clId="{DD28D21B-C53A-4564-9990-A992E3AD6F2F}" dt="2024-04-23T11:26:23.444" v="326" actId="2696"/>
        <pc:sldMasterMkLst>
          <pc:docMk/>
          <pc:sldMasterMk cId="1076715350" sldId="2147483691"/>
        </pc:sldMasterMkLst>
        <pc:sldLayoutChg chg="addSp delSp modSp">
          <pc:chgData name="Ana Carvalho Goncalves (PT)" userId="7b776058-5220-4e46-894f-d11198c1f72c" providerId="ADAL" clId="{DD28D21B-C53A-4564-9990-A992E3AD6F2F}" dt="2024-04-23T08:39:29.702" v="253" actId="11529"/>
          <pc:sldLayoutMkLst>
            <pc:docMk/>
            <pc:sldMasterMk cId="1076715350" sldId="2147483691"/>
            <pc:sldLayoutMk cId="351181257" sldId="2147483698"/>
          </pc:sldLayoutMkLst>
          <pc:spChg chg="add del">
            <ac:chgData name="Ana Carvalho Goncalves (PT)" userId="7b776058-5220-4e46-894f-d11198c1f72c" providerId="ADAL" clId="{DD28D21B-C53A-4564-9990-A992E3AD6F2F}" dt="2024-04-23T08:39:29.702" v="253" actId="11529"/>
            <ac:spMkLst>
              <pc:docMk/>
              <pc:sldMasterMk cId="1076715350" sldId="2147483691"/>
              <pc:sldLayoutMk cId="351181257" sldId="2147483698"/>
              <ac:spMk id="5" creationId="{082E4086-7C4D-8D75-4FB5-A8186252C0E6}"/>
            </ac:spMkLst>
          </pc:spChg>
          <pc:spChg chg="add mod">
            <ac:chgData name="Ana Carvalho Goncalves (PT)" userId="7b776058-5220-4e46-894f-d11198c1f72c" providerId="ADAL" clId="{DD28D21B-C53A-4564-9990-A992E3AD6F2F}" dt="2024-04-23T08:39:29.702" v="253" actId="11529"/>
            <ac:spMkLst>
              <pc:docMk/>
              <pc:sldMasterMk cId="1076715350" sldId="2147483691"/>
              <pc:sldLayoutMk cId="351181257" sldId="2147483698"/>
              <ac:spMk id="6" creationId="{B1F9E930-FE9D-ADAF-E237-71B23B93653E}"/>
            </ac:spMkLst>
          </pc:spChg>
        </pc:sldLayoutChg>
        <pc:sldLayoutChg chg="del">
          <pc:chgData name="Ana Carvalho Goncalves (PT)" userId="7b776058-5220-4e46-894f-d11198c1f72c" providerId="ADAL" clId="{DD28D21B-C53A-4564-9990-A992E3AD6F2F}" dt="2024-04-23T11:26:23.444" v="326" actId="2696"/>
          <pc:sldLayoutMkLst>
            <pc:docMk/>
            <pc:sldMasterMk cId="1076715350" sldId="2147483691"/>
            <pc:sldLayoutMk cId="2008388404" sldId="2147483704"/>
          </pc:sldLayoutMkLst>
        </pc:sldLayoutChg>
      </pc:sldMasterChg>
    </pc:docChg>
  </pc:docChgLst>
  <pc:docChgLst>
    <pc:chgData name="Ana Carvalho Goncalves (PT)" userId="7b776058-5220-4e46-894f-d11198c1f72c" providerId="ADAL" clId="{BE29E910-4AEE-4BDC-9E4C-655F7C7352D0}"/>
    <pc:docChg chg="custSel replTag">
      <pc:chgData name="Ana Carvalho Goncalves (PT)" userId="7b776058-5220-4e46-894f-d11198c1f72c" providerId="ADAL" clId="{BE29E910-4AEE-4BDC-9E4C-655F7C7352D0}" dt="2024-04-26T14:19:13.545" v="0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6C57DA-C340-7F41-994B-08D1DA3E37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7E6AE6-C376-E841-BFD6-4ADF30B8D4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4C54D-4C07-B44F-AA4E-45522C002639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9BD14-B87E-C649-A54D-AD32403212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CFA3DF-0DD0-B748-BE15-C5D9A3FB8BC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489F5-BF3F-9F40-BFDB-EBCDC3F872A7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2270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0AD0E-9097-564E-8589-6A953DEF9D59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8F4F3-9A13-A247-A912-194583ECDC3A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606241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706909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39487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4249009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AGINA BRANCA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097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1F9E930-FE9D-ADAF-E237-71B23B9365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763" y="1896534"/>
            <a:ext cx="3770312" cy="5492044"/>
          </a:xfrm>
        </p:spPr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51908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5494" y="11243932"/>
            <a:ext cx="1543050" cy="649111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600120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5494" y="11243932"/>
            <a:ext cx="1543050" cy="649111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836876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049386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255444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3583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46030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525612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411166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014485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04/26/2024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622173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heme" Target="../theme/theme1.xml"/><Relationship Id="rId4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2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5">
            <a:extLst>
              <a:ext uri="{FF2B5EF4-FFF2-40B4-BE49-F238E27FC236}">
                <a16:creationId xmlns:a16="http://schemas.microsoft.com/office/drawing/2014/main" id="{690807A2-B95E-BD4E-A47E-B2C4D8BB7B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09079"/>
            <a:ext cx="6858000" cy="79068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9CC06B-DB77-B549-B828-EB73BE115F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4018" y="557878"/>
            <a:ext cx="617813" cy="705129"/>
          </a:xfrm>
          <a:prstGeom prst="rect">
            <a:avLst/>
          </a:prstGeom>
        </p:spPr>
      </p:pic>
      <p:pic>
        <p:nvPicPr>
          <p:cNvPr id="9" name="Imagem 10">
            <a:extLst>
              <a:ext uri="{FF2B5EF4-FFF2-40B4-BE49-F238E27FC236}">
                <a16:creationId xmlns:a16="http://schemas.microsoft.com/office/drawing/2014/main" id="{DA86105F-5AF4-6848-8F0A-258703ADCF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4813" y="475574"/>
            <a:ext cx="854311" cy="80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44476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T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Imagem 5">
            <a:extLst>
              <a:ext uri="{FF2B5EF4-FFF2-40B4-BE49-F238E27FC236}">
                <a16:creationId xmlns:a16="http://schemas.microsoft.com/office/drawing/2014/main" id="{209BC2A8-9D51-FA75-417E-9FCC4BF96A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81" b="52941"/>
          <a:stretch/>
        </p:blipFill>
        <p:spPr>
          <a:xfrm>
            <a:off x="0" y="9954043"/>
            <a:ext cx="6858000" cy="2237959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F3EB0BAA-26C1-D3A9-A8DB-C3E9FB1620E1}"/>
              </a:ext>
            </a:extLst>
          </p:cNvPr>
          <p:cNvGrpSpPr/>
          <p:nvPr userDrawn="1"/>
        </p:nvGrpSpPr>
        <p:grpSpPr>
          <a:xfrm>
            <a:off x="4701193" y="478228"/>
            <a:ext cx="2006604" cy="732505"/>
            <a:chOff x="8377603" y="248480"/>
            <a:chExt cx="3567296" cy="41203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8A43649-472B-905F-8BF7-0DBC1B294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5757" y="306099"/>
              <a:ext cx="891527" cy="321952"/>
            </a:xfrm>
            <a:prstGeom prst="rect">
              <a:avLst/>
            </a:prstGeom>
          </p:spPr>
        </p:pic>
        <p:pic>
          <p:nvPicPr>
            <p:cNvPr id="10" name="Imagem 40">
              <a:extLst>
                <a:ext uri="{FF2B5EF4-FFF2-40B4-BE49-F238E27FC236}">
                  <a16:creationId xmlns:a16="http://schemas.microsoft.com/office/drawing/2014/main" id="{76667BC6-5A22-AD9F-5195-D889CF777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4114" y="262926"/>
              <a:ext cx="1220785" cy="365125"/>
            </a:xfrm>
            <a:prstGeom prst="rect">
              <a:avLst/>
            </a:prstGeom>
          </p:spPr>
        </p:pic>
        <p:pic>
          <p:nvPicPr>
            <p:cNvPr id="11" name="Imagem 39">
              <a:extLst>
                <a:ext uri="{FF2B5EF4-FFF2-40B4-BE49-F238E27FC236}">
                  <a16:creationId xmlns:a16="http://schemas.microsoft.com/office/drawing/2014/main" id="{01A0E0A6-6541-CDA2-50DA-1E21F15C9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7603" y="248480"/>
              <a:ext cx="1220785" cy="4120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090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677" r:id="rId14"/>
    <p:sldLayoutId id="2147483688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7.png"/><Relationship Id="rId7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10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8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50.png"/><Relationship Id="rId21" Type="http://schemas.openxmlformats.org/officeDocument/2006/relationships/image" Target="../media/image68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3" Type="http://schemas.openxmlformats.org/officeDocument/2006/relationships/image" Target="../media/image71.png"/><Relationship Id="rId21" Type="http://schemas.openxmlformats.org/officeDocument/2006/relationships/image" Target="../media/image89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" Type="http://schemas.openxmlformats.org/officeDocument/2006/relationships/image" Target="../media/image70.png"/><Relationship Id="rId16" Type="http://schemas.openxmlformats.org/officeDocument/2006/relationships/image" Target="../media/image84.png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19" Type="http://schemas.openxmlformats.org/officeDocument/2006/relationships/image" Target="../media/image87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Relationship Id="rId22" Type="http://schemas.openxmlformats.org/officeDocument/2006/relationships/image" Target="../media/image9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9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1ADE77-DB91-A846-AF1E-2E2F2FAE8529}"/>
              </a:ext>
            </a:extLst>
          </p:cNvPr>
          <p:cNvSpPr txBox="1"/>
          <p:nvPr/>
        </p:nvSpPr>
        <p:spPr>
          <a:xfrm>
            <a:off x="1226992" y="3407737"/>
            <a:ext cx="4404012" cy="66749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4000" b="1" dirty="0">
                <a:solidFill>
                  <a:schemeClr val="bg1">
                    <a:lumMod val="50000"/>
                  </a:schemeClr>
                </a:solidFill>
                <a:latin typeface="Roboto"/>
                <a:ea typeface="Roboto"/>
              </a:rPr>
              <a:t>Título</a:t>
            </a:r>
            <a:endParaRPr lang="pt-PT" sz="4000" dirty="0">
              <a:solidFill>
                <a:schemeClr val="bg1">
                  <a:lumMod val="50000"/>
                </a:schemeClr>
              </a:solidFill>
              <a:latin typeface="Roboto"/>
              <a:ea typeface="Roboto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DAD211-8D30-F346-8C55-2CE4FA8808D5}"/>
              </a:ext>
            </a:extLst>
          </p:cNvPr>
          <p:cNvSpPr/>
          <p:nvPr/>
        </p:nvSpPr>
        <p:spPr>
          <a:xfrm>
            <a:off x="405426" y="5325766"/>
            <a:ext cx="58729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Ut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enim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ad minim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ACE8B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veniam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nostrud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exercitation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ullamco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laboris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nisi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aliquip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ea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commodo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consequat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Duis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E2D54C-347C-8F4D-B7E9-642C5D3A066F}"/>
              </a:ext>
            </a:extLst>
          </p:cNvPr>
          <p:cNvSpPr txBox="1"/>
          <p:nvPr/>
        </p:nvSpPr>
        <p:spPr>
          <a:xfrm>
            <a:off x="1563131" y="4234646"/>
            <a:ext cx="3731739" cy="421270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400" b="1" dirty="0" err="1">
                <a:solidFill>
                  <a:srgbClr val="388D79"/>
                </a:solidFill>
                <a:latin typeface="Roboto"/>
                <a:ea typeface="Roboto"/>
              </a:rPr>
              <a:t>Lorum</a:t>
            </a:r>
            <a:r>
              <a:rPr lang="pt-PT" sz="2400" b="1" dirty="0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sz="2400" b="1" dirty="0" err="1">
                <a:solidFill>
                  <a:srgbClr val="388D79"/>
                </a:solidFill>
                <a:latin typeface="Roboto"/>
                <a:ea typeface="Roboto"/>
              </a:rPr>
              <a:t>Ipsum</a:t>
            </a:r>
            <a:r>
              <a:rPr lang="pt-PT" sz="2400" b="1" dirty="0">
                <a:solidFill>
                  <a:srgbClr val="388D79"/>
                </a:solidFill>
                <a:latin typeface="Roboto"/>
                <a:ea typeface="Roboto"/>
              </a:rPr>
              <a:t> </a:t>
            </a:r>
            <a:r>
              <a:rPr lang="pt-PT" sz="2400" dirty="0">
                <a:solidFill>
                  <a:srgbClr val="388D79"/>
                </a:solidFill>
                <a:latin typeface="Roboto"/>
                <a:ea typeface="Roboto"/>
              </a:rPr>
              <a:t>(2022-2026)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E8411A-A495-7568-F2AE-4FCA24AEA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925" y="11544584"/>
            <a:ext cx="3237862" cy="4674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1C2BBEC-5A0B-EC82-8A17-3A526101E5BC}"/>
              </a:ext>
            </a:extLst>
          </p:cNvPr>
          <p:cNvSpPr txBox="1"/>
          <p:nvPr/>
        </p:nvSpPr>
        <p:spPr>
          <a:xfrm>
            <a:off x="5389120" y="296966"/>
            <a:ext cx="14630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3600" dirty="0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3600" dirty="0">
                <a:solidFill>
                  <a:srgbClr val="388D7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</p:spTree>
    <p:extLst>
      <p:ext uri="{BB962C8B-B14F-4D97-AF65-F5344CB8AC3E}">
        <p14:creationId xmlns:p14="http://schemas.microsoft.com/office/powerpoint/2010/main" val="1771356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559075" y="2750685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400" b="1" dirty="0">
                <a:solidFill>
                  <a:srgbClr val="459ADD"/>
                </a:solidFill>
                <a:latin typeface="Roboto"/>
                <a:ea typeface="Roboto"/>
              </a:rPr>
              <a:t>Título</a:t>
            </a:r>
            <a:endParaRPr lang="pt-PT" sz="4400" dirty="0">
              <a:solidFill>
                <a:srgbClr val="459ADD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3094714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2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1383821" y="3230374"/>
            <a:ext cx="4090358" cy="79060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D01FB3-62CE-1362-AED4-A331F9E45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941" y="277509"/>
            <a:ext cx="1569659" cy="15696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FE3F51-2DD6-C050-4737-6B1F46507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1478527"/>
            <a:ext cx="3237862" cy="467436"/>
          </a:xfrm>
          <a:prstGeom prst="rect">
            <a:avLst/>
          </a:prstGeom>
        </p:spPr>
      </p:pic>
      <p:pic>
        <p:nvPicPr>
          <p:cNvPr id="3" name="Picture 2" descr="Students using laptops in class">
            <a:extLst>
              <a:ext uri="{FF2B5EF4-FFF2-40B4-BE49-F238E27FC236}">
                <a16:creationId xmlns:a16="http://schemas.microsoft.com/office/drawing/2014/main" id="{E500D604-3271-1F79-831E-D9C72D7125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22" r="12830" b="618"/>
          <a:stretch/>
        </p:blipFill>
        <p:spPr>
          <a:xfrm>
            <a:off x="2449" y="5297464"/>
            <a:ext cx="6855551" cy="51308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A9FCFD-4E7D-88AF-8A95-2C750595F1E5}"/>
              </a:ext>
            </a:extLst>
          </p:cNvPr>
          <p:cNvSpPr txBox="1"/>
          <p:nvPr/>
        </p:nvSpPr>
        <p:spPr>
          <a:xfrm>
            <a:off x="5466945" y="277510"/>
            <a:ext cx="116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>
                <a:solidFill>
                  <a:srgbClr val="459AD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3200" dirty="0">
                <a:solidFill>
                  <a:srgbClr val="459AD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3200" dirty="0">
                <a:solidFill>
                  <a:srgbClr val="459AD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5ADE05-C32D-4819-DEDE-D99F71214E10}"/>
              </a:ext>
            </a:extLst>
          </p:cNvPr>
          <p:cNvSpPr txBox="1"/>
          <p:nvPr/>
        </p:nvSpPr>
        <p:spPr>
          <a:xfrm rot="16200000">
            <a:off x="-729203" y="8858307"/>
            <a:ext cx="2159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i="1" dirty="0">
                <a:solidFill>
                  <a:schemeClr val="bg1"/>
                </a:solidFill>
              </a:rPr>
              <a:t>Imagem ilustrativa</a:t>
            </a:r>
          </a:p>
        </p:txBody>
      </p:sp>
    </p:spTree>
    <p:extLst>
      <p:ext uri="{BB962C8B-B14F-4D97-AF65-F5344CB8AC3E}">
        <p14:creationId xmlns:p14="http://schemas.microsoft.com/office/powerpoint/2010/main" val="1143396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59A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559075" y="3881202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000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40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4925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1469010" y="4225233"/>
            <a:ext cx="3720573" cy="667491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BC2F0-182F-380C-E415-054DD1356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942" y="327348"/>
            <a:ext cx="1539278" cy="15392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14FE20-191B-DEA1-4ADD-199A3D72C82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29000" y="11500136"/>
            <a:ext cx="3237862" cy="46743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78B883-6B57-86FB-C46A-032F673DFC34}"/>
              </a:ext>
            </a:extLst>
          </p:cNvPr>
          <p:cNvSpPr/>
          <p:nvPr/>
        </p:nvSpPr>
        <p:spPr>
          <a:xfrm>
            <a:off x="559076" y="5634853"/>
            <a:ext cx="58729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2400" dirty="0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Ut </a:t>
            </a:r>
            <a:r>
              <a:rPr lang="en-GB" sz="2400" dirty="0" err="1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enim</a:t>
            </a:r>
            <a:r>
              <a:rPr lang="en-GB" sz="2400" dirty="0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ad minim </a:t>
            </a:r>
            <a:r>
              <a:rPr lang="en-GB" sz="2400" dirty="0" err="1">
                <a:solidFill>
                  <a:srgbClr val="459ADD"/>
                </a:solidFill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veniam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nostrud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exercitation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ullamco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laboris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nisi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aliquip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ex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commodo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consequat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Duis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9258D8-E349-BEFF-2FC4-035B406C0B5D}"/>
              </a:ext>
            </a:extLst>
          </p:cNvPr>
          <p:cNvSpPr txBox="1"/>
          <p:nvPr/>
        </p:nvSpPr>
        <p:spPr>
          <a:xfrm>
            <a:off x="5505855" y="296966"/>
            <a:ext cx="1125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</p:spTree>
    <p:extLst>
      <p:ext uri="{BB962C8B-B14F-4D97-AF65-F5344CB8AC3E}">
        <p14:creationId xmlns:p14="http://schemas.microsoft.com/office/powerpoint/2010/main" val="4164007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59A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tudents using laptops in class">
            <a:extLst>
              <a:ext uri="{FF2B5EF4-FFF2-40B4-BE49-F238E27FC236}">
                <a16:creationId xmlns:a16="http://schemas.microsoft.com/office/drawing/2014/main" id="{AAF29C30-FD74-EC85-0AF0-912005904A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61" t="404" r="32326" b="140"/>
          <a:stretch/>
        </p:blipFill>
        <p:spPr>
          <a:xfrm>
            <a:off x="-2" y="3852998"/>
            <a:ext cx="6858001" cy="74894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6BC2F0-182F-380C-E415-054DD13560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t="-154" b="1190"/>
          <a:stretch/>
        </p:blipFill>
        <p:spPr>
          <a:xfrm>
            <a:off x="173302" y="2823947"/>
            <a:ext cx="6457477" cy="6390540"/>
          </a:xfrm>
          <a:prstGeom prst="rect">
            <a:avLst/>
          </a:prstGeom>
        </p:spPr>
      </p:pic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461799" y="1444905"/>
            <a:ext cx="3237919" cy="457524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4000" dirty="0">
              <a:solidFill>
                <a:schemeClr val="bg1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4925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24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497468" y="1902429"/>
            <a:ext cx="4463638" cy="79060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C57A24-F7F5-CFB4-D6A8-0FB68AF79615}"/>
              </a:ext>
            </a:extLst>
          </p:cNvPr>
          <p:cNvSpPr/>
          <p:nvPr/>
        </p:nvSpPr>
        <p:spPr>
          <a:xfrm>
            <a:off x="0" y="11319695"/>
            <a:ext cx="6858000" cy="87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A9046B-8EE3-2A93-DE39-43499E5FC5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2916" y="11467513"/>
            <a:ext cx="3237862" cy="4674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D27F03-974F-8FD8-C4F5-419DBE9049CD}"/>
              </a:ext>
            </a:extLst>
          </p:cNvPr>
          <p:cNvSpPr txBox="1"/>
          <p:nvPr/>
        </p:nvSpPr>
        <p:spPr>
          <a:xfrm rot="16200000">
            <a:off x="-775547" y="9442394"/>
            <a:ext cx="2159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i="1" dirty="0">
                <a:solidFill>
                  <a:schemeClr val="bg1"/>
                </a:solidFill>
              </a:rPr>
              <a:t>Imagem ilustrativa</a:t>
            </a:r>
          </a:p>
        </p:txBody>
      </p:sp>
    </p:spTree>
    <p:extLst>
      <p:ext uri="{BB962C8B-B14F-4D97-AF65-F5344CB8AC3E}">
        <p14:creationId xmlns:p14="http://schemas.microsoft.com/office/powerpoint/2010/main" val="1637402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E3A21459-04E3-4146-BD08-A53329A9CDE0}"/>
              </a:ext>
            </a:extLst>
          </p:cNvPr>
          <p:cNvSpPr txBox="1"/>
          <p:nvPr/>
        </p:nvSpPr>
        <p:spPr>
          <a:xfrm rot="16200000">
            <a:off x="-415001" y="5854587"/>
            <a:ext cx="1821914" cy="48282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8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CORES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9C71AE2-9BAD-7153-708E-7CD962B18287}"/>
              </a:ext>
            </a:extLst>
          </p:cNvPr>
          <p:cNvGrpSpPr/>
          <p:nvPr/>
        </p:nvGrpSpPr>
        <p:grpSpPr>
          <a:xfrm>
            <a:off x="1098274" y="2872378"/>
            <a:ext cx="4810423" cy="3134057"/>
            <a:chOff x="807469" y="5260767"/>
            <a:chExt cx="2431140" cy="1658780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98BFB9E8-6AC5-9942-9AD8-1D462DBA99E4}"/>
                </a:ext>
              </a:extLst>
            </p:cNvPr>
            <p:cNvSpPr/>
            <p:nvPr/>
          </p:nvSpPr>
          <p:spPr>
            <a:xfrm>
              <a:off x="807471" y="5497693"/>
              <a:ext cx="374581" cy="374581"/>
            </a:xfrm>
            <a:prstGeom prst="ellipse">
              <a:avLst/>
            </a:prstGeom>
            <a:solidFill>
              <a:srgbClr val="4268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3D876B7-002B-294E-A66F-1FCA1A80DEFF}"/>
                </a:ext>
              </a:extLst>
            </p:cNvPr>
            <p:cNvSpPr/>
            <p:nvPr/>
          </p:nvSpPr>
          <p:spPr>
            <a:xfrm>
              <a:off x="807470" y="6010918"/>
              <a:ext cx="374581" cy="374581"/>
            </a:xfrm>
            <a:prstGeom prst="ellipse">
              <a:avLst/>
            </a:prstGeom>
            <a:solidFill>
              <a:srgbClr val="388D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1BBB6BE-85CD-8C4B-9400-2014555623F9}"/>
                </a:ext>
              </a:extLst>
            </p:cNvPr>
            <p:cNvSpPr/>
            <p:nvPr/>
          </p:nvSpPr>
          <p:spPr>
            <a:xfrm>
              <a:off x="1510363" y="5485614"/>
              <a:ext cx="374581" cy="374581"/>
            </a:xfrm>
            <a:prstGeom prst="ellipse">
              <a:avLst/>
            </a:prstGeom>
            <a:solidFill>
              <a:srgbClr val="4DBC7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CC07F2A-F16A-884C-915D-9BC223A0ABE7}"/>
                </a:ext>
              </a:extLst>
            </p:cNvPr>
            <p:cNvSpPr/>
            <p:nvPr/>
          </p:nvSpPr>
          <p:spPr>
            <a:xfrm>
              <a:off x="1500456" y="6012183"/>
              <a:ext cx="374581" cy="374581"/>
            </a:xfrm>
            <a:prstGeom prst="ellipse">
              <a:avLst/>
            </a:prstGeom>
            <a:solidFill>
              <a:srgbClr val="7AD19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7B8F2A5-9D71-A640-81FD-7E4613DBBD95}"/>
                </a:ext>
              </a:extLst>
            </p:cNvPr>
            <p:cNvSpPr/>
            <p:nvPr/>
          </p:nvSpPr>
          <p:spPr>
            <a:xfrm>
              <a:off x="2203348" y="5497693"/>
              <a:ext cx="374581" cy="374581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4B2F024-7CAB-254A-821A-BD38CF647BA6}"/>
                </a:ext>
              </a:extLst>
            </p:cNvPr>
            <p:cNvSpPr/>
            <p:nvPr/>
          </p:nvSpPr>
          <p:spPr>
            <a:xfrm>
              <a:off x="2864028" y="5485614"/>
              <a:ext cx="374581" cy="3745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024B6D9-BA1B-5A4A-AA27-8AB9722AB165}"/>
                </a:ext>
              </a:extLst>
            </p:cNvPr>
            <p:cNvSpPr/>
            <p:nvPr/>
          </p:nvSpPr>
          <p:spPr>
            <a:xfrm>
              <a:off x="1500456" y="6533860"/>
              <a:ext cx="374581" cy="374581"/>
            </a:xfrm>
            <a:prstGeom prst="ellipse">
              <a:avLst/>
            </a:prstGeom>
            <a:solidFill>
              <a:srgbClr val="A7EAB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80D2D90-8225-6F40-9A56-6A07BBA852C2}"/>
                </a:ext>
              </a:extLst>
            </p:cNvPr>
            <p:cNvSpPr/>
            <p:nvPr/>
          </p:nvSpPr>
          <p:spPr>
            <a:xfrm>
              <a:off x="2203348" y="6544966"/>
              <a:ext cx="374581" cy="37458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565B72D-8B01-3F48-A8D1-DB929B36D83E}"/>
                </a:ext>
              </a:extLst>
            </p:cNvPr>
            <p:cNvSpPr/>
            <p:nvPr/>
          </p:nvSpPr>
          <p:spPr>
            <a:xfrm>
              <a:off x="2864028" y="6018404"/>
              <a:ext cx="374581" cy="3745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751B9C-D484-C040-9FBA-3FB871B13F93}"/>
                </a:ext>
              </a:extLst>
            </p:cNvPr>
            <p:cNvSpPr/>
            <p:nvPr/>
          </p:nvSpPr>
          <p:spPr>
            <a:xfrm>
              <a:off x="2203348" y="6025750"/>
              <a:ext cx="374581" cy="374581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06791F5-3578-0641-A565-8D2B889FE785}"/>
                </a:ext>
              </a:extLst>
            </p:cNvPr>
            <p:cNvSpPr/>
            <p:nvPr/>
          </p:nvSpPr>
          <p:spPr>
            <a:xfrm>
              <a:off x="807469" y="6536538"/>
              <a:ext cx="374581" cy="374581"/>
            </a:xfrm>
            <a:prstGeom prst="ellipse">
              <a:avLst/>
            </a:prstGeom>
            <a:solidFill>
              <a:srgbClr val="A1C49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AFAC877A-63AD-574F-B0F7-5D2C17E17AB6}"/>
                </a:ext>
              </a:extLst>
            </p:cNvPr>
            <p:cNvSpPr/>
            <p:nvPr/>
          </p:nvSpPr>
          <p:spPr>
            <a:xfrm>
              <a:off x="2861439" y="6527073"/>
              <a:ext cx="374581" cy="374581"/>
            </a:xfrm>
            <a:prstGeom prst="ellipse">
              <a:avLst/>
            </a:prstGeom>
            <a:solidFill>
              <a:srgbClr val="FCFFFF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FA2208D-6E10-324E-B943-4E2C56BAA39E}"/>
                </a:ext>
              </a:extLst>
            </p:cNvPr>
            <p:cNvCxnSpPr/>
            <p:nvPr/>
          </p:nvCxnSpPr>
          <p:spPr>
            <a:xfrm>
              <a:off x="807469" y="5260767"/>
              <a:ext cx="107747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9573DD2B-0CB6-A64C-9737-AED065CBBB71}"/>
                </a:ext>
              </a:extLst>
            </p:cNvPr>
            <p:cNvCxnSpPr/>
            <p:nvPr/>
          </p:nvCxnSpPr>
          <p:spPr>
            <a:xfrm>
              <a:off x="2158545" y="5260767"/>
              <a:ext cx="107747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0AC8DA9-A5CA-61D8-F3C7-804A0D2E5271}"/>
              </a:ext>
            </a:extLst>
          </p:cNvPr>
          <p:cNvGrpSpPr/>
          <p:nvPr/>
        </p:nvGrpSpPr>
        <p:grpSpPr>
          <a:xfrm>
            <a:off x="1098274" y="6673189"/>
            <a:ext cx="4805300" cy="3006558"/>
            <a:chOff x="3491455" y="5255456"/>
            <a:chExt cx="2559076" cy="168108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2A55A5B-627E-8D46-810C-97C7EE2D92E6}"/>
                </a:ext>
              </a:extLst>
            </p:cNvPr>
            <p:cNvSpPr/>
            <p:nvPr/>
          </p:nvSpPr>
          <p:spPr>
            <a:xfrm>
              <a:off x="4996500" y="5472052"/>
              <a:ext cx="374581" cy="374581"/>
            </a:xfrm>
            <a:prstGeom prst="ellipse">
              <a:avLst/>
            </a:prstGeom>
            <a:solidFill>
              <a:srgbClr val="FDBD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37AD507-5104-934F-9DF9-C4C2EA7104AE}"/>
                </a:ext>
              </a:extLst>
            </p:cNvPr>
            <p:cNvSpPr/>
            <p:nvPr/>
          </p:nvSpPr>
          <p:spPr>
            <a:xfrm>
              <a:off x="4996500" y="6017008"/>
              <a:ext cx="374581" cy="374581"/>
            </a:xfrm>
            <a:prstGeom prst="ellipse">
              <a:avLst/>
            </a:prstGeom>
            <a:solidFill>
              <a:srgbClr val="FFA3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249999D-F180-224A-B8B0-1AD5D9D4C987}"/>
                </a:ext>
              </a:extLst>
            </p:cNvPr>
            <p:cNvSpPr/>
            <p:nvPr/>
          </p:nvSpPr>
          <p:spPr>
            <a:xfrm>
              <a:off x="4996500" y="6561964"/>
              <a:ext cx="374581" cy="374581"/>
            </a:xfrm>
            <a:prstGeom prst="ellipse">
              <a:avLst/>
            </a:prstGeom>
            <a:solidFill>
              <a:srgbClr val="F9904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1EE570E-3F34-3A47-8E45-7353B87740C5}"/>
                </a:ext>
              </a:extLst>
            </p:cNvPr>
            <p:cNvSpPr/>
            <p:nvPr/>
          </p:nvSpPr>
          <p:spPr>
            <a:xfrm>
              <a:off x="3554752" y="5472052"/>
              <a:ext cx="374581" cy="374581"/>
            </a:xfrm>
            <a:prstGeom prst="ellipse">
              <a:avLst/>
            </a:prstGeom>
            <a:solidFill>
              <a:srgbClr val="FF9E2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35997E0-B7B1-B849-98D9-320C6694C65A}"/>
                </a:ext>
              </a:extLst>
            </p:cNvPr>
            <p:cNvSpPr/>
            <p:nvPr/>
          </p:nvSpPr>
          <p:spPr>
            <a:xfrm>
              <a:off x="3554751" y="6017009"/>
              <a:ext cx="374581" cy="374581"/>
            </a:xfrm>
            <a:prstGeom prst="ellipse">
              <a:avLst/>
            </a:prstGeom>
            <a:solidFill>
              <a:srgbClr val="39C5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AB7D152-16B7-6045-AB61-E86F641F6A95}"/>
                </a:ext>
              </a:extLst>
            </p:cNvPr>
            <p:cNvSpPr/>
            <p:nvPr/>
          </p:nvSpPr>
          <p:spPr>
            <a:xfrm>
              <a:off x="3554751" y="6536223"/>
              <a:ext cx="374581" cy="374581"/>
            </a:xfrm>
            <a:prstGeom prst="ellipse">
              <a:avLst/>
            </a:prstGeom>
            <a:solidFill>
              <a:srgbClr val="00A1B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B3EC89E-60A1-B043-9A1A-BC69B85BDBA7}"/>
                </a:ext>
              </a:extLst>
            </p:cNvPr>
            <p:cNvSpPr/>
            <p:nvPr/>
          </p:nvSpPr>
          <p:spPr>
            <a:xfrm>
              <a:off x="4332537" y="6007890"/>
              <a:ext cx="374581" cy="374581"/>
            </a:xfrm>
            <a:prstGeom prst="ellipse">
              <a:avLst/>
            </a:prstGeom>
            <a:solidFill>
              <a:srgbClr val="5474B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61919EE-B707-AD4D-AFB3-766858DE9879}"/>
                </a:ext>
              </a:extLst>
            </p:cNvPr>
            <p:cNvSpPr/>
            <p:nvPr/>
          </p:nvSpPr>
          <p:spPr>
            <a:xfrm>
              <a:off x="5673332" y="5470459"/>
              <a:ext cx="374581" cy="374581"/>
            </a:xfrm>
            <a:prstGeom prst="ellipse">
              <a:avLst/>
            </a:prstGeom>
            <a:solidFill>
              <a:srgbClr val="01AFC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332E8D0-432D-E14A-9637-F05368DCEC96}"/>
                </a:ext>
              </a:extLst>
            </p:cNvPr>
            <p:cNvSpPr/>
            <p:nvPr/>
          </p:nvSpPr>
          <p:spPr>
            <a:xfrm>
              <a:off x="5675950" y="6017008"/>
              <a:ext cx="374581" cy="374581"/>
            </a:xfrm>
            <a:prstGeom prst="ellipse">
              <a:avLst/>
            </a:prstGeom>
            <a:solidFill>
              <a:srgbClr val="00D4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98D2A83-1217-FD45-9C58-7A0D1B1D1F6A}"/>
                </a:ext>
              </a:extLst>
            </p:cNvPr>
            <p:cNvSpPr/>
            <p:nvPr/>
          </p:nvSpPr>
          <p:spPr>
            <a:xfrm>
              <a:off x="5675950" y="6561964"/>
              <a:ext cx="374581" cy="374581"/>
            </a:xfrm>
            <a:prstGeom prst="ellipse">
              <a:avLst/>
            </a:prstGeom>
            <a:solidFill>
              <a:srgbClr val="B3EC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880BCA7-2F12-0945-A387-C0DF4E8ED61C}"/>
                </a:ext>
              </a:extLst>
            </p:cNvPr>
            <p:cNvSpPr/>
            <p:nvPr/>
          </p:nvSpPr>
          <p:spPr>
            <a:xfrm>
              <a:off x="4332537" y="5482586"/>
              <a:ext cx="374581" cy="374581"/>
            </a:xfrm>
            <a:prstGeom prst="ellipse">
              <a:avLst/>
            </a:prstGeom>
            <a:solidFill>
              <a:srgbClr val="4965A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8BEAC24-6F97-B547-94C5-B1EC316BFFE5}"/>
                </a:ext>
              </a:extLst>
            </p:cNvPr>
            <p:cNvSpPr/>
            <p:nvPr/>
          </p:nvSpPr>
          <p:spPr>
            <a:xfrm>
              <a:off x="4332537" y="6533860"/>
              <a:ext cx="374581" cy="374581"/>
            </a:xfrm>
            <a:prstGeom prst="ellipse">
              <a:avLst/>
            </a:prstGeom>
            <a:solidFill>
              <a:srgbClr val="A5B7D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 sz="1013"/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29663C2-1BAF-4B48-B359-69F0FE243787}"/>
                </a:ext>
              </a:extLst>
            </p:cNvPr>
            <p:cNvCxnSpPr>
              <a:cxnSpLocks/>
            </p:cNvCxnSpPr>
            <p:nvPr/>
          </p:nvCxnSpPr>
          <p:spPr>
            <a:xfrm>
              <a:off x="3491455" y="5260767"/>
              <a:ext cx="43787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AE05B7B-0FC7-1E4F-9EC0-7414826B6FDC}"/>
                </a:ext>
              </a:extLst>
            </p:cNvPr>
            <p:cNvCxnSpPr>
              <a:cxnSpLocks/>
            </p:cNvCxnSpPr>
            <p:nvPr/>
          </p:nvCxnSpPr>
          <p:spPr>
            <a:xfrm>
              <a:off x="4269241" y="5255456"/>
              <a:ext cx="43787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B14A345A-0D05-1F4F-B544-FC801319ED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96500" y="5255456"/>
              <a:ext cx="1051412" cy="531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755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E3A21459-04E3-4146-BD08-A53329A9CDE0}"/>
              </a:ext>
            </a:extLst>
          </p:cNvPr>
          <p:cNvSpPr txBox="1"/>
          <p:nvPr/>
        </p:nvSpPr>
        <p:spPr>
          <a:xfrm rot="16200000">
            <a:off x="-718801" y="5852289"/>
            <a:ext cx="2381926" cy="48282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8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DIMENSÕES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21514F9-8AFC-F85B-D4FE-0E72837D6492}"/>
              </a:ext>
            </a:extLst>
          </p:cNvPr>
          <p:cNvGrpSpPr/>
          <p:nvPr/>
        </p:nvGrpSpPr>
        <p:grpSpPr>
          <a:xfrm>
            <a:off x="1102947" y="4448298"/>
            <a:ext cx="4652109" cy="3295407"/>
            <a:chOff x="1850834" y="812425"/>
            <a:chExt cx="8270416" cy="585850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5FE3115-63C2-64DF-41B0-772C273D6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86042" y="812425"/>
              <a:ext cx="1800000" cy="1800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8EDD00B-3787-B95A-B651-909010E8E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0792" y="812425"/>
              <a:ext cx="1800000" cy="1800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F46150-4210-6C28-9028-B8CF1F736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31292" y="812425"/>
              <a:ext cx="1800000" cy="1800000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B02C822-616A-9304-D37C-724BB31F47B3}"/>
                </a:ext>
              </a:extLst>
            </p:cNvPr>
            <p:cNvSpPr/>
            <p:nvPr/>
          </p:nvSpPr>
          <p:spPr>
            <a:xfrm>
              <a:off x="1850834" y="2816280"/>
              <a:ext cx="8270416" cy="185079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013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1F15AA0-A55D-2775-08AE-73EBBD33A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1292" y="2867072"/>
              <a:ext cx="1800000" cy="18000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4B92332-6F43-C284-2DB8-D66AE22EC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86042" y="2843649"/>
              <a:ext cx="1800000" cy="1800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4CD688A-36F6-3170-D7CD-FC70AC1F5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40792" y="2843649"/>
              <a:ext cx="1800000" cy="180000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624A6181-6DB3-E223-4F9F-77F97945D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031292" y="4870927"/>
              <a:ext cx="1800000" cy="180000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EA62372-0736-7C4B-2EA9-47AF4CBCD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086042" y="4870927"/>
              <a:ext cx="1800000" cy="18000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BEF1B9E9-9A46-DC2B-1468-E4A73A5B1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40792" y="4870927"/>
              <a:ext cx="1800000" cy="18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622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84">
            <a:extLst>
              <a:ext uri="{FF2B5EF4-FFF2-40B4-BE49-F238E27FC236}">
                <a16:creationId xmlns:a16="http://schemas.microsoft.com/office/drawing/2014/main" id="{BD6DD878-95EB-7F4A-88F9-3023681FBFC8}"/>
              </a:ext>
            </a:extLst>
          </p:cNvPr>
          <p:cNvSpPr txBox="1"/>
          <p:nvPr/>
        </p:nvSpPr>
        <p:spPr>
          <a:xfrm rot="16200000">
            <a:off x="-2872539" y="5866128"/>
            <a:ext cx="6858000" cy="48282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8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F55681A-7FA1-B0C2-AF94-AB5B2B705A87}"/>
              </a:ext>
            </a:extLst>
          </p:cNvPr>
          <p:cNvGrpSpPr/>
          <p:nvPr/>
        </p:nvGrpSpPr>
        <p:grpSpPr>
          <a:xfrm>
            <a:off x="940234" y="3336662"/>
            <a:ext cx="5499477" cy="5880267"/>
            <a:chOff x="726225" y="4737445"/>
            <a:chExt cx="3553267" cy="3827246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785292B1-4D1A-1440-B02D-831DFAA24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360" y="4737445"/>
              <a:ext cx="382656" cy="382656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E4ADCBA0-5914-FA4B-8B77-4B5AD7E0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2342" y="4737445"/>
              <a:ext cx="382656" cy="382656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C4FC24C-5B24-B348-BC1B-FAC74F3FD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66325" y="4737445"/>
              <a:ext cx="382656" cy="382656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87BDEF27-2B9B-F140-915B-E8B61797A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0307" y="4737445"/>
              <a:ext cx="382656" cy="382656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43F5B32E-7BA6-C648-8906-9ABD9757A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54290" y="4737445"/>
              <a:ext cx="382656" cy="382656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B70348D9-86B7-7E49-BE36-851298CF6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48272" y="4737445"/>
              <a:ext cx="382656" cy="382656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3AD42455-241E-3649-BD53-066C4F4B386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360" y="5665953"/>
              <a:ext cx="382656" cy="382656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1AF1ABD5-5BFF-224B-BEB1-8D9ACA7EC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1932" y="5665953"/>
              <a:ext cx="382656" cy="382656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01DF4118-5AC8-A64C-83D0-90F3EA56F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6780" y="5665953"/>
              <a:ext cx="382656" cy="382656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AD2C2800-6BB6-0E40-B550-BAF576815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5326" y="5665953"/>
              <a:ext cx="382656" cy="382656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D0A70C76-FA84-9244-B2C5-D4D1AFCB3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1527" y="5665953"/>
              <a:ext cx="382656" cy="382656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B73B8CF3-D466-8748-92BE-CD8FA39E0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48273" y="5665954"/>
              <a:ext cx="433617" cy="433617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DEC1632F-6FAE-6F40-BC66-B6B46145F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360" y="6659746"/>
              <a:ext cx="382657" cy="382657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A6A8F1B8-2192-254C-A353-885E53DA27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8716" y="6659746"/>
              <a:ext cx="382657" cy="382657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C3EA9639-DB7E-9E43-AEC1-A871303BC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6780" y="6659746"/>
              <a:ext cx="382657" cy="382657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FB454F23-663D-014A-BD31-F4738B7FE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0308" y="6659746"/>
              <a:ext cx="382657" cy="382657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19F510C1-94BD-A04A-8FFA-E27CE57FF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0664" y="6659746"/>
              <a:ext cx="382657" cy="382657"/>
            </a:xfrm>
            <a:prstGeom prst="rect">
              <a:avLst/>
            </a:prstGeom>
          </p:spPr>
        </p:pic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000D892-DEEC-354C-B457-C90F9889BEF4}"/>
                </a:ext>
              </a:extLst>
            </p:cNvPr>
            <p:cNvSpPr txBox="1"/>
            <p:nvPr/>
          </p:nvSpPr>
          <p:spPr>
            <a:xfrm>
              <a:off x="765936" y="5187623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C01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349C2C3D-2A34-E747-87C1-3E92F0D3DE9A}"/>
                </a:ext>
              </a:extLst>
            </p:cNvPr>
            <p:cNvSpPr txBox="1"/>
            <p:nvPr/>
          </p:nvSpPr>
          <p:spPr>
            <a:xfrm>
              <a:off x="1352966" y="5187623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C02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1202F680-CF05-7345-8E5E-B95401DBACE2}"/>
                </a:ext>
              </a:extLst>
            </p:cNvPr>
            <p:cNvSpPr txBox="1"/>
            <p:nvPr/>
          </p:nvSpPr>
          <p:spPr>
            <a:xfrm>
              <a:off x="1928815" y="5187623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C03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A7B88782-BC7C-4C4E-AEFD-A924101DC8BA}"/>
                </a:ext>
              </a:extLst>
            </p:cNvPr>
            <p:cNvSpPr txBox="1"/>
            <p:nvPr/>
          </p:nvSpPr>
          <p:spPr>
            <a:xfrm>
              <a:off x="2538207" y="5187623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C04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E0C84B0-DAA1-4B42-AFF0-719452F65D94}"/>
                </a:ext>
              </a:extLst>
            </p:cNvPr>
            <p:cNvSpPr txBox="1"/>
            <p:nvPr/>
          </p:nvSpPr>
          <p:spPr>
            <a:xfrm>
              <a:off x="3142010" y="5187623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C05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9C49EF4E-2935-9046-9A23-B6B4CDAD77CC}"/>
                </a:ext>
              </a:extLst>
            </p:cNvPr>
            <p:cNvSpPr txBox="1"/>
            <p:nvPr/>
          </p:nvSpPr>
          <p:spPr>
            <a:xfrm>
              <a:off x="3723449" y="5187623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C06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51F5B71-ADD4-F246-A2DE-84BC1E49B175}"/>
                </a:ext>
              </a:extLst>
            </p:cNvPr>
            <p:cNvSpPr txBox="1"/>
            <p:nvPr/>
          </p:nvSpPr>
          <p:spPr>
            <a:xfrm>
              <a:off x="765936" y="6098830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05EC6BB5-E118-1348-9053-DF7FB0621A9D}"/>
                </a:ext>
              </a:extLst>
            </p:cNvPr>
            <p:cNvSpPr txBox="1"/>
            <p:nvPr/>
          </p:nvSpPr>
          <p:spPr>
            <a:xfrm>
              <a:off x="1352966" y="6098830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727B2613-2710-0A4F-BADE-5A4E1D75CB0E}"/>
                </a:ext>
              </a:extLst>
            </p:cNvPr>
            <p:cNvSpPr txBox="1"/>
            <p:nvPr/>
          </p:nvSpPr>
          <p:spPr>
            <a:xfrm>
              <a:off x="1988290" y="6107540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179F3182-DF72-5849-A7E1-45FD7599E300}"/>
                </a:ext>
              </a:extLst>
            </p:cNvPr>
            <p:cNvSpPr txBox="1"/>
            <p:nvPr/>
          </p:nvSpPr>
          <p:spPr>
            <a:xfrm>
              <a:off x="2538207" y="6098830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C13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18D3A447-5E44-E04D-BF66-248233DCDF5F}"/>
                </a:ext>
              </a:extLst>
            </p:cNvPr>
            <p:cNvSpPr txBox="1"/>
            <p:nvPr/>
          </p:nvSpPr>
          <p:spPr>
            <a:xfrm>
              <a:off x="3142010" y="6098830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C14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563E650C-D569-1740-959E-01C075E6F04C}"/>
                </a:ext>
              </a:extLst>
            </p:cNvPr>
            <p:cNvSpPr txBox="1"/>
            <p:nvPr/>
          </p:nvSpPr>
          <p:spPr>
            <a:xfrm>
              <a:off x="3767540" y="6098830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C15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80356027-6849-2A44-8C50-C2A14B49E614}"/>
                </a:ext>
              </a:extLst>
            </p:cNvPr>
            <p:cNvSpPr txBox="1"/>
            <p:nvPr/>
          </p:nvSpPr>
          <p:spPr>
            <a:xfrm>
              <a:off x="769795" y="7082188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C16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6F78144-3684-2449-9837-3F453EF59373}"/>
                </a:ext>
              </a:extLst>
            </p:cNvPr>
            <p:cNvSpPr txBox="1"/>
            <p:nvPr/>
          </p:nvSpPr>
          <p:spPr>
            <a:xfrm>
              <a:off x="1363814" y="7082188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C17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EC1782D-3AC3-2446-B5D5-2074FAFBBA05}"/>
                </a:ext>
              </a:extLst>
            </p:cNvPr>
            <p:cNvSpPr txBox="1"/>
            <p:nvPr/>
          </p:nvSpPr>
          <p:spPr>
            <a:xfrm>
              <a:off x="2010638" y="7082188"/>
              <a:ext cx="342274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C18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AC2AEF08-6A07-7F46-81D7-2E98E8DEEEDE}"/>
                </a:ext>
              </a:extLst>
            </p:cNvPr>
            <p:cNvSpPr txBox="1"/>
            <p:nvPr/>
          </p:nvSpPr>
          <p:spPr>
            <a:xfrm>
              <a:off x="2551851" y="7082188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C19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5DDB6D8C-AA98-2E45-8D25-AB8059CF3F9E}"/>
                </a:ext>
              </a:extLst>
            </p:cNvPr>
            <p:cNvSpPr txBox="1"/>
            <p:nvPr/>
          </p:nvSpPr>
          <p:spPr>
            <a:xfrm>
              <a:off x="3190664" y="7082188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C20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F9CFF43-EE96-454C-A01C-375D1E834B89}"/>
                </a:ext>
              </a:extLst>
            </p:cNvPr>
            <p:cNvSpPr txBox="1"/>
            <p:nvPr/>
          </p:nvSpPr>
          <p:spPr>
            <a:xfrm>
              <a:off x="726225" y="5356936"/>
              <a:ext cx="459586" cy="274189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Serviço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Nacional</a:t>
              </a:r>
            </a:p>
            <a:p>
              <a:pPr algn="ctr"/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de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Saúde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76502D4-E8F9-C843-A7A4-B6AF843BF7A6}"/>
                </a:ext>
              </a:extLst>
            </p:cNvPr>
            <p:cNvSpPr txBox="1"/>
            <p:nvPr/>
          </p:nvSpPr>
          <p:spPr>
            <a:xfrm>
              <a:off x="1313255" y="5357852"/>
              <a:ext cx="459586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Habitação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C245EC2A-F7E0-7F49-B458-C5470A9EC0BE}"/>
                </a:ext>
              </a:extLst>
            </p:cNvPr>
            <p:cNvSpPr txBox="1"/>
            <p:nvPr/>
          </p:nvSpPr>
          <p:spPr>
            <a:xfrm>
              <a:off x="1904986" y="5357852"/>
              <a:ext cx="459586" cy="1940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Respostas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</a:p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Sociais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67F9BDC-65C4-1448-9F7D-498B27334AC4}"/>
                </a:ext>
              </a:extLst>
            </p:cNvPr>
            <p:cNvSpPr txBox="1"/>
            <p:nvPr/>
          </p:nvSpPr>
          <p:spPr>
            <a:xfrm>
              <a:off x="2501268" y="5357852"/>
              <a:ext cx="459586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Cultura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67ED3A6-4C58-224F-95F1-0A00967A927F}"/>
                </a:ext>
              </a:extLst>
            </p:cNvPr>
            <p:cNvSpPr txBox="1"/>
            <p:nvPr/>
          </p:nvSpPr>
          <p:spPr>
            <a:xfrm>
              <a:off x="3037176" y="5356936"/>
              <a:ext cx="612466" cy="274189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Capitalização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inovação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empresarial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F009E71-989A-C64F-9DAC-CDF39338A5BD}"/>
                </a:ext>
              </a:extLst>
            </p:cNvPr>
            <p:cNvSpPr txBox="1"/>
            <p:nvPr/>
          </p:nvSpPr>
          <p:spPr>
            <a:xfrm>
              <a:off x="3605892" y="5366648"/>
              <a:ext cx="612466" cy="1940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Qualificações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competências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CD4DDAE-4F07-7CBA-517A-F9288C2035FD}"/>
                </a:ext>
              </a:extLst>
            </p:cNvPr>
            <p:cNvGrpSpPr/>
            <p:nvPr/>
          </p:nvGrpSpPr>
          <p:grpSpPr>
            <a:xfrm>
              <a:off x="726225" y="7813980"/>
              <a:ext cx="1763792" cy="750711"/>
              <a:chOff x="4227350" y="4737445"/>
              <a:chExt cx="1763792" cy="750711"/>
            </a:xfrm>
          </p:grpSpPr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58C31431-75BE-A14F-8A9B-38EE5F0322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42255" y="4737445"/>
                <a:ext cx="382656" cy="382656"/>
              </a:xfrm>
              <a:prstGeom prst="rect">
                <a:avLst/>
              </a:prstGeom>
            </p:spPr>
          </p:pic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71C7AD41-25CC-3C4A-B8D6-C657974F38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36238" y="4737445"/>
                <a:ext cx="382656" cy="382656"/>
              </a:xfrm>
              <a:prstGeom prst="rect">
                <a:avLst/>
              </a:prstGeom>
            </p:spPr>
          </p:pic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8B59996B-EBE3-424A-8CC7-5E94933027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30218" y="4737445"/>
                <a:ext cx="382656" cy="382656"/>
              </a:xfrm>
              <a:prstGeom prst="rect">
                <a:avLst/>
              </a:prstGeom>
            </p:spPr>
          </p:pic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E335842B-0CB5-834A-B9E2-3423471807D6}"/>
                  </a:ext>
                </a:extLst>
              </p:cNvPr>
              <p:cNvSpPr txBox="1"/>
              <p:nvPr/>
            </p:nvSpPr>
            <p:spPr>
              <a:xfrm>
                <a:off x="4338432" y="5187623"/>
                <a:ext cx="395081" cy="113933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pt-PT" sz="800">
                    <a:solidFill>
                      <a:schemeClr val="bg1">
                        <a:lumMod val="75000"/>
                      </a:schemeClr>
                    </a:solidFill>
                    <a:latin typeface="Roboto"/>
                    <a:ea typeface="Roboto"/>
                  </a:rPr>
                  <a:t>C07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227E2FA5-078F-8244-850E-491818231987}"/>
                  </a:ext>
                </a:extLst>
              </p:cNvPr>
              <p:cNvSpPr txBox="1"/>
              <p:nvPr/>
            </p:nvSpPr>
            <p:spPr>
              <a:xfrm>
                <a:off x="4919872" y="5187623"/>
                <a:ext cx="395081" cy="113933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pt-PT" sz="800">
                    <a:solidFill>
                      <a:schemeClr val="bg1">
                        <a:lumMod val="75000"/>
                      </a:schemeClr>
                    </a:solidFill>
                    <a:latin typeface="Roboto"/>
                    <a:ea typeface="Roboto"/>
                  </a:rPr>
                  <a:t>C08</a:t>
                </a: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D87A7C8C-F167-9C41-B419-5C467CFA0934}"/>
                  </a:ext>
                </a:extLst>
              </p:cNvPr>
              <p:cNvSpPr txBox="1"/>
              <p:nvPr/>
            </p:nvSpPr>
            <p:spPr>
              <a:xfrm>
                <a:off x="5506902" y="5187623"/>
                <a:ext cx="395081" cy="113933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pt-PT" sz="800">
                    <a:solidFill>
                      <a:schemeClr val="bg1">
                        <a:lumMod val="75000"/>
                      </a:schemeClr>
                    </a:solidFill>
                    <a:latin typeface="Roboto"/>
                    <a:ea typeface="Roboto"/>
                  </a:rPr>
                  <a:t>C09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779044CE-5247-DA47-BC32-3509DC307E48}"/>
                  </a:ext>
                </a:extLst>
              </p:cNvPr>
              <p:cNvSpPr txBox="1"/>
              <p:nvPr/>
            </p:nvSpPr>
            <p:spPr>
              <a:xfrm>
                <a:off x="4227350" y="5367676"/>
                <a:ext cx="612466" cy="113933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en-GB" sz="800" err="1">
                    <a:latin typeface="Roboto" panose="02000000000000000000" pitchFamily="2" charset="0"/>
                    <a:ea typeface="Roboto" panose="02000000000000000000" pitchFamily="2" charset="0"/>
                  </a:rPr>
                  <a:t>Infraestruturas</a:t>
                </a:r>
                <a:endParaRPr lang="en-GB" sz="80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6D54152E-EA50-4042-9F11-3E15D6ADB74B}"/>
                  </a:ext>
                </a:extLst>
              </p:cNvPr>
              <p:cNvSpPr txBox="1"/>
              <p:nvPr/>
            </p:nvSpPr>
            <p:spPr>
              <a:xfrm>
                <a:off x="4923814" y="5367676"/>
                <a:ext cx="395081" cy="113933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en-GB" sz="800" err="1">
                    <a:latin typeface="Roboto" panose="02000000000000000000" pitchFamily="2" charset="0"/>
                    <a:ea typeface="Roboto" panose="02000000000000000000" pitchFamily="2" charset="0"/>
                  </a:rPr>
                  <a:t>Florestas</a:t>
                </a:r>
                <a:endParaRPr lang="en-GB" sz="80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8559BB8-8473-CE48-B43C-36F4FCCD1295}"/>
                  </a:ext>
                </a:extLst>
              </p:cNvPr>
              <p:cNvSpPr txBox="1"/>
              <p:nvPr/>
            </p:nvSpPr>
            <p:spPr>
              <a:xfrm>
                <a:off x="5451950" y="5374223"/>
                <a:ext cx="539192" cy="113933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en-GB" sz="800" err="1">
                    <a:latin typeface="Roboto" panose="02000000000000000000" pitchFamily="2" charset="0"/>
                    <a:ea typeface="Roboto" panose="02000000000000000000" pitchFamily="2" charset="0"/>
                  </a:rPr>
                  <a:t>Gestão</a:t>
                </a:r>
                <a:r>
                  <a:rPr lang="en-GB" sz="800">
                    <a:latin typeface="Roboto" panose="02000000000000000000" pitchFamily="2" charset="0"/>
                    <a:ea typeface="Roboto" panose="02000000000000000000" pitchFamily="2" charset="0"/>
                  </a:rPr>
                  <a:t> </a:t>
                </a:r>
                <a:r>
                  <a:rPr lang="en-GB" sz="800" err="1">
                    <a:latin typeface="Roboto" panose="02000000000000000000" pitchFamily="2" charset="0"/>
                    <a:ea typeface="Roboto" panose="02000000000000000000" pitchFamily="2" charset="0"/>
                  </a:rPr>
                  <a:t>hidrica</a:t>
                </a:r>
                <a:endParaRPr lang="en-GB" sz="80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</p:grp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0901878-9526-9944-AEB9-0560B5AA0333}"/>
                </a:ext>
              </a:extLst>
            </p:cNvPr>
            <p:cNvSpPr txBox="1"/>
            <p:nvPr/>
          </p:nvSpPr>
          <p:spPr>
            <a:xfrm>
              <a:off x="726225" y="6280156"/>
              <a:ext cx="459586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Mar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8F16094-5572-FA43-871B-288EBB795435}"/>
                </a:ext>
              </a:extLst>
            </p:cNvPr>
            <p:cNvSpPr txBox="1"/>
            <p:nvPr/>
          </p:nvSpPr>
          <p:spPr>
            <a:xfrm>
              <a:off x="1245949" y="6289868"/>
              <a:ext cx="612466" cy="1940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Descarbonização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da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industria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AAFB815-6D96-8644-BA44-D903BC88603B}"/>
                </a:ext>
              </a:extLst>
            </p:cNvPr>
            <p:cNvSpPr txBox="1"/>
            <p:nvPr/>
          </p:nvSpPr>
          <p:spPr>
            <a:xfrm>
              <a:off x="1937015" y="6280665"/>
              <a:ext cx="492394" cy="1940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Bioeconomia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sutentável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FD4FE35-CB7D-FA41-8732-E48F4238C0FD}"/>
                </a:ext>
              </a:extLst>
            </p:cNvPr>
            <p:cNvSpPr txBox="1"/>
            <p:nvPr/>
          </p:nvSpPr>
          <p:spPr>
            <a:xfrm>
              <a:off x="2501268" y="6281071"/>
              <a:ext cx="459586" cy="274189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Eficiência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energética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em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edifícios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F478C14-0ADD-A441-8010-290A69E7B1D4}"/>
                </a:ext>
              </a:extLst>
            </p:cNvPr>
            <p:cNvSpPr txBox="1"/>
            <p:nvPr/>
          </p:nvSpPr>
          <p:spPr>
            <a:xfrm>
              <a:off x="3037176" y="6280155"/>
              <a:ext cx="612466" cy="1940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Hidrogénio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renováveis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0B9F6FA-1C45-014E-AC6A-78CD4573FA1B}"/>
                </a:ext>
              </a:extLst>
            </p:cNvPr>
            <p:cNvSpPr txBox="1"/>
            <p:nvPr/>
          </p:nvSpPr>
          <p:spPr>
            <a:xfrm>
              <a:off x="3667026" y="6289867"/>
              <a:ext cx="612466" cy="1940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Mobilidade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Sutentável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59BD32E-2080-1A42-830E-AEF12CC22127}"/>
                </a:ext>
              </a:extLst>
            </p:cNvPr>
            <p:cNvSpPr txBox="1"/>
            <p:nvPr/>
          </p:nvSpPr>
          <p:spPr>
            <a:xfrm>
              <a:off x="726225" y="7267890"/>
              <a:ext cx="459586" cy="1940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Empresas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4.0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A9FB56F6-FCE4-C544-B9EA-AF0738FB4783}"/>
                </a:ext>
              </a:extLst>
            </p:cNvPr>
            <p:cNvSpPr txBox="1"/>
            <p:nvPr/>
          </p:nvSpPr>
          <p:spPr>
            <a:xfrm>
              <a:off x="1259435" y="7263412"/>
              <a:ext cx="612466" cy="274189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Qualidade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e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sutantanbilidade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Finanças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públicas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2E4DF0C-33FA-094E-8F85-50AD87F3E6F5}"/>
                </a:ext>
              </a:extLst>
            </p:cNvPr>
            <p:cNvSpPr txBox="1"/>
            <p:nvPr/>
          </p:nvSpPr>
          <p:spPr>
            <a:xfrm>
              <a:off x="1937015" y="7268399"/>
              <a:ext cx="492394" cy="363306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Justiça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económica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Amb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.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Negócios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4C46461B-AD5D-CB4D-B2FF-C05B611DE765}"/>
                </a:ext>
              </a:extLst>
            </p:cNvPr>
            <p:cNvSpPr txBox="1"/>
            <p:nvPr/>
          </p:nvSpPr>
          <p:spPr>
            <a:xfrm>
              <a:off x="2501268" y="7268805"/>
              <a:ext cx="535908" cy="274189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Administração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Publica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mais</a:t>
              </a:r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eficiente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8113B86B-8C97-7A40-BB8A-04F2696E3405}"/>
                </a:ext>
              </a:extLst>
            </p:cNvPr>
            <p:cNvSpPr txBox="1"/>
            <p:nvPr/>
          </p:nvSpPr>
          <p:spPr>
            <a:xfrm>
              <a:off x="3037176" y="7267890"/>
              <a:ext cx="612466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>
                  <a:latin typeface="Roboto" panose="02000000000000000000" pitchFamily="2" charset="0"/>
                  <a:ea typeface="Roboto" panose="02000000000000000000" pitchFamily="2" charset="0"/>
                </a:rPr>
                <a:t>Escola digital</a:t>
              </a: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1C6D1EB-52B3-C132-2834-946D1DC23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3792248" y="6679682"/>
              <a:ext cx="338681" cy="354112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081E9BC-E111-8478-490F-6571D1A7F3A5}"/>
                </a:ext>
              </a:extLst>
            </p:cNvPr>
            <p:cNvSpPr txBox="1"/>
            <p:nvPr/>
          </p:nvSpPr>
          <p:spPr>
            <a:xfrm>
              <a:off x="3747876" y="7088311"/>
              <a:ext cx="395081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8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C21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1A723C4-712B-27CA-3007-C924B5E3A0DC}"/>
                </a:ext>
              </a:extLst>
            </p:cNvPr>
            <p:cNvSpPr txBox="1"/>
            <p:nvPr/>
          </p:nvSpPr>
          <p:spPr>
            <a:xfrm>
              <a:off x="3633367" y="7280254"/>
              <a:ext cx="612466" cy="113933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800" err="1">
                  <a:latin typeface="Roboto" panose="02000000000000000000" pitchFamily="2" charset="0"/>
                  <a:ea typeface="Roboto" panose="02000000000000000000" pitchFamily="2" charset="0"/>
                </a:rPr>
                <a:t>RePower</a:t>
              </a:r>
              <a:endParaRPr lang="en-GB" sz="8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1594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78C06B1-34DE-54EF-E4F8-7C8B4C0B48F6}"/>
              </a:ext>
            </a:extLst>
          </p:cNvPr>
          <p:cNvGrpSpPr/>
          <p:nvPr/>
        </p:nvGrpSpPr>
        <p:grpSpPr>
          <a:xfrm>
            <a:off x="821425" y="2989827"/>
            <a:ext cx="5540464" cy="5907951"/>
            <a:chOff x="685238" y="4765709"/>
            <a:chExt cx="3594254" cy="3834914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785292B1-4D1A-1440-B02D-831DFAA24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8360" y="4765709"/>
              <a:ext cx="382656" cy="382656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E4ADCBA0-5914-FA4B-8B77-4B5AD7E0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72342" y="4765709"/>
              <a:ext cx="382656" cy="382656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C4FC24C-5B24-B348-BC1B-FAC74F3FD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66325" y="4765709"/>
              <a:ext cx="382656" cy="382656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87BDEF27-2B9B-F140-915B-E8B61797A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60307" y="4765709"/>
              <a:ext cx="382656" cy="382656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43F5B32E-7BA6-C648-8906-9ABD9757A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4290" y="4765709"/>
              <a:ext cx="382656" cy="382656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B70348D9-86B7-7E49-BE36-851298CF6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8272" y="4765709"/>
              <a:ext cx="382656" cy="382656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58C31431-75BE-A14F-8A9B-38EE5F032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0143" y="7860208"/>
              <a:ext cx="382656" cy="382656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71C7AD41-25CC-3C4A-B8D6-C657974F3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4126" y="7860208"/>
              <a:ext cx="382656" cy="382656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B59996B-EBE3-424A-8CC7-5E9493302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88106" y="7860208"/>
              <a:ext cx="382656" cy="382656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3AD42455-241E-3649-BD53-066C4F4B38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8360" y="5694217"/>
              <a:ext cx="382656" cy="382656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1AF1ABD5-5BFF-224B-BEB1-8D9ACA7EC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71932" y="5694217"/>
              <a:ext cx="382656" cy="382656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01DF4118-5AC8-A64C-83D0-90F3EA56F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06780" y="5694217"/>
              <a:ext cx="382656" cy="382656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AD2C2800-6BB6-0E40-B550-BAF576815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45326" y="5694217"/>
              <a:ext cx="382656" cy="382656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D0A70C76-FA84-9244-B2C5-D4D1AFCB3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71527" y="5694217"/>
              <a:ext cx="382656" cy="382656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B73B8CF3-D466-8748-92BE-CD8FA39E0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8273" y="5694218"/>
              <a:ext cx="433617" cy="433617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DEC1632F-6FAE-6F40-BC66-B6B46145F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8360" y="6610104"/>
              <a:ext cx="382657" cy="382657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A6A8F1B8-2192-254C-A353-885E53DA27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08716" y="6610104"/>
              <a:ext cx="382657" cy="382657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C3EA9639-DB7E-9E43-AEC1-A871303BC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06780" y="6610104"/>
              <a:ext cx="382657" cy="382657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FB454F23-663D-014A-BD31-F4738B7FE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60308" y="6610104"/>
              <a:ext cx="382657" cy="382657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19F510C1-94BD-A04A-8FFA-E27CE57FF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0664" y="6610104"/>
              <a:ext cx="382657" cy="382657"/>
            </a:xfrm>
            <a:prstGeom prst="rect">
              <a:avLst/>
            </a:prstGeom>
          </p:spPr>
        </p:pic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000D892-DEEC-354C-B457-C90F9889BEF4}"/>
                </a:ext>
              </a:extLst>
            </p:cNvPr>
            <p:cNvSpPr txBox="1"/>
            <p:nvPr/>
          </p:nvSpPr>
          <p:spPr>
            <a:xfrm>
              <a:off x="765936" y="5215887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C01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349C2C3D-2A34-E747-87C1-3E92F0D3DE9A}"/>
                </a:ext>
              </a:extLst>
            </p:cNvPr>
            <p:cNvSpPr txBox="1"/>
            <p:nvPr/>
          </p:nvSpPr>
          <p:spPr>
            <a:xfrm>
              <a:off x="1352966" y="5215887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C02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1202F680-CF05-7345-8E5E-B95401DBACE2}"/>
                </a:ext>
              </a:extLst>
            </p:cNvPr>
            <p:cNvSpPr txBox="1"/>
            <p:nvPr/>
          </p:nvSpPr>
          <p:spPr>
            <a:xfrm>
              <a:off x="1928815" y="5215887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C03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A7B88782-BC7C-4C4E-AEFD-A924101DC8BA}"/>
                </a:ext>
              </a:extLst>
            </p:cNvPr>
            <p:cNvSpPr txBox="1"/>
            <p:nvPr/>
          </p:nvSpPr>
          <p:spPr>
            <a:xfrm>
              <a:off x="2538207" y="5215887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C04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E0C84B0-DAA1-4B42-AFF0-719452F65D94}"/>
                </a:ext>
              </a:extLst>
            </p:cNvPr>
            <p:cNvSpPr txBox="1"/>
            <p:nvPr/>
          </p:nvSpPr>
          <p:spPr>
            <a:xfrm>
              <a:off x="3142010" y="5215887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C05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9C49EF4E-2935-9046-9A23-B6B4CDAD77CC}"/>
                </a:ext>
              </a:extLst>
            </p:cNvPr>
            <p:cNvSpPr txBox="1"/>
            <p:nvPr/>
          </p:nvSpPr>
          <p:spPr>
            <a:xfrm>
              <a:off x="3723449" y="5215887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C06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335842B-0CB5-834A-B9E2-3423471807D6}"/>
                </a:ext>
              </a:extLst>
            </p:cNvPr>
            <p:cNvSpPr txBox="1"/>
            <p:nvPr/>
          </p:nvSpPr>
          <p:spPr>
            <a:xfrm>
              <a:off x="796320" y="8310386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C07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227E2FA5-078F-8244-850E-491818231987}"/>
                </a:ext>
              </a:extLst>
            </p:cNvPr>
            <p:cNvSpPr txBox="1"/>
            <p:nvPr/>
          </p:nvSpPr>
          <p:spPr>
            <a:xfrm>
              <a:off x="1377760" y="8310386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C08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87A7C8C-F167-9C41-B419-5C467CFA0934}"/>
                </a:ext>
              </a:extLst>
            </p:cNvPr>
            <p:cNvSpPr txBox="1"/>
            <p:nvPr/>
          </p:nvSpPr>
          <p:spPr>
            <a:xfrm>
              <a:off x="1964790" y="8310386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C09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51F5B71-ADD4-F246-A2DE-84BC1E49B175}"/>
                </a:ext>
              </a:extLst>
            </p:cNvPr>
            <p:cNvSpPr txBox="1"/>
            <p:nvPr/>
          </p:nvSpPr>
          <p:spPr>
            <a:xfrm>
              <a:off x="765936" y="6155135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05EC6BB5-E118-1348-9053-DF7FB0621A9D}"/>
                </a:ext>
              </a:extLst>
            </p:cNvPr>
            <p:cNvSpPr txBox="1"/>
            <p:nvPr/>
          </p:nvSpPr>
          <p:spPr>
            <a:xfrm>
              <a:off x="1352966" y="6155135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727B2613-2710-0A4F-BADE-5A4E1D75CB0E}"/>
                </a:ext>
              </a:extLst>
            </p:cNvPr>
            <p:cNvSpPr txBox="1"/>
            <p:nvPr/>
          </p:nvSpPr>
          <p:spPr>
            <a:xfrm>
              <a:off x="1928815" y="6155135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179F3182-DF72-5849-A7E1-45FD7599E300}"/>
                </a:ext>
              </a:extLst>
            </p:cNvPr>
            <p:cNvSpPr txBox="1"/>
            <p:nvPr/>
          </p:nvSpPr>
          <p:spPr>
            <a:xfrm>
              <a:off x="2538207" y="6155135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C13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18D3A447-5E44-E04D-BF66-248233DCDF5F}"/>
                </a:ext>
              </a:extLst>
            </p:cNvPr>
            <p:cNvSpPr txBox="1"/>
            <p:nvPr/>
          </p:nvSpPr>
          <p:spPr>
            <a:xfrm>
              <a:off x="3142010" y="6155135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C14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563E650C-D569-1740-959E-01C075E6F04C}"/>
                </a:ext>
              </a:extLst>
            </p:cNvPr>
            <p:cNvSpPr txBox="1"/>
            <p:nvPr/>
          </p:nvSpPr>
          <p:spPr>
            <a:xfrm>
              <a:off x="3767540" y="6155135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C15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80356027-6849-2A44-8C50-C2A14B49E614}"/>
                </a:ext>
              </a:extLst>
            </p:cNvPr>
            <p:cNvSpPr txBox="1"/>
            <p:nvPr/>
          </p:nvSpPr>
          <p:spPr>
            <a:xfrm>
              <a:off x="765936" y="7116746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C16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6F78144-3684-2449-9837-3F453EF59373}"/>
                </a:ext>
              </a:extLst>
            </p:cNvPr>
            <p:cNvSpPr txBox="1"/>
            <p:nvPr/>
          </p:nvSpPr>
          <p:spPr>
            <a:xfrm>
              <a:off x="1359954" y="7116746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C17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EC1782D-3AC3-2446-B5D5-2074FAFBBA05}"/>
                </a:ext>
              </a:extLst>
            </p:cNvPr>
            <p:cNvSpPr txBox="1"/>
            <p:nvPr/>
          </p:nvSpPr>
          <p:spPr>
            <a:xfrm>
              <a:off x="2006779" y="7116746"/>
              <a:ext cx="342274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C18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AC2AEF08-6A07-7F46-81D7-2E98E8DEEEDE}"/>
                </a:ext>
              </a:extLst>
            </p:cNvPr>
            <p:cNvSpPr txBox="1"/>
            <p:nvPr/>
          </p:nvSpPr>
          <p:spPr>
            <a:xfrm>
              <a:off x="2547992" y="7116746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C19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5DDB6D8C-AA98-2E45-8D25-AB8059CF3F9E}"/>
                </a:ext>
              </a:extLst>
            </p:cNvPr>
            <p:cNvSpPr txBox="1"/>
            <p:nvPr/>
          </p:nvSpPr>
          <p:spPr>
            <a:xfrm>
              <a:off x="3142010" y="7116746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C20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BA90CA2-1C1B-FC40-8333-C9362CC14F1E}"/>
                </a:ext>
              </a:extLst>
            </p:cNvPr>
            <p:cNvSpPr txBox="1"/>
            <p:nvPr/>
          </p:nvSpPr>
          <p:spPr>
            <a:xfrm>
              <a:off x="726225" y="5385200"/>
              <a:ext cx="459586" cy="243484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Serviço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Nacional</a:t>
              </a:r>
            </a:p>
            <a:p>
              <a:pPr algn="ctr"/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de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Saúde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266B41E-7F05-8D48-A5AF-A04BE83A4EC0}"/>
                </a:ext>
              </a:extLst>
            </p:cNvPr>
            <p:cNvSpPr txBox="1"/>
            <p:nvPr/>
          </p:nvSpPr>
          <p:spPr>
            <a:xfrm>
              <a:off x="1313255" y="5386116"/>
              <a:ext cx="459586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Habitação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345E74A-1662-1E4D-865C-EBE046591072}"/>
                </a:ext>
              </a:extLst>
            </p:cNvPr>
            <p:cNvSpPr txBox="1"/>
            <p:nvPr/>
          </p:nvSpPr>
          <p:spPr>
            <a:xfrm>
              <a:off x="1904986" y="5386116"/>
              <a:ext cx="459586" cy="1735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Respostas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</a:p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Sociais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1079AA6-D13D-B04A-AEF6-5F7C9512DCD4}"/>
                </a:ext>
              </a:extLst>
            </p:cNvPr>
            <p:cNvSpPr txBox="1"/>
            <p:nvPr/>
          </p:nvSpPr>
          <p:spPr>
            <a:xfrm>
              <a:off x="2501268" y="5386116"/>
              <a:ext cx="459586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Cultura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FEFBB1B-F4FF-1740-B87E-7F4155186D82}"/>
                </a:ext>
              </a:extLst>
            </p:cNvPr>
            <p:cNvSpPr txBox="1"/>
            <p:nvPr/>
          </p:nvSpPr>
          <p:spPr>
            <a:xfrm>
              <a:off x="3037176" y="5385200"/>
              <a:ext cx="612466" cy="243484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Capitalização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inovação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empresarial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2BECA44-0B90-B649-93F2-64950AB72581}"/>
                </a:ext>
              </a:extLst>
            </p:cNvPr>
            <p:cNvSpPr txBox="1"/>
            <p:nvPr/>
          </p:nvSpPr>
          <p:spPr>
            <a:xfrm>
              <a:off x="3605892" y="5394912"/>
              <a:ext cx="612466" cy="1735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Qualificações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competências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F7F86C7-0C84-5442-8EA0-8C644ABC0A15}"/>
                </a:ext>
              </a:extLst>
            </p:cNvPr>
            <p:cNvSpPr txBox="1"/>
            <p:nvPr/>
          </p:nvSpPr>
          <p:spPr>
            <a:xfrm>
              <a:off x="685238" y="8490439"/>
              <a:ext cx="612466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Infraestruturas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3881D6B-6BB6-6C47-8B19-8707C53BFDA7}"/>
                </a:ext>
              </a:extLst>
            </p:cNvPr>
            <p:cNvSpPr txBox="1"/>
            <p:nvPr/>
          </p:nvSpPr>
          <p:spPr>
            <a:xfrm>
              <a:off x="1381702" y="8490439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Florestas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70A4351-1137-A74F-9189-D397CE06E12A}"/>
                </a:ext>
              </a:extLst>
            </p:cNvPr>
            <p:cNvSpPr txBox="1"/>
            <p:nvPr/>
          </p:nvSpPr>
          <p:spPr>
            <a:xfrm>
              <a:off x="1909838" y="8496986"/>
              <a:ext cx="539192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Gestão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hidrica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D1102F4-D2C3-9244-91FE-05DCCF5E8BC9}"/>
                </a:ext>
              </a:extLst>
            </p:cNvPr>
            <p:cNvSpPr txBox="1"/>
            <p:nvPr/>
          </p:nvSpPr>
          <p:spPr>
            <a:xfrm>
              <a:off x="726225" y="6308420"/>
              <a:ext cx="459586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Mar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90613A2-DC11-7345-AFA4-4E385FE22FD2}"/>
                </a:ext>
              </a:extLst>
            </p:cNvPr>
            <p:cNvSpPr txBox="1"/>
            <p:nvPr/>
          </p:nvSpPr>
          <p:spPr>
            <a:xfrm>
              <a:off x="1245949" y="6318132"/>
              <a:ext cx="612466" cy="1735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Descarbonização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da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industria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0BD4D23-95C0-1C4A-9014-D06F1DFACF5B}"/>
                </a:ext>
              </a:extLst>
            </p:cNvPr>
            <p:cNvSpPr txBox="1"/>
            <p:nvPr/>
          </p:nvSpPr>
          <p:spPr>
            <a:xfrm>
              <a:off x="1937015" y="6308929"/>
              <a:ext cx="492394" cy="1735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Bioeconomia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sutentável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42BC7A1-AD76-054C-8414-AD8C757A6893}"/>
                </a:ext>
              </a:extLst>
            </p:cNvPr>
            <p:cNvSpPr txBox="1"/>
            <p:nvPr/>
          </p:nvSpPr>
          <p:spPr>
            <a:xfrm>
              <a:off x="2501268" y="6309335"/>
              <a:ext cx="459586" cy="243484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Eficiência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energética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em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edifícios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0F1A80A-7C43-C449-8BF4-80BBF71D5A18}"/>
                </a:ext>
              </a:extLst>
            </p:cNvPr>
            <p:cNvSpPr txBox="1"/>
            <p:nvPr/>
          </p:nvSpPr>
          <p:spPr>
            <a:xfrm>
              <a:off x="3037176" y="6308419"/>
              <a:ext cx="612466" cy="1735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Hidrogénio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renováveis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B2DF62A-2ED6-044C-B1D0-86C55F37486F}"/>
                </a:ext>
              </a:extLst>
            </p:cNvPr>
            <p:cNvSpPr txBox="1"/>
            <p:nvPr/>
          </p:nvSpPr>
          <p:spPr>
            <a:xfrm>
              <a:off x="3667026" y="6318131"/>
              <a:ext cx="612466" cy="173561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Mobilidade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Sutentável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1FB1980-1AD5-B24E-B98B-076B1866870E}"/>
                </a:ext>
              </a:extLst>
            </p:cNvPr>
            <p:cNvSpPr txBox="1"/>
            <p:nvPr/>
          </p:nvSpPr>
          <p:spPr>
            <a:xfrm>
              <a:off x="726225" y="7296154"/>
              <a:ext cx="459586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Empresas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4.0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BD5FF99-9AD5-C942-8D10-8FCA3FCB3DE5}"/>
                </a:ext>
              </a:extLst>
            </p:cNvPr>
            <p:cNvSpPr txBox="1"/>
            <p:nvPr/>
          </p:nvSpPr>
          <p:spPr>
            <a:xfrm>
              <a:off x="1259435" y="7297069"/>
              <a:ext cx="612466" cy="243484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Qualidade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e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sutantanbilidade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Finanças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públicas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0833598-34B6-A445-85FC-B50E63AD6D7C}"/>
                </a:ext>
              </a:extLst>
            </p:cNvPr>
            <p:cNvSpPr txBox="1"/>
            <p:nvPr/>
          </p:nvSpPr>
          <p:spPr>
            <a:xfrm>
              <a:off x="1951910" y="7296153"/>
              <a:ext cx="492394" cy="31340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Justiça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económica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Amb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.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Negócios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B7C150BA-A3DD-BB46-B3CA-CD593D9DA285}"/>
                </a:ext>
              </a:extLst>
            </p:cNvPr>
            <p:cNvSpPr txBox="1"/>
            <p:nvPr/>
          </p:nvSpPr>
          <p:spPr>
            <a:xfrm>
              <a:off x="2501268" y="7297069"/>
              <a:ext cx="535908" cy="243484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Administração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Publica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mais</a:t>
              </a:r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eficiente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A881CF9-3A21-7142-9C7A-98B88A34D4D0}"/>
                </a:ext>
              </a:extLst>
            </p:cNvPr>
            <p:cNvSpPr txBox="1"/>
            <p:nvPr/>
          </p:nvSpPr>
          <p:spPr>
            <a:xfrm>
              <a:off x="3037176" y="7296154"/>
              <a:ext cx="612466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>
                  <a:latin typeface="Roboto" panose="02000000000000000000" pitchFamily="2" charset="0"/>
                  <a:ea typeface="Roboto" panose="02000000000000000000" pitchFamily="2" charset="0"/>
                </a:rPr>
                <a:t>Escola digital</a:t>
              </a: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8A33FA7-8F32-6AAA-0003-E985F8B0C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3790923" y="6632264"/>
              <a:ext cx="323591" cy="338335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BCC42A-4403-CDAC-B909-5D292D43C40B}"/>
                </a:ext>
              </a:extLst>
            </p:cNvPr>
            <p:cNvSpPr txBox="1"/>
            <p:nvPr/>
          </p:nvSpPr>
          <p:spPr>
            <a:xfrm>
              <a:off x="3747876" y="7088311"/>
              <a:ext cx="395081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700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C21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D2BF6AE-1DE1-B4EA-B127-83F74280972B}"/>
                </a:ext>
              </a:extLst>
            </p:cNvPr>
            <p:cNvSpPr txBox="1"/>
            <p:nvPr/>
          </p:nvSpPr>
          <p:spPr>
            <a:xfrm>
              <a:off x="3633367" y="7280254"/>
              <a:ext cx="612466" cy="103637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700" err="1">
                  <a:latin typeface="Roboto" panose="02000000000000000000" pitchFamily="2" charset="0"/>
                  <a:ea typeface="Roboto" panose="02000000000000000000" pitchFamily="2" charset="0"/>
                </a:rPr>
                <a:t>RePower</a:t>
              </a:r>
              <a:endParaRPr lang="en-GB" sz="70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627D757-8AA9-FE98-B114-31178C5809DF}"/>
              </a:ext>
            </a:extLst>
          </p:cNvPr>
          <p:cNvSpPr txBox="1"/>
          <p:nvPr/>
        </p:nvSpPr>
        <p:spPr>
          <a:xfrm rot="16200000">
            <a:off x="-2911451" y="5866128"/>
            <a:ext cx="6858000" cy="48282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8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</p:spTree>
    <p:extLst>
      <p:ext uri="{BB962C8B-B14F-4D97-AF65-F5344CB8AC3E}">
        <p14:creationId xmlns:p14="http://schemas.microsoft.com/office/powerpoint/2010/main" val="2128962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251E30E-3BD9-4B25-B6D1-64F3A59BEC30}"/>
              </a:ext>
            </a:extLst>
          </p:cNvPr>
          <p:cNvGrpSpPr/>
          <p:nvPr/>
        </p:nvGrpSpPr>
        <p:grpSpPr>
          <a:xfrm>
            <a:off x="801803" y="3325517"/>
            <a:ext cx="5676817" cy="6013036"/>
            <a:chOff x="685072" y="4804121"/>
            <a:chExt cx="3594420" cy="3801825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785292B1-4D1A-1440-B02D-831DFAA24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8360" y="4804121"/>
              <a:ext cx="382656" cy="382656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E4ADCBA0-5914-FA4B-8B77-4B5AD7E0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72342" y="4804121"/>
              <a:ext cx="382656" cy="382656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C4FC24C-5B24-B348-BC1B-FAC74F3FD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66325" y="4804121"/>
              <a:ext cx="382656" cy="382656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87BDEF27-2B9B-F140-915B-E8B61797A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60307" y="4804121"/>
              <a:ext cx="382656" cy="382656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43F5B32E-7BA6-C648-8906-9ABD9757A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4290" y="4804121"/>
              <a:ext cx="382656" cy="382656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B70348D9-86B7-7E49-BE36-851298CF6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8272" y="4804121"/>
              <a:ext cx="382656" cy="382656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3AD42455-241E-3649-BD53-066C4F4B386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8360" y="5732629"/>
              <a:ext cx="382656" cy="382656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1AF1ABD5-5BFF-224B-BEB1-8D9ACA7EC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71932" y="5732629"/>
              <a:ext cx="382656" cy="382656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01DF4118-5AC8-A64C-83D0-90F3EA56F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06780" y="5732629"/>
              <a:ext cx="382656" cy="382656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AD2C2800-6BB6-0E40-B550-BAF576815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45326" y="5732629"/>
              <a:ext cx="382656" cy="382656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D0A70C76-FA84-9244-B2C5-D4D1AFCB3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71527" y="5732629"/>
              <a:ext cx="382656" cy="382656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B73B8CF3-D466-8748-92BE-CD8FA39E0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8273" y="5732630"/>
              <a:ext cx="433617" cy="433617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DEC1632F-6FAE-6F40-BC66-B6B46145F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8360" y="6648515"/>
              <a:ext cx="382657" cy="382657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A6A8F1B8-2192-254C-A353-885E53DA27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08716" y="6648515"/>
              <a:ext cx="382657" cy="382657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C3EA9639-DB7E-9E43-AEC1-A871303BC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06780" y="6648515"/>
              <a:ext cx="382657" cy="382657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FB454F23-663D-014A-BD31-F4738B7FE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60308" y="6648515"/>
              <a:ext cx="382657" cy="382657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19F510C1-94BD-A04A-8FFA-E27CE57FF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0664" y="6648515"/>
              <a:ext cx="382657" cy="382657"/>
            </a:xfrm>
            <a:prstGeom prst="rect">
              <a:avLst/>
            </a:prstGeom>
          </p:spPr>
        </p:pic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000D892-DEEC-354C-B457-C90F9889BEF4}"/>
                </a:ext>
              </a:extLst>
            </p:cNvPr>
            <p:cNvSpPr txBox="1"/>
            <p:nvPr/>
          </p:nvSpPr>
          <p:spPr>
            <a:xfrm>
              <a:off x="765936" y="5254298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C01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349C2C3D-2A34-E747-87C1-3E92F0D3DE9A}"/>
                </a:ext>
              </a:extLst>
            </p:cNvPr>
            <p:cNvSpPr txBox="1"/>
            <p:nvPr/>
          </p:nvSpPr>
          <p:spPr>
            <a:xfrm>
              <a:off x="1352966" y="5254298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C02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1202F680-CF05-7345-8E5E-B95401DBACE2}"/>
                </a:ext>
              </a:extLst>
            </p:cNvPr>
            <p:cNvSpPr txBox="1"/>
            <p:nvPr/>
          </p:nvSpPr>
          <p:spPr>
            <a:xfrm>
              <a:off x="1928815" y="5254298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C03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A7B88782-BC7C-4C4E-AEFD-A924101DC8BA}"/>
                </a:ext>
              </a:extLst>
            </p:cNvPr>
            <p:cNvSpPr txBox="1"/>
            <p:nvPr/>
          </p:nvSpPr>
          <p:spPr>
            <a:xfrm>
              <a:off x="2538207" y="5254298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C04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E0C84B0-DAA1-4B42-AFF0-719452F65D94}"/>
                </a:ext>
              </a:extLst>
            </p:cNvPr>
            <p:cNvSpPr txBox="1"/>
            <p:nvPr/>
          </p:nvSpPr>
          <p:spPr>
            <a:xfrm>
              <a:off x="3142010" y="5254298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C05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9C49EF4E-2935-9046-9A23-B6B4CDAD77CC}"/>
                </a:ext>
              </a:extLst>
            </p:cNvPr>
            <p:cNvSpPr txBox="1"/>
            <p:nvPr/>
          </p:nvSpPr>
          <p:spPr>
            <a:xfrm>
              <a:off x="3723449" y="5254298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C06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51F5B71-ADD4-F246-A2DE-84BC1E49B175}"/>
                </a:ext>
              </a:extLst>
            </p:cNvPr>
            <p:cNvSpPr txBox="1"/>
            <p:nvPr/>
          </p:nvSpPr>
          <p:spPr>
            <a:xfrm>
              <a:off x="765936" y="6193546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05EC6BB5-E118-1348-9053-DF7FB0621A9D}"/>
                </a:ext>
              </a:extLst>
            </p:cNvPr>
            <p:cNvSpPr txBox="1"/>
            <p:nvPr/>
          </p:nvSpPr>
          <p:spPr>
            <a:xfrm>
              <a:off x="1352966" y="6193546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727B2613-2710-0A4F-BADE-5A4E1D75CB0E}"/>
                </a:ext>
              </a:extLst>
            </p:cNvPr>
            <p:cNvSpPr txBox="1"/>
            <p:nvPr/>
          </p:nvSpPr>
          <p:spPr>
            <a:xfrm>
              <a:off x="1928815" y="6193546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179F3182-DF72-5849-A7E1-45FD7599E300}"/>
                </a:ext>
              </a:extLst>
            </p:cNvPr>
            <p:cNvSpPr txBox="1"/>
            <p:nvPr/>
          </p:nvSpPr>
          <p:spPr>
            <a:xfrm>
              <a:off x="2538207" y="6193546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C13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18D3A447-5E44-E04D-BF66-248233DCDF5F}"/>
                </a:ext>
              </a:extLst>
            </p:cNvPr>
            <p:cNvSpPr txBox="1"/>
            <p:nvPr/>
          </p:nvSpPr>
          <p:spPr>
            <a:xfrm>
              <a:off x="3142010" y="6193546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C14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563E650C-D569-1740-959E-01C075E6F04C}"/>
                </a:ext>
              </a:extLst>
            </p:cNvPr>
            <p:cNvSpPr txBox="1"/>
            <p:nvPr/>
          </p:nvSpPr>
          <p:spPr>
            <a:xfrm>
              <a:off x="3767540" y="6193546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C15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80356027-6849-2A44-8C50-C2A14B49E614}"/>
                </a:ext>
              </a:extLst>
            </p:cNvPr>
            <p:cNvSpPr txBox="1"/>
            <p:nvPr/>
          </p:nvSpPr>
          <p:spPr>
            <a:xfrm>
              <a:off x="765936" y="7155157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C16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6F78144-3684-2449-9837-3F453EF59373}"/>
                </a:ext>
              </a:extLst>
            </p:cNvPr>
            <p:cNvSpPr txBox="1"/>
            <p:nvPr/>
          </p:nvSpPr>
          <p:spPr>
            <a:xfrm>
              <a:off x="1359954" y="7155157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C17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EC1782D-3AC3-2446-B5D5-2074FAFBBA05}"/>
                </a:ext>
              </a:extLst>
            </p:cNvPr>
            <p:cNvSpPr txBox="1"/>
            <p:nvPr/>
          </p:nvSpPr>
          <p:spPr>
            <a:xfrm>
              <a:off x="2006779" y="7155157"/>
              <a:ext cx="342274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C18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AC2AEF08-6A07-7F46-81D7-2E98E8DEEEDE}"/>
                </a:ext>
              </a:extLst>
            </p:cNvPr>
            <p:cNvSpPr txBox="1"/>
            <p:nvPr/>
          </p:nvSpPr>
          <p:spPr>
            <a:xfrm>
              <a:off x="2547992" y="7155157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C19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5DDB6D8C-AA98-2E45-8D25-AB8059CF3F9E}"/>
                </a:ext>
              </a:extLst>
            </p:cNvPr>
            <p:cNvSpPr txBox="1"/>
            <p:nvPr/>
          </p:nvSpPr>
          <p:spPr>
            <a:xfrm>
              <a:off x="3142010" y="7155157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C20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F5C238D-4EDE-9049-A553-EB2365D4E7C1}"/>
                </a:ext>
              </a:extLst>
            </p:cNvPr>
            <p:cNvSpPr txBox="1"/>
            <p:nvPr/>
          </p:nvSpPr>
          <p:spPr>
            <a:xfrm>
              <a:off x="726225" y="5423611"/>
              <a:ext cx="459586" cy="285464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Serviço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Nacional</a:t>
              </a:r>
            </a:p>
            <a:p>
              <a:pPr algn="ctr"/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de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Saúde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E6CE185-2E4C-A24A-BC65-35A1EC549A65}"/>
                </a:ext>
              </a:extLst>
            </p:cNvPr>
            <p:cNvSpPr txBox="1"/>
            <p:nvPr/>
          </p:nvSpPr>
          <p:spPr>
            <a:xfrm>
              <a:off x="1313255" y="5424527"/>
              <a:ext cx="459586" cy="12978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Habitação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068655F-7747-544E-B283-5D9390F0D340}"/>
                </a:ext>
              </a:extLst>
            </p:cNvPr>
            <p:cNvSpPr txBox="1"/>
            <p:nvPr/>
          </p:nvSpPr>
          <p:spPr>
            <a:xfrm>
              <a:off x="1904986" y="5424527"/>
              <a:ext cx="459586" cy="207622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Respostas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</a:p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Sociais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9F41570-8D1C-8E45-976C-345A6443FD8D}"/>
                </a:ext>
              </a:extLst>
            </p:cNvPr>
            <p:cNvSpPr txBox="1"/>
            <p:nvPr/>
          </p:nvSpPr>
          <p:spPr>
            <a:xfrm>
              <a:off x="2501268" y="5424527"/>
              <a:ext cx="459586" cy="12978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Cultura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CDD1289-E68F-4747-A7EE-7B87A772C785}"/>
                </a:ext>
              </a:extLst>
            </p:cNvPr>
            <p:cNvSpPr txBox="1"/>
            <p:nvPr/>
          </p:nvSpPr>
          <p:spPr>
            <a:xfrm>
              <a:off x="3037176" y="5423611"/>
              <a:ext cx="612466" cy="285464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Capitalização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inovação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empresarial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17173DC-0EE7-5948-803D-B9E2FDAE3D21}"/>
                </a:ext>
              </a:extLst>
            </p:cNvPr>
            <p:cNvSpPr txBox="1"/>
            <p:nvPr/>
          </p:nvSpPr>
          <p:spPr>
            <a:xfrm>
              <a:off x="3605892" y="5433323"/>
              <a:ext cx="612466" cy="207622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Qualificações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competências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4D2EB96-25F1-E44B-4BE6-D2AB9B6482CB}"/>
                </a:ext>
              </a:extLst>
            </p:cNvPr>
            <p:cNvGrpSpPr/>
            <p:nvPr/>
          </p:nvGrpSpPr>
          <p:grpSpPr>
            <a:xfrm>
              <a:off x="685072" y="7839389"/>
              <a:ext cx="1763792" cy="766557"/>
              <a:chOff x="4227350" y="4804121"/>
              <a:chExt cx="1763792" cy="766557"/>
            </a:xfrm>
          </p:grpSpPr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58C31431-75BE-A14F-8A9B-38EE5F0322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342255" y="4804121"/>
                <a:ext cx="382656" cy="382656"/>
              </a:xfrm>
              <a:prstGeom prst="rect">
                <a:avLst/>
              </a:prstGeom>
            </p:spPr>
          </p:pic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71C7AD41-25CC-3C4A-B8D6-C657974F38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36238" y="4804121"/>
                <a:ext cx="382656" cy="382656"/>
              </a:xfrm>
              <a:prstGeom prst="rect">
                <a:avLst/>
              </a:prstGeom>
            </p:spPr>
          </p:pic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8B59996B-EBE3-424A-8CC7-5E94933027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530218" y="4804121"/>
                <a:ext cx="382656" cy="382656"/>
              </a:xfrm>
              <a:prstGeom prst="rect">
                <a:avLst/>
              </a:prstGeom>
            </p:spPr>
          </p:pic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E335842B-0CB5-834A-B9E2-3423471807D6}"/>
                  </a:ext>
                </a:extLst>
              </p:cNvPr>
              <p:cNvSpPr txBox="1"/>
              <p:nvPr/>
            </p:nvSpPr>
            <p:spPr>
              <a:xfrm>
                <a:off x="4338432" y="5254298"/>
                <a:ext cx="395081" cy="199030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pt-PT" sz="956">
                    <a:solidFill>
                      <a:schemeClr val="bg1">
                        <a:lumMod val="75000"/>
                      </a:schemeClr>
                    </a:solidFill>
                    <a:latin typeface="Roboto"/>
                    <a:ea typeface="Roboto"/>
                  </a:rPr>
                  <a:t>C07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227E2FA5-078F-8244-850E-491818231987}"/>
                  </a:ext>
                </a:extLst>
              </p:cNvPr>
              <p:cNvSpPr txBox="1"/>
              <p:nvPr/>
            </p:nvSpPr>
            <p:spPr>
              <a:xfrm>
                <a:off x="4919872" y="5254298"/>
                <a:ext cx="395081" cy="199030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pt-PT" sz="956">
                    <a:solidFill>
                      <a:schemeClr val="bg1">
                        <a:lumMod val="75000"/>
                      </a:schemeClr>
                    </a:solidFill>
                    <a:latin typeface="Roboto"/>
                    <a:ea typeface="Roboto"/>
                  </a:rPr>
                  <a:t>C08</a:t>
                </a: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D87A7C8C-F167-9C41-B419-5C467CFA0934}"/>
                  </a:ext>
                </a:extLst>
              </p:cNvPr>
              <p:cNvSpPr txBox="1"/>
              <p:nvPr/>
            </p:nvSpPr>
            <p:spPr>
              <a:xfrm>
                <a:off x="5506902" y="5254298"/>
                <a:ext cx="395081" cy="199030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pt-PT" sz="956">
                    <a:solidFill>
                      <a:schemeClr val="bg1">
                        <a:lumMod val="75000"/>
                      </a:schemeClr>
                    </a:solidFill>
                    <a:latin typeface="Roboto"/>
                    <a:ea typeface="Roboto"/>
                  </a:rPr>
                  <a:t>C09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976FA1F-6111-DD4A-8A2D-3057742BBBCD}"/>
                  </a:ext>
                </a:extLst>
              </p:cNvPr>
              <p:cNvSpPr txBox="1"/>
              <p:nvPr/>
            </p:nvSpPr>
            <p:spPr>
              <a:xfrm>
                <a:off x="4227350" y="5434351"/>
                <a:ext cx="612466" cy="129780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en-GB" sz="506" err="1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Infraestruturas</a:t>
                </a:r>
                <a:endPara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4F7D693E-BBAA-CB42-BC83-A67F3F10B8F3}"/>
                  </a:ext>
                </a:extLst>
              </p:cNvPr>
              <p:cNvSpPr txBox="1"/>
              <p:nvPr/>
            </p:nvSpPr>
            <p:spPr>
              <a:xfrm>
                <a:off x="4923814" y="5434351"/>
                <a:ext cx="395081" cy="129780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en-GB" sz="506" err="1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Florestas</a:t>
                </a:r>
                <a:endPara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1E773576-4388-304A-B705-1464A077884B}"/>
                  </a:ext>
                </a:extLst>
              </p:cNvPr>
              <p:cNvSpPr txBox="1"/>
              <p:nvPr/>
            </p:nvSpPr>
            <p:spPr>
              <a:xfrm>
                <a:off x="5451950" y="5440898"/>
                <a:ext cx="539192" cy="129780"/>
              </a:xfrm>
              <a:prstGeom prst="rect">
                <a:avLst/>
              </a:prstGeom>
              <a:noFill/>
            </p:spPr>
            <p:txBody>
              <a:bodyPr wrap="square" lIns="51435" tIns="25718" rIns="51435" bIns="25718" rtlCol="0" anchor="t">
                <a:spAutoFit/>
              </a:bodyPr>
              <a:lstStyle/>
              <a:p>
                <a:pPr algn="ctr"/>
                <a:r>
                  <a:rPr lang="en-GB" sz="506" err="1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Gestão</a:t>
                </a:r>
                <a:r>
                  <a:rPr lang="en-GB" sz="506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 </a:t>
                </a:r>
                <a:r>
                  <a:rPr lang="en-GB" sz="506" err="1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hidrica</a:t>
                </a:r>
                <a:endPara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D651F0D-ECF6-BD4F-84AF-C106D7FBD1B1}"/>
                </a:ext>
              </a:extLst>
            </p:cNvPr>
            <p:cNvSpPr txBox="1"/>
            <p:nvPr/>
          </p:nvSpPr>
          <p:spPr>
            <a:xfrm>
              <a:off x="726225" y="6346831"/>
              <a:ext cx="459586" cy="12978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Mar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B0ACA30-39B1-C34D-B445-A95A3E510B88}"/>
                </a:ext>
              </a:extLst>
            </p:cNvPr>
            <p:cNvSpPr txBox="1"/>
            <p:nvPr/>
          </p:nvSpPr>
          <p:spPr>
            <a:xfrm>
              <a:off x="1245949" y="6356543"/>
              <a:ext cx="612466" cy="207622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Descarbonização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da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industria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DC4B7DB-B161-3641-B35A-AE962CBB8D79}"/>
                </a:ext>
              </a:extLst>
            </p:cNvPr>
            <p:cNvSpPr txBox="1"/>
            <p:nvPr/>
          </p:nvSpPr>
          <p:spPr>
            <a:xfrm>
              <a:off x="1937015" y="6347341"/>
              <a:ext cx="492394" cy="207622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Bioeconomia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sutentável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DA98E0B-F7D1-E843-A926-61C59C72639A}"/>
                </a:ext>
              </a:extLst>
            </p:cNvPr>
            <p:cNvSpPr txBox="1"/>
            <p:nvPr/>
          </p:nvSpPr>
          <p:spPr>
            <a:xfrm>
              <a:off x="2501268" y="6347746"/>
              <a:ext cx="459586" cy="285464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Eficiência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energética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em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edifícios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20F1E68-ED49-0A42-BE0C-24347F22C297}"/>
                </a:ext>
              </a:extLst>
            </p:cNvPr>
            <p:cNvSpPr txBox="1"/>
            <p:nvPr/>
          </p:nvSpPr>
          <p:spPr>
            <a:xfrm>
              <a:off x="3037176" y="6346831"/>
              <a:ext cx="612466" cy="207622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Hidrogénio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renováveis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46E5A58-22F7-D540-B343-CB35841F3796}"/>
                </a:ext>
              </a:extLst>
            </p:cNvPr>
            <p:cNvSpPr txBox="1"/>
            <p:nvPr/>
          </p:nvSpPr>
          <p:spPr>
            <a:xfrm>
              <a:off x="3667026" y="6356543"/>
              <a:ext cx="612466" cy="207622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Mobilidade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Sutentável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7AF6A04-E296-6A46-9BA2-3CF741AE57FB}"/>
                </a:ext>
              </a:extLst>
            </p:cNvPr>
            <p:cNvSpPr txBox="1"/>
            <p:nvPr/>
          </p:nvSpPr>
          <p:spPr>
            <a:xfrm>
              <a:off x="726225" y="7334565"/>
              <a:ext cx="459586" cy="207622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Empresas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4.0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9054478E-E19D-E945-80FC-2556CE84F942}"/>
                </a:ext>
              </a:extLst>
            </p:cNvPr>
            <p:cNvSpPr txBox="1"/>
            <p:nvPr/>
          </p:nvSpPr>
          <p:spPr>
            <a:xfrm>
              <a:off x="1259435" y="7330087"/>
              <a:ext cx="612466" cy="363306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Qualidade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e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sutantanbilidade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Finanças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públicas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5296B-4D75-9B4C-94A1-B9D691DC68E9}"/>
                </a:ext>
              </a:extLst>
            </p:cNvPr>
            <p:cNvSpPr txBox="1"/>
            <p:nvPr/>
          </p:nvSpPr>
          <p:spPr>
            <a:xfrm>
              <a:off x="1937015" y="7335075"/>
              <a:ext cx="492394" cy="363306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Justiça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económica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Amb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.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Negócios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2E89975-EE81-B541-AB7F-B5F193491C0A}"/>
                </a:ext>
              </a:extLst>
            </p:cNvPr>
            <p:cNvSpPr txBox="1"/>
            <p:nvPr/>
          </p:nvSpPr>
          <p:spPr>
            <a:xfrm>
              <a:off x="2501268" y="7335481"/>
              <a:ext cx="535908" cy="285464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Administração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ctr"/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Publica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mais</a:t>
              </a:r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eficiente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CB55C4D5-000B-9A48-A9C1-30B7387AF39F}"/>
                </a:ext>
              </a:extLst>
            </p:cNvPr>
            <p:cNvSpPr txBox="1"/>
            <p:nvPr/>
          </p:nvSpPr>
          <p:spPr>
            <a:xfrm>
              <a:off x="3037176" y="7334565"/>
              <a:ext cx="612466" cy="12978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Escola digital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7BB6A54-B696-D891-B5C0-0DD5218F2E9D}"/>
                </a:ext>
              </a:extLst>
            </p:cNvPr>
            <p:cNvSpPr txBox="1"/>
            <p:nvPr/>
          </p:nvSpPr>
          <p:spPr>
            <a:xfrm>
              <a:off x="3747876" y="7088311"/>
              <a:ext cx="395081" cy="19903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pt-PT" sz="956">
                  <a:solidFill>
                    <a:schemeClr val="bg1">
                      <a:lumMod val="75000"/>
                    </a:schemeClr>
                  </a:solidFill>
                  <a:latin typeface="Roboto"/>
                  <a:ea typeface="Roboto"/>
                </a:rPr>
                <a:t>C21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C14D94A-6F20-38FD-3615-A82BC4F70DBF}"/>
                </a:ext>
              </a:extLst>
            </p:cNvPr>
            <p:cNvSpPr txBox="1"/>
            <p:nvPr/>
          </p:nvSpPr>
          <p:spPr>
            <a:xfrm>
              <a:off x="3633367" y="7280254"/>
              <a:ext cx="612466" cy="129780"/>
            </a:xfrm>
            <a:prstGeom prst="rect">
              <a:avLst/>
            </a:prstGeom>
            <a:noFill/>
          </p:spPr>
          <p:txBody>
            <a:bodyPr wrap="square" lIns="51435" tIns="25718" rIns="51435" bIns="25718" rtlCol="0" anchor="t">
              <a:spAutoFit/>
            </a:bodyPr>
            <a:lstStyle/>
            <a:p>
              <a:pPr algn="ctr"/>
              <a:r>
                <a:rPr lang="en-GB" sz="506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RePower</a:t>
              </a:r>
              <a:endParaRPr lang="en-GB" sz="506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4C50499-15E1-46E3-1E45-1CBE81A799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3767540" y="6656877"/>
              <a:ext cx="349986" cy="365933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7E44933-C06C-621C-D3E6-18454B8DBB1E}"/>
              </a:ext>
            </a:extLst>
          </p:cNvPr>
          <p:cNvSpPr txBox="1"/>
          <p:nvPr/>
        </p:nvSpPr>
        <p:spPr>
          <a:xfrm rot="16200000">
            <a:off x="-2891994" y="5866128"/>
            <a:ext cx="6858000" cy="482825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pt-PT" sz="2800" b="1" dirty="0">
                <a:solidFill>
                  <a:schemeClr val="bg1">
                    <a:lumMod val="75000"/>
                  </a:schemeClr>
                </a:solidFill>
                <a:latin typeface="Roboto"/>
                <a:ea typeface="Roboto"/>
              </a:rPr>
              <a:t>ICONES COMPONENTES</a:t>
            </a:r>
          </a:p>
        </p:txBody>
      </p:sp>
    </p:spTree>
    <p:extLst>
      <p:ext uri="{BB962C8B-B14F-4D97-AF65-F5344CB8AC3E}">
        <p14:creationId xmlns:p14="http://schemas.microsoft.com/office/powerpoint/2010/main" val="3436863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3">
            <a:extLst>
              <a:ext uri="{FF2B5EF4-FFF2-40B4-BE49-F238E27FC236}">
                <a16:creationId xmlns:a16="http://schemas.microsoft.com/office/drawing/2014/main" id="{2A051971-7CB6-AC41-907B-BA604C3FC5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7546217"/>
            <a:ext cx="6900577" cy="170420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D59714-DA48-C48F-89AA-9ED1F31DDE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399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2941581"/>
            <a:ext cx="6888106" cy="17011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E4DED7-81C8-BEC5-4965-015CFA1CEC6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813"/>
                    </a14:imgEffect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4476460"/>
            <a:ext cx="6888106" cy="17011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792BDE-9D33-2214-2C02-C55132AE2C2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6011339"/>
            <a:ext cx="6888106" cy="170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846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n in apron leaning against shop entrance">
            <a:extLst>
              <a:ext uri="{FF2B5EF4-FFF2-40B4-BE49-F238E27FC236}">
                <a16:creationId xmlns:a16="http://schemas.microsoft.com/office/drawing/2014/main" id="{36611C12-797B-EAC0-6C11-3B14F0CFC4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1408"/>
          <a:stretch/>
        </p:blipFill>
        <p:spPr>
          <a:xfrm>
            <a:off x="455572" y="2786014"/>
            <a:ext cx="6027853" cy="5113194"/>
          </a:xfrm>
          <a:prstGeom prst="rect">
            <a:avLst/>
          </a:prstGeom>
        </p:spPr>
      </p:pic>
      <p:pic>
        <p:nvPicPr>
          <p:cNvPr id="43" name="Imagem 3">
            <a:extLst>
              <a:ext uri="{FF2B5EF4-FFF2-40B4-BE49-F238E27FC236}">
                <a16:creationId xmlns:a16="http://schemas.microsoft.com/office/drawing/2014/main" id="{C0A9CEFF-3B87-7C4F-881F-9BC39E77053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0" y="7405726"/>
            <a:ext cx="6858000" cy="4196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8D1B76-D91D-7CFB-EC9A-6CB316718172}"/>
              </a:ext>
            </a:extLst>
          </p:cNvPr>
          <p:cNvSpPr txBox="1"/>
          <p:nvPr/>
        </p:nvSpPr>
        <p:spPr>
          <a:xfrm rot="16200000">
            <a:off x="-321284" y="6494117"/>
            <a:ext cx="2159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i="1" dirty="0">
                <a:solidFill>
                  <a:schemeClr val="bg1"/>
                </a:solidFill>
              </a:rPr>
              <a:t>Imagem ilustrativa</a:t>
            </a:r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658229" y="1133806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3600" b="1" dirty="0">
                <a:solidFill>
                  <a:srgbClr val="388D79"/>
                </a:solidFill>
                <a:latin typeface="Roboto"/>
                <a:ea typeface="Roboto"/>
              </a:rPr>
              <a:t>Título</a:t>
            </a:r>
            <a:endParaRPr lang="pt-PT" sz="3600" dirty="0"/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658228" y="1871375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28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1870659" y="1614130"/>
            <a:ext cx="3115582" cy="60593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" name="Imagem 9" descr="Uma imagem com texto, captura de ecrã, design gráfico, Gráficos&#10;&#10;Descrição gerada automaticamente">
            <a:extLst>
              <a:ext uri="{FF2B5EF4-FFF2-40B4-BE49-F238E27FC236}">
                <a16:creationId xmlns:a16="http://schemas.microsoft.com/office/drawing/2014/main" id="{0C7A3D21-7481-BFFC-0D3A-7C84496CA2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6004" b="15028"/>
          <a:stretch/>
        </p:blipFill>
        <p:spPr>
          <a:xfrm>
            <a:off x="758369" y="11446006"/>
            <a:ext cx="1281710" cy="2923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940EB6-96AF-FC03-A04B-93FAA85F8A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3823" y="11327973"/>
            <a:ext cx="3699602" cy="53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7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n in apron leaning against shop entrance">
            <a:extLst>
              <a:ext uri="{FF2B5EF4-FFF2-40B4-BE49-F238E27FC236}">
                <a16:creationId xmlns:a16="http://schemas.microsoft.com/office/drawing/2014/main" id="{CF1299D4-651A-54B1-4AA4-D0C00301C8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50" r="11387"/>
          <a:stretch/>
        </p:blipFill>
        <p:spPr>
          <a:xfrm>
            <a:off x="0" y="3543661"/>
            <a:ext cx="6858000" cy="71034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29E560-CD46-B24C-A6B4-E1BCB35F95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141" t="26405" r="1846"/>
          <a:stretch/>
        </p:blipFill>
        <p:spPr>
          <a:xfrm rot="5400000">
            <a:off x="-885439" y="4448561"/>
            <a:ext cx="12192001" cy="32948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794FAB-45A1-FBEB-E7C3-E977B8AF8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5" y="11418672"/>
            <a:ext cx="3699602" cy="53409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D1B4100-A7EC-9FA7-C7C5-4BD57DBF9012}"/>
              </a:ext>
            </a:extLst>
          </p:cNvPr>
          <p:cNvSpPr txBox="1">
            <a:spLocks/>
          </p:cNvSpPr>
          <p:nvPr/>
        </p:nvSpPr>
        <p:spPr>
          <a:xfrm>
            <a:off x="706265" y="1574937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3600" b="1" dirty="0">
                <a:solidFill>
                  <a:srgbClr val="388D79"/>
                </a:solidFill>
                <a:latin typeface="Roboto"/>
                <a:ea typeface="Roboto"/>
              </a:rPr>
              <a:t>Título</a:t>
            </a:r>
            <a:endParaRPr lang="pt-PT" sz="3600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B1E5F78C-EE2F-A62F-9A1D-A082DEB6A6D1}"/>
              </a:ext>
            </a:extLst>
          </p:cNvPr>
          <p:cNvSpPr txBox="1">
            <a:spLocks/>
          </p:cNvSpPr>
          <p:nvPr/>
        </p:nvSpPr>
        <p:spPr>
          <a:xfrm>
            <a:off x="-362372" y="1953535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PT" sz="28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6FEB8E-D3F6-EDD2-7215-93B9A25D8D2D}"/>
              </a:ext>
            </a:extLst>
          </p:cNvPr>
          <p:cNvSpPr txBox="1"/>
          <p:nvPr/>
        </p:nvSpPr>
        <p:spPr>
          <a:xfrm>
            <a:off x="706264" y="1953536"/>
            <a:ext cx="3534995" cy="605936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712AA0-531B-F5F5-1229-38C7CBE05404}"/>
              </a:ext>
            </a:extLst>
          </p:cNvPr>
          <p:cNvSpPr txBox="1"/>
          <p:nvPr/>
        </p:nvSpPr>
        <p:spPr>
          <a:xfrm rot="16200000">
            <a:off x="-822478" y="9090961"/>
            <a:ext cx="2159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i="1" dirty="0">
                <a:solidFill>
                  <a:schemeClr val="bg1"/>
                </a:solidFill>
              </a:rPr>
              <a:t>Imagem ilustrativa</a:t>
            </a:r>
          </a:p>
        </p:txBody>
      </p:sp>
    </p:spTree>
    <p:extLst>
      <p:ext uri="{BB962C8B-B14F-4D97-AF65-F5344CB8AC3E}">
        <p14:creationId xmlns:p14="http://schemas.microsoft.com/office/powerpoint/2010/main" val="3088678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9" descr="Uma imagem com texto, captura de ecrã, design gráfico, Gráficos&#10;&#10;Descrição gerada automaticamente">
            <a:extLst>
              <a:ext uri="{FF2B5EF4-FFF2-40B4-BE49-F238E27FC236}">
                <a16:creationId xmlns:a16="http://schemas.microsoft.com/office/drawing/2014/main" id="{26381B0D-2FE1-5381-9688-B50872C752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6004" b="15028"/>
          <a:stretch/>
        </p:blipFill>
        <p:spPr>
          <a:xfrm>
            <a:off x="758369" y="11426554"/>
            <a:ext cx="1281710" cy="2923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221BE8-D8FA-6E3C-56A1-C03888E1E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23" y="11308521"/>
            <a:ext cx="3699602" cy="534095"/>
          </a:xfrm>
          <a:prstGeom prst="rect">
            <a:avLst/>
          </a:prstGeom>
        </p:spPr>
      </p:pic>
      <p:pic>
        <p:nvPicPr>
          <p:cNvPr id="8" name="Picture 7" descr="Man in apron leaning against shop entrance">
            <a:extLst>
              <a:ext uri="{FF2B5EF4-FFF2-40B4-BE49-F238E27FC236}">
                <a16:creationId xmlns:a16="http://schemas.microsoft.com/office/drawing/2014/main" id="{7F008ACF-BA63-DBC9-A0B1-1405BB909D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868" r="29017"/>
          <a:stretch/>
        </p:blipFill>
        <p:spPr>
          <a:xfrm>
            <a:off x="0" y="0"/>
            <a:ext cx="6858000" cy="108561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D7DD7F-D568-716D-B50C-D13E22AAA4C7}"/>
              </a:ext>
            </a:extLst>
          </p:cNvPr>
          <p:cNvSpPr txBox="1"/>
          <p:nvPr/>
        </p:nvSpPr>
        <p:spPr>
          <a:xfrm rot="16200000">
            <a:off x="-851573" y="9360468"/>
            <a:ext cx="2159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i="1" dirty="0">
                <a:solidFill>
                  <a:schemeClr val="bg1"/>
                </a:solidFill>
              </a:rPr>
              <a:t>Imagem ilustrativa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0BEBF9-6310-E9D2-D600-DEFD3E199E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8726" y="294304"/>
            <a:ext cx="1012500" cy="1012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25A221-58ED-4130-FE78-016E366DEF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8726" y="1541119"/>
            <a:ext cx="1012500" cy="10125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05CE1E8-2FA5-1A7B-4FAB-4D68C5C6DB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8726" y="2787934"/>
            <a:ext cx="1012500" cy="101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41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oman in headscarf with raised bicep">
            <a:extLst>
              <a:ext uri="{FF2B5EF4-FFF2-40B4-BE49-F238E27FC236}">
                <a16:creationId xmlns:a16="http://schemas.microsoft.com/office/drawing/2014/main" id="{CE131C4B-FBAE-C235-2A54-273063CFC4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11" r="36755"/>
          <a:stretch/>
        </p:blipFill>
        <p:spPr>
          <a:xfrm>
            <a:off x="13215" y="-1"/>
            <a:ext cx="6858000" cy="1087678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57020FD-ECB0-87F8-D904-1D45EB47A39C}"/>
              </a:ext>
            </a:extLst>
          </p:cNvPr>
          <p:cNvSpPr/>
          <p:nvPr/>
        </p:nvSpPr>
        <p:spPr>
          <a:xfrm>
            <a:off x="0" y="1315217"/>
            <a:ext cx="6858000" cy="169155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1672034" y="2144619"/>
            <a:ext cx="3042155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3600" b="1" dirty="0">
                <a:solidFill>
                  <a:srgbClr val="F8982E"/>
                </a:solidFill>
                <a:latin typeface="Roboto"/>
                <a:ea typeface="Roboto"/>
              </a:rPr>
              <a:t>Título</a:t>
            </a:r>
            <a:endParaRPr lang="pt-PT" sz="3600" dirty="0">
              <a:solidFill>
                <a:srgbClr val="F8982E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4925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5E07CE-0A97-FA0E-118E-080AC8B8C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68" y="1565563"/>
            <a:ext cx="1177752" cy="11777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2EB3AF-98CB-422F-F89E-77BE0926D17D}"/>
              </a:ext>
            </a:extLst>
          </p:cNvPr>
          <p:cNvSpPr/>
          <p:nvPr/>
        </p:nvSpPr>
        <p:spPr>
          <a:xfrm>
            <a:off x="0" y="11319695"/>
            <a:ext cx="6858000" cy="87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8E2272-4528-E82A-D106-1F33A676F6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2916" y="11467513"/>
            <a:ext cx="3237862" cy="4674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110054-2D9B-2D06-9ECF-5F1B4D26A57F}"/>
              </a:ext>
            </a:extLst>
          </p:cNvPr>
          <p:cNvSpPr txBox="1"/>
          <p:nvPr/>
        </p:nvSpPr>
        <p:spPr>
          <a:xfrm rot="16200000">
            <a:off x="5420320" y="7284699"/>
            <a:ext cx="2159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i="1" dirty="0">
                <a:solidFill>
                  <a:schemeClr val="bg1"/>
                </a:solidFill>
              </a:rPr>
              <a:t>Imagem ilustrativa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BD39EA-2FBD-B558-87DF-7A70620AEDAD}"/>
              </a:ext>
            </a:extLst>
          </p:cNvPr>
          <p:cNvSpPr txBox="1"/>
          <p:nvPr/>
        </p:nvSpPr>
        <p:spPr>
          <a:xfrm>
            <a:off x="5525309" y="1373582"/>
            <a:ext cx="13000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32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32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</p:spTree>
    <p:extLst>
      <p:ext uri="{BB962C8B-B14F-4D97-AF65-F5344CB8AC3E}">
        <p14:creationId xmlns:p14="http://schemas.microsoft.com/office/powerpoint/2010/main" val="3547357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898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4F04F7-72A0-67E1-0492-EA0E4CDF2D53}"/>
              </a:ext>
            </a:extLst>
          </p:cNvPr>
          <p:cNvSpPr/>
          <p:nvPr/>
        </p:nvSpPr>
        <p:spPr>
          <a:xfrm>
            <a:off x="0" y="11339152"/>
            <a:ext cx="6858000" cy="87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7D7CB8-F1E0-796C-43B7-07D5CCF6A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916" y="11486970"/>
            <a:ext cx="3237862" cy="467436"/>
          </a:xfrm>
          <a:prstGeom prst="rect">
            <a:avLst/>
          </a:prstGeom>
        </p:spPr>
      </p:pic>
      <p:grpSp>
        <p:nvGrpSpPr>
          <p:cNvPr id="130" name="Group 129">
            <a:extLst>
              <a:ext uri="{FF2B5EF4-FFF2-40B4-BE49-F238E27FC236}">
                <a16:creationId xmlns:a16="http://schemas.microsoft.com/office/drawing/2014/main" id="{05BDD385-A1E2-90EA-4A7D-5747B87F2B8B}"/>
              </a:ext>
            </a:extLst>
          </p:cNvPr>
          <p:cNvGrpSpPr/>
          <p:nvPr/>
        </p:nvGrpSpPr>
        <p:grpSpPr>
          <a:xfrm>
            <a:off x="260295" y="5711373"/>
            <a:ext cx="6352148" cy="5250549"/>
            <a:chOff x="240840" y="359525"/>
            <a:chExt cx="6352148" cy="5250549"/>
          </a:xfrm>
        </p:grpSpPr>
        <p:sp>
          <p:nvSpPr>
            <p:cNvPr id="52" name="Título 1">
              <a:extLst>
                <a:ext uri="{FF2B5EF4-FFF2-40B4-BE49-F238E27FC236}">
                  <a16:creationId xmlns:a16="http://schemas.microsoft.com/office/drawing/2014/main" id="{53FC4177-2465-8B4D-95E5-B4B90E53A768}"/>
                </a:ext>
              </a:extLst>
            </p:cNvPr>
            <p:cNvSpPr txBox="1">
              <a:spLocks/>
            </p:cNvSpPr>
            <p:nvPr/>
          </p:nvSpPr>
          <p:spPr>
            <a:xfrm>
              <a:off x="559075" y="2258622"/>
              <a:ext cx="5540444" cy="269582"/>
            </a:xfrm>
            <a:prstGeom prst="rect">
              <a:avLst/>
            </a:prstGeom>
          </p:spPr>
          <p:txBody>
            <a:bodyPr vert="horz" lIns="51435" tIns="25718" rIns="51435" bIns="25718" rtlCol="0" anchor="b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pt-PT" sz="1800"/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FA6CFB3E-639A-4243-23D8-EC1A84D1EDF6}"/>
                </a:ext>
              </a:extLst>
            </p:cNvPr>
            <p:cNvGrpSpPr/>
            <p:nvPr/>
          </p:nvGrpSpPr>
          <p:grpSpPr>
            <a:xfrm>
              <a:off x="252048" y="2631432"/>
              <a:ext cx="6340940" cy="639014"/>
              <a:chOff x="241031" y="2631432"/>
              <a:chExt cx="6340940" cy="639014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87EAB243-07D6-AB8C-7021-82E7A4886FB4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A864B36F-955D-8C9A-4D80-661CC90BA9F9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35" name="Picture 34">
                    <a:extLst>
                      <a:ext uri="{FF2B5EF4-FFF2-40B4-BE49-F238E27FC236}">
                        <a16:creationId xmlns:a16="http://schemas.microsoft.com/office/drawing/2014/main" id="{88DBA060-7B27-64CB-B20A-7D71E59FE0B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36" name="Picture 35">
                    <a:extLst>
                      <a:ext uri="{FF2B5EF4-FFF2-40B4-BE49-F238E27FC236}">
                        <a16:creationId xmlns:a16="http://schemas.microsoft.com/office/drawing/2014/main" id="{1C03CC4E-79B3-3FA1-47D4-8EE661BF2C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37" name="Picture 36">
                    <a:extLst>
                      <a:ext uri="{FF2B5EF4-FFF2-40B4-BE49-F238E27FC236}">
                        <a16:creationId xmlns:a16="http://schemas.microsoft.com/office/drawing/2014/main" id="{AE9604A5-F8F3-9453-5CCA-084B268C111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38" name="Picture 37">
                    <a:extLst>
                      <a:ext uri="{FF2B5EF4-FFF2-40B4-BE49-F238E27FC236}">
                        <a16:creationId xmlns:a16="http://schemas.microsoft.com/office/drawing/2014/main" id="{A7403721-124E-28F1-EC61-EE23816D04A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F2395015-37B9-0197-8339-772969CFDFD5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40" name="Picture 39">
                    <a:extLst>
                      <a:ext uri="{FF2B5EF4-FFF2-40B4-BE49-F238E27FC236}">
                        <a16:creationId xmlns:a16="http://schemas.microsoft.com/office/drawing/2014/main" id="{1EB5BBC6-FA90-7E79-4305-3B428AE078C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41" name="Picture 40">
                    <a:extLst>
                      <a:ext uri="{FF2B5EF4-FFF2-40B4-BE49-F238E27FC236}">
                        <a16:creationId xmlns:a16="http://schemas.microsoft.com/office/drawing/2014/main" id="{C763224E-E7ED-3654-875B-55FA53C162E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42" name="Picture 41">
                    <a:extLst>
                      <a:ext uri="{FF2B5EF4-FFF2-40B4-BE49-F238E27FC236}">
                        <a16:creationId xmlns:a16="http://schemas.microsoft.com/office/drawing/2014/main" id="{7FC8B52B-8AA8-F740-7E52-07C837853D3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43" name="Picture 42">
                    <a:extLst>
                      <a:ext uri="{FF2B5EF4-FFF2-40B4-BE49-F238E27FC236}">
                        <a16:creationId xmlns:a16="http://schemas.microsoft.com/office/drawing/2014/main" id="{993A0CC8-8E14-DCC2-AC01-1EB1BF5F60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89B1B13A-62F7-B0B7-B552-FA43E305B2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0ECED4F-0BE0-64A8-2B90-5AB24F9A47E9}"/>
                </a:ext>
              </a:extLst>
            </p:cNvPr>
            <p:cNvGrpSpPr/>
            <p:nvPr/>
          </p:nvGrpSpPr>
          <p:grpSpPr>
            <a:xfrm>
              <a:off x="250180" y="3401553"/>
              <a:ext cx="6340940" cy="639014"/>
              <a:chOff x="241031" y="2631432"/>
              <a:chExt cx="6340940" cy="639014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E41CA673-DB76-3B20-F8B6-32BC945E1F37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51" name="Group 50">
                  <a:extLst>
                    <a:ext uri="{FF2B5EF4-FFF2-40B4-BE49-F238E27FC236}">
                      <a16:creationId xmlns:a16="http://schemas.microsoft.com/office/drawing/2014/main" id="{AFAF2274-6C10-AF62-ECF4-6A9D3AFE8173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E37DA100-CDED-02FF-4169-C11B7254F5B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4E3C068-214E-18BE-57CE-C74B94E522B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DD737551-FF1E-F6C5-AFC5-7A6BE41998D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62" name="Picture 61">
                    <a:extLst>
                      <a:ext uri="{FF2B5EF4-FFF2-40B4-BE49-F238E27FC236}">
                        <a16:creationId xmlns:a16="http://schemas.microsoft.com/office/drawing/2014/main" id="{89F052D7-A9C7-1AAA-D35B-7496470E13B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75D19A1F-8774-D1F2-5E1B-10CF9273E208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54" name="Picture 53">
                    <a:extLst>
                      <a:ext uri="{FF2B5EF4-FFF2-40B4-BE49-F238E27FC236}">
                        <a16:creationId xmlns:a16="http://schemas.microsoft.com/office/drawing/2014/main" id="{F6BA8600-EECC-D09F-5A1B-B68198E02B9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55" name="Picture 54">
                    <a:extLst>
                      <a:ext uri="{FF2B5EF4-FFF2-40B4-BE49-F238E27FC236}">
                        <a16:creationId xmlns:a16="http://schemas.microsoft.com/office/drawing/2014/main" id="{BC7C2C49-3EE4-25C9-9A83-020E721533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56" name="Picture 55">
                    <a:extLst>
                      <a:ext uri="{FF2B5EF4-FFF2-40B4-BE49-F238E27FC236}">
                        <a16:creationId xmlns:a16="http://schemas.microsoft.com/office/drawing/2014/main" id="{A5DA82F0-3951-E406-5103-D61704E469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57" name="Picture 56">
                    <a:extLst>
                      <a:ext uri="{FF2B5EF4-FFF2-40B4-BE49-F238E27FC236}">
                        <a16:creationId xmlns:a16="http://schemas.microsoft.com/office/drawing/2014/main" id="{6F902CE0-28A7-0470-D7E9-7DAB2E5654E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B2808908-77D0-950F-E76C-7E203AD1F0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B386001A-7896-9BC8-5D9E-129733835872}"/>
                </a:ext>
              </a:extLst>
            </p:cNvPr>
            <p:cNvGrpSpPr/>
            <p:nvPr/>
          </p:nvGrpSpPr>
          <p:grpSpPr>
            <a:xfrm>
              <a:off x="248312" y="4182692"/>
              <a:ext cx="6340940" cy="639014"/>
              <a:chOff x="241031" y="2631432"/>
              <a:chExt cx="6340940" cy="639014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50C7F15D-5B28-FEE1-4359-AE06DDB83E92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070824B7-7D4A-DE88-D214-9FB9C6AA671A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72" name="Picture 71">
                    <a:extLst>
                      <a:ext uri="{FF2B5EF4-FFF2-40B4-BE49-F238E27FC236}">
                        <a16:creationId xmlns:a16="http://schemas.microsoft.com/office/drawing/2014/main" id="{F2BBA468-102C-8B0C-DE3D-C3879D444F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73" name="Picture 72">
                    <a:extLst>
                      <a:ext uri="{FF2B5EF4-FFF2-40B4-BE49-F238E27FC236}">
                        <a16:creationId xmlns:a16="http://schemas.microsoft.com/office/drawing/2014/main" id="{03AD56B1-BB7A-ACC1-78E5-0E4CA2716BD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74" name="Picture 73">
                    <a:extLst>
                      <a:ext uri="{FF2B5EF4-FFF2-40B4-BE49-F238E27FC236}">
                        <a16:creationId xmlns:a16="http://schemas.microsoft.com/office/drawing/2014/main" id="{29508194-F977-7246-71B3-22123C9595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5AC95027-0D5D-7A45-51F5-513928EBEB3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12937CD3-AE62-0F3A-24EB-98D0406809BE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5CAA80F1-5933-E10A-3C6A-D53EC5180FF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B167A1D4-4F92-4765-D9E3-B9068AB84A8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1F22888F-9EBC-CF1B-1CE4-A83C6A04584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CFFDBB1F-A022-3FD5-4316-459E26029C9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8B9C9FFC-D026-EEF6-0A8E-422FD728C5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F8ACBD94-5061-0E6F-B801-C2AE0BA709CF}"/>
                </a:ext>
              </a:extLst>
            </p:cNvPr>
            <p:cNvGrpSpPr/>
            <p:nvPr/>
          </p:nvGrpSpPr>
          <p:grpSpPr>
            <a:xfrm>
              <a:off x="246444" y="4971060"/>
              <a:ext cx="6340940" cy="639014"/>
              <a:chOff x="241031" y="2631432"/>
              <a:chExt cx="6340940" cy="639014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88FF19CD-C8F1-E2AA-BC7E-A8347D7B5C3F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79" name="Group 78">
                  <a:extLst>
                    <a:ext uri="{FF2B5EF4-FFF2-40B4-BE49-F238E27FC236}">
                      <a16:creationId xmlns:a16="http://schemas.microsoft.com/office/drawing/2014/main" id="{0FE95A71-EADE-72B8-CB56-F1CDE2DEF186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85" name="Picture 84">
                    <a:extLst>
                      <a:ext uri="{FF2B5EF4-FFF2-40B4-BE49-F238E27FC236}">
                        <a16:creationId xmlns:a16="http://schemas.microsoft.com/office/drawing/2014/main" id="{37AD8859-CB9B-19AD-5ED9-8CD73BB4862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6" name="Picture 85">
                    <a:extLst>
                      <a:ext uri="{FF2B5EF4-FFF2-40B4-BE49-F238E27FC236}">
                        <a16:creationId xmlns:a16="http://schemas.microsoft.com/office/drawing/2014/main" id="{871508F7-FD68-260F-B7B5-295D527A51C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7" name="Picture 86">
                    <a:extLst>
                      <a:ext uri="{FF2B5EF4-FFF2-40B4-BE49-F238E27FC236}">
                        <a16:creationId xmlns:a16="http://schemas.microsoft.com/office/drawing/2014/main" id="{FDFF8830-C276-A519-DF86-5B61BE98A9A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8" name="Picture 87">
                    <a:extLst>
                      <a:ext uri="{FF2B5EF4-FFF2-40B4-BE49-F238E27FC236}">
                        <a16:creationId xmlns:a16="http://schemas.microsoft.com/office/drawing/2014/main" id="{07780061-5FBD-0811-E5BE-8DFCAEFED19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80" name="Group 79">
                  <a:extLst>
                    <a:ext uri="{FF2B5EF4-FFF2-40B4-BE49-F238E27FC236}">
                      <a16:creationId xmlns:a16="http://schemas.microsoft.com/office/drawing/2014/main" id="{2D4BCE23-CE7F-8251-0085-115FDB2BB79C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81" name="Picture 80">
                    <a:extLst>
                      <a:ext uri="{FF2B5EF4-FFF2-40B4-BE49-F238E27FC236}">
                        <a16:creationId xmlns:a16="http://schemas.microsoft.com/office/drawing/2014/main" id="{79BC1572-A718-61A7-A5F4-8F63468BF16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2" name="Picture 81">
                    <a:extLst>
                      <a:ext uri="{FF2B5EF4-FFF2-40B4-BE49-F238E27FC236}">
                        <a16:creationId xmlns:a16="http://schemas.microsoft.com/office/drawing/2014/main" id="{398D212B-9627-D256-069F-C1219569CA5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3" name="Picture 82">
                    <a:extLst>
                      <a:ext uri="{FF2B5EF4-FFF2-40B4-BE49-F238E27FC236}">
                        <a16:creationId xmlns:a16="http://schemas.microsoft.com/office/drawing/2014/main" id="{E5534B36-1D7E-50B4-AF41-0D1E9E401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84" name="Picture 83">
                    <a:extLst>
                      <a:ext uri="{FF2B5EF4-FFF2-40B4-BE49-F238E27FC236}">
                        <a16:creationId xmlns:a16="http://schemas.microsoft.com/office/drawing/2014/main" id="{FBA81962-C66E-B982-9D38-6C85FC4175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78" name="Picture 77">
                <a:extLst>
                  <a:ext uri="{FF2B5EF4-FFF2-40B4-BE49-F238E27FC236}">
                    <a16:creationId xmlns:a16="http://schemas.microsoft.com/office/drawing/2014/main" id="{D9E3F03F-C6D3-B0EE-FB2C-488B3B2BB2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A04A4527-511A-BB6E-A2C7-675A1E26BAD0}"/>
                </a:ext>
              </a:extLst>
            </p:cNvPr>
            <p:cNvGrpSpPr/>
            <p:nvPr/>
          </p:nvGrpSpPr>
          <p:grpSpPr>
            <a:xfrm>
              <a:off x="244576" y="1850293"/>
              <a:ext cx="6340940" cy="639014"/>
              <a:chOff x="241031" y="2631432"/>
              <a:chExt cx="6340940" cy="639014"/>
            </a:xfrm>
          </p:grpSpPr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5E9C2577-411C-D50C-42CF-E0CED752D4FA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92" name="Group 91">
                  <a:extLst>
                    <a:ext uri="{FF2B5EF4-FFF2-40B4-BE49-F238E27FC236}">
                      <a16:creationId xmlns:a16="http://schemas.microsoft.com/office/drawing/2014/main" id="{2A8B26AA-7E10-D67A-E500-2F743054CBC1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98" name="Picture 97">
                    <a:extLst>
                      <a:ext uri="{FF2B5EF4-FFF2-40B4-BE49-F238E27FC236}">
                        <a16:creationId xmlns:a16="http://schemas.microsoft.com/office/drawing/2014/main" id="{D6EE3E6F-5751-E543-817E-25EED6B52A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99" name="Picture 98">
                    <a:extLst>
                      <a:ext uri="{FF2B5EF4-FFF2-40B4-BE49-F238E27FC236}">
                        <a16:creationId xmlns:a16="http://schemas.microsoft.com/office/drawing/2014/main" id="{FD20B706-F3D4-780D-21D9-CA620D3B8A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00" name="Picture 99">
                    <a:extLst>
                      <a:ext uri="{FF2B5EF4-FFF2-40B4-BE49-F238E27FC236}">
                        <a16:creationId xmlns:a16="http://schemas.microsoft.com/office/drawing/2014/main" id="{D4DCEBAB-A71F-23B3-3EAB-1F4C2C85424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01" name="Picture 100">
                    <a:extLst>
                      <a:ext uri="{FF2B5EF4-FFF2-40B4-BE49-F238E27FC236}">
                        <a16:creationId xmlns:a16="http://schemas.microsoft.com/office/drawing/2014/main" id="{7F5A14C1-6318-86B0-52F6-28AF07DA902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93" name="Group 92">
                  <a:extLst>
                    <a:ext uri="{FF2B5EF4-FFF2-40B4-BE49-F238E27FC236}">
                      <a16:creationId xmlns:a16="http://schemas.microsoft.com/office/drawing/2014/main" id="{B715A158-2344-BA90-6970-932CADA0B022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94" name="Picture 93">
                    <a:extLst>
                      <a:ext uri="{FF2B5EF4-FFF2-40B4-BE49-F238E27FC236}">
                        <a16:creationId xmlns:a16="http://schemas.microsoft.com/office/drawing/2014/main" id="{0C3CE453-73AA-77DE-0C80-60E12A192BE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95" name="Picture 94">
                    <a:extLst>
                      <a:ext uri="{FF2B5EF4-FFF2-40B4-BE49-F238E27FC236}">
                        <a16:creationId xmlns:a16="http://schemas.microsoft.com/office/drawing/2014/main" id="{2C38E6B6-EA2F-0AF8-AF1F-3AD6FFD59B0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96" name="Picture 95">
                    <a:extLst>
                      <a:ext uri="{FF2B5EF4-FFF2-40B4-BE49-F238E27FC236}">
                        <a16:creationId xmlns:a16="http://schemas.microsoft.com/office/drawing/2014/main" id="{F9EB97E5-82AA-599B-DBCF-7E22A6E1F9B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97" name="Picture 96">
                    <a:extLst>
                      <a:ext uri="{FF2B5EF4-FFF2-40B4-BE49-F238E27FC236}">
                        <a16:creationId xmlns:a16="http://schemas.microsoft.com/office/drawing/2014/main" id="{A3027109-BFE8-4672-784D-4552BF54DC7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BD72C659-BA2B-BF77-937D-67552BB0F8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3F843D7F-063B-6D23-B80E-4B8B89DECA31}"/>
                </a:ext>
              </a:extLst>
            </p:cNvPr>
            <p:cNvGrpSpPr/>
            <p:nvPr/>
          </p:nvGrpSpPr>
          <p:grpSpPr>
            <a:xfrm>
              <a:off x="240840" y="359525"/>
              <a:ext cx="6340940" cy="639014"/>
              <a:chOff x="241031" y="2631432"/>
              <a:chExt cx="6340940" cy="639014"/>
            </a:xfrm>
          </p:grpSpPr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B03FA94B-2E39-E4F4-2517-0338AA26BC40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105" name="Group 104">
                  <a:extLst>
                    <a:ext uri="{FF2B5EF4-FFF2-40B4-BE49-F238E27FC236}">
                      <a16:creationId xmlns:a16="http://schemas.microsoft.com/office/drawing/2014/main" id="{CC56B010-F1AB-6212-F901-EEDE2C4A05D6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11" name="Picture 110">
                    <a:extLst>
                      <a:ext uri="{FF2B5EF4-FFF2-40B4-BE49-F238E27FC236}">
                        <a16:creationId xmlns:a16="http://schemas.microsoft.com/office/drawing/2014/main" id="{9A1809B9-556E-C7F2-6B06-D287C8C066D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12" name="Picture 111">
                    <a:extLst>
                      <a:ext uri="{FF2B5EF4-FFF2-40B4-BE49-F238E27FC236}">
                        <a16:creationId xmlns:a16="http://schemas.microsoft.com/office/drawing/2014/main" id="{273089BE-F8BB-9461-AB25-06D3B8BF60C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13" name="Picture 112">
                    <a:extLst>
                      <a:ext uri="{FF2B5EF4-FFF2-40B4-BE49-F238E27FC236}">
                        <a16:creationId xmlns:a16="http://schemas.microsoft.com/office/drawing/2014/main" id="{538FCEC8-6233-90BF-6ED9-078D5F7DD4A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14" name="Picture 113">
                    <a:extLst>
                      <a:ext uri="{FF2B5EF4-FFF2-40B4-BE49-F238E27FC236}">
                        <a16:creationId xmlns:a16="http://schemas.microsoft.com/office/drawing/2014/main" id="{B0D1CCA9-9B3F-DDF0-F0ED-C0D46ADE21A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357B63BC-7EB4-6F09-E667-3B98BEB76C6A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07" name="Picture 106">
                    <a:extLst>
                      <a:ext uri="{FF2B5EF4-FFF2-40B4-BE49-F238E27FC236}">
                        <a16:creationId xmlns:a16="http://schemas.microsoft.com/office/drawing/2014/main" id="{19244325-D6D4-AFFD-17B9-1EDB241CFD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08" name="Picture 107">
                    <a:extLst>
                      <a:ext uri="{FF2B5EF4-FFF2-40B4-BE49-F238E27FC236}">
                        <a16:creationId xmlns:a16="http://schemas.microsoft.com/office/drawing/2014/main" id="{BC2D5ECF-607E-59AC-7962-FED3D0BBC23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09" name="Picture 108">
                    <a:extLst>
                      <a:ext uri="{FF2B5EF4-FFF2-40B4-BE49-F238E27FC236}">
                        <a16:creationId xmlns:a16="http://schemas.microsoft.com/office/drawing/2014/main" id="{2F69062E-EB91-B305-E656-37764EF99F2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10" name="Picture 109">
                    <a:extLst>
                      <a:ext uri="{FF2B5EF4-FFF2-40B4-BE49-F238E27FC236}">
                        <a16:creationId xmlns:a16="http://schemas.microsoft.com/office/drawing/2014/main" id="{BCEED87E-6A29-681C-7943-7D3ED28098E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8005582E-5EF0-AE13-B7D2-52E084C0AC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267A5C8-9CDC-6F31-3735-FDF50FCE21A2}"/>
                </a:ext>
              </a:extLst>
            </p:cNvPr>
            <p:cNvGrpSpPr/>
            <p:nvPr/>
          </p:nvGrpSpPr>
          <p:grpSpPr>
            <a:xfrm>
              <a:off x="242708" y="1108616"/>
              <a:ext cx="6340940" cy="639014"/>
              <a:chOff x="241031" y="2631432"/>
              <a:chExt cx="6340940" cy="639014"/>
            </a:xfrm>
          </p:grpSpPr>
          <p:grpSp>
            <p:nvGrpSpPr>
              <p:cNvPr id="116" name="Group 115">
                <a:extLst>
                  <a:ext uri="{FF2B5EF4-FFF2-40B4-BE49-F238E27FC236}">
                    <a16:creationId xmlns:a16="http://schemas.microsoft.com/office/drawing/2014/main" id="{AD06DC0C-D9C5-3B87-62A0-DAE67B3F183B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118" name="Group 117">
                  <a:extLst>
                    <a:ext uri="{FF2B5EF4-FFF2-40B4-BE49-F238E27FC236}">
                      <a16:creationId xmlns:a16="http://schemas.microsoft.com/office/drawing/2014/main" id="{8EF53CA4-36A4-01BC-5042-0B4239341D3F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24" name="Picture 123">
                    <a:extLst>
                      <a:ext uri="{FF2B5EF4-FFF2-40B4-BE49-F238E27FC236}">
                        <a16:creationId xmlns:a16="http://schemas.microsoft.com/office/drawing/2014/main" id="{4E202BB3-424C-0893-D181-7B0807814F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5" name="Picture 124">
                    <a:extLst>
                      <a:ext uri="{FF2B5EF4-FFF2-40B4-BE49-F238E27FC236}">
                        <a16:creationId xmlns:a16="http://schemas.microsoft.com/office/drawing/2014/main" id="{AD8316CA-40AB-815B-01B8-CBDBD4B01FE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6" name="Picture 125">
                    <a:extLst>
                      <a:ext uri="{FF2B5EF4-FFF2-40B4-BE49-F238E27FC236}">
                        <a16:creationId xmlns:a16="http://schemas.microsoft.com/office/drawing/2014/main" id="{F88BF710-A036-5A96-9881-F2748AEC55E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7" name="Picture 126">
                    <a:extLst>
                      <a:ext uri="{FF2B5EF4-FFF2-40B4-BE49-F238E27FC236}">
                        <a16:creationId xmlns:a16="http://schemas.microsoft.com/office/drawing/2014/main" id="{BE5AE9BA-43C2-44AA-0C7E-BF34E69DF5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19" name="Group 118">
                  <a:extLst>
                    <a:ext uri="{FF2B5EF4-FFF2-40B4-BE49-F238E27FC236}">
                      <a16:creationId xmlns:a16="http://schemas.microsoft.com/office/drawing/2014/main" id="{F6C8C23C-2260-AF3C-8402-87A96804257C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20" name="Picture 119">
                    <a:extLst>
                      <a:ext uri="{FF2B5EF4-FFF2-40B4-BE49-F238E27FC236}">
                        <a16:creationId xmlns:a16="http://schemas.microsoft.com/office/drawing/2014/main" id="{69B9B843-C394-8BD0-8119-303D48AA4E1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1" name="Picture 120">
                    <a:extLst>
                      <a:ext uri="{FF2B5EF4-FFF2-40B4-BE49-F238E27FC236}">
                        <a16:creationId xmlns:a16="http://schemas.microsoft.com/office/drawing/2014/main" id="{C84C2A61-7FAC-05B6-BC43-E6385E7520E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2" name="Picture 121">
                    <a:extLst>
                      <a:ext uri="{FF2B5EF4-FFF2-40B4-BE49-F238E27FC236}">
                        <a16:creationId xmlns:a16="http://schemas.microsoft.com/office/drawing/2014/main" id="{F2D9E8EE-F957-BFB4-EAF3-FFE021DF606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23" name="Picture 122">
                    <a:extLst>
                      <a:ext uri="{FF2B5EF4-FFF2-40B4-BE49-F238E27FC236}">
                        <a16:creationId xmlns:a16="http://schemas.microsoft.com/office/drawing/2014/main" id="{A9C41CFC-1F43-2935-1270-FDF5E91B721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17" name="Picture 116">
                <a:extLst>
                  <a:ext uri="{FF2B5EF4-FFF2-40B4-BE49-F238E27FC236}">
                    <a16:creationId xmlns:a16="http://schemas.microsoft.com/office/drawing/2014/main" id="{40233876-A595-CFF8-6363-233BA2EF92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</p:grpSp>
      <p:sp>
        <p:nvSpPr>
          <p:cNvPr id="128" name="Rectangle: Diagonal Corners Rounded 127">
            <a:extLst>
              <a:ext uri="{FF2B5EF4-FFF2-40B4-BE49-F238E27FC236}">
                <a16:creationId xmlns:a16="http://schemas.microsoft.com/office/drawing/2014/main" id="{F810A9F2-1ABD-291A-54FC-0AF7A708D87D}"/>
              </a:ext>
            </a:extLst>
          </p:cNvPr>
          <p:cNvSpPr/>
          <p:nvPr/>
        </p:nvSpPr>
        <p:spPr>
          <a:xfrm>
            <a:off x="664471" y="2260004"/>
            <a:ext cx="3778786" cy="1857122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bg1"/>
              </a:solidFill>
            </a:endParaRPr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1392519" y="3287883"/>
            <a:ext cx="2322691" cy="162807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3600" b="1" dirty="0">
                <a:solidFill>
                  <a:srgbClr val="F8982E"/>
                </a:solidFill>
                <a:latin typeface="Roboto"/>
                <a:ea typeface="Roboto"/>
              </a:rPr>
              <a:t>Título</a:t>
            </a:r>
            <a:endParaRPr lang="pt-PT" sz="3600" dirty="0">
              <a:solidFill>
                <a:srgbClr val="F8982E"/>
              </a:solidFill>
            </a:endParaRPr>
          </a:p>
        </p:txBody>
      </p:sp>
      <p:sp>
        <p:nvSpPr>
          <p:cNvPr id="129" name="Rectangle: Diagonal Corners Rounded 128">
            <a:extLst>
              <a:ext uri="{FF2B5EF4-FFF2-40B4-BE49-F238E27FC236}">
                <a16:creationId xmlns:a16="http://schemas.microsoft.com/office/drawing/2014/main" id="{FBBFA296-4B58-1976-1219-DAEB8EBD975E}"/>
              </a:ext>
            </a:extLst>
          </p:cNvPr>
          <p:cNvSpPr/>
          <p:nvPr/>
        </p:nvSpPr>
        <p:spPr>
          <a:xfrm>
            <a:off x="2358007" y="6566464"/>
            <a:ext cx="3778786" cy="1742716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bg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2656439" y="6852405"/>
            <a:ext cx="3115518" cy="1159934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4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rgbClr val="F8982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 dirty="0">
              <a:solidFill>
                <a:srgbClr val="F8982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EF3C1CD-7950-9CA0-1547-AF3FD83865B8}"/>
              </a:ext>
            </a:extLst>
          </p:cNvPr>
          <p:cNvGrpSpPr/>
          <p:nvPr/>
        </p:nvGrpSpPr>
        <p:grpSpPr>
          <a:xfrm>
            <a:off x="252926" y="358485"/>
            <a:ext cx="6352148" cy="5250549"/>
            <a:chOff x="240840" y="359525"/>
            <a:chExt cx="6352148" cy="5250549"/>
          </a:xfrm>
        </p:grpSpPr>
        <p:sp>
          <p:nvSpPr>
            <p:cNvPr id="5" name="Título 1">
              <a:extLst>
                <a:ext uri="{FF2B5EF4-FFF2-40B4-BE49-F238E27FC236}">
                  <a16:creationId xmlns:a16="http://schemas.microsoft.com/office/drawing/2014/main" id="{E72F6AD7-00F8-DE8C-CB3A-96535F7D2E14}"/>
                </a:ext>
              </a:extLst>
            </p:cNvPr>
            <p:cNvSpPr txBox="1">
              <a:spLocks/>
            </p:cNvSpPr>
            <p:nvPr/>
          </p:nvSpPr>
          <p:spPr>
            <a:xfrm>
              <a:off x="559075" y="2258622"/>
              <a:ext cx="5540444" cy="269582"/>
            </a:xfrm>
            <a:prstGeom prst="rect">
              <a:avLst/>
            </a:prstGeom>
          </p:spPr>
          <p:txBody>
            <a:bodyPr vert="horz" lIns="51435" tIns="25718" rIns="51435" bIns="25718" rtlCol="0" anchor="b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pt-PT" sz="180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C6A3B67-944E-7A0B-9637-234A53F0181D}"/>
                </a:ext>
              </a:extLst>
            </p:cNvPr>
            <p:cNvGrpSpPr/>
            <p:nvPr/>
          </p:nvGrpSpPr>
          <p:grpSpPr>
            <a:xfrm>
              <a:off x="252048" y="2631432"/>
              <a:ext cx="6340940" cy="639014"/>
              <a:chOff x="241031" y="2631432"/>
              <a:chExt cx="6340940" cy="639014"/>
            </a:xfrm>
          </p:grpSpPr>
          <p:grpSp>
            <p:nvGrpSpPr>
              <p:cNvPr id="182" name="Group 181">
                <a:extLst>
                  <a:ext uri="{FF2B5EF4-FFF2-40B4-BE49-F238E27FC236}">
                    <a16:creationId xmlns:a16="http://schemas.microsoft.com/office/drawing/2014/main" id="{CA439308-F1DC-1392-FDC1-036D479C06A0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184" name="Group 183">
                  <a:extLst>
                    <a:ext uri="{FF2B5EF4-FFF2-40B4-BE49-F238E27FC236}">
                      <a16:creationId xmlns:a16="http://schemas.microsoft.com/office/drawing/2014/main" id="{3646E13C-1F7B-241A-063C-77715FE36B0E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90" name="Picture 189">
                    <a:extLst>
                      <a:ext uri="{FF2B5EF4-FFF2-40B4-BE49-F238E27FC236}">
                        <a16:creationId xmlns:a16="http://schemas.microsoft.com/office/drawing/2014/main" id="{A643D2B0-3FDC-71B8-FE06-20739142923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91" name="Picture 190">
                    <a:extLst>
                      <a:ext uri="{FF2B5EF4-FFF2-40B4-BE49-F238E27FC236}">
                        <a16:creationId xmlns:a16="http://schemas.microsoft.com/office/drawing/2014/main" id="{B2D6948B-1612-901A-7B36-F5F0583EF93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92" name="Picture 191">
                    <a:extLst>
                      <a:ext uri="{FF2B5EF4-FFF2-40B4-BE49-F238E27FC236}">
                        <a16:creationId xmlns:a16="http://schemas.microsoft.com/office/drawing/2014/main" id="{61A73DC1-BC7F-B8D8-AD23-74B4571A7F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93" name="Picture 192">
                    <a:extLst>
                      <a:ext uri="{FF2B5EF4-FFF2-40B4-BE49-F238E27FC236}">
                        <a16:creationId xmlns:a16="http://schemas.microsoft.com/office/drawing/2014/main" id="{E11BD945-FC78-4B03-4718-530BAA0F956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5" name="Group 184">
                  <a:extLst>
                    <a:ext uri="{FF2B5EF4-FFF2-40B4-BE49-F238E27FC236}">
                      <a16:creationId xmlns:a16="http://schemas.microsoft.com/office/drawing/2014/main" id="{1085D79D-D1DD-4845-4F31-C19F7FD83AFC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86" name="Picture 185">
                    <a:extLst>
                      <a:ext uri="{FF2B5EF4-FFF2-40B4-BE49-F238E27FC236}">
                        <a16:creationId xmlns:a16="http://schemas.microsoft.com/office/drawing/2014/main" id="{A756E4DC-92A8-5C4F-A4D4-AE669261B34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87" name="Picture 186">
                    <a:extLst>
                      <a:ext uri="{FF2B5EF4-FFF2-40B4-BE49-F238E27FC236}">
                        <a16:creationId xmlns:a16="http://schemas.microsoft.com/office/drawing/2014/main" id="{31361619-AA2F-E4EE-E958-D4B87FDC447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88" name="Picture 187">
                    <a:extLst>
                      <a:ext uri="{FF2B5EF4-FFF2-40B4-BE49-F238E27FC236}">
                        <a16:creationId xmlns:a16="http://schemas.microsoft.com/office/drawing/2014/main" id="{7A571C2D-B385-91BE-384A-F3E1EC84D47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89" name="Picture 188">
                    <a:extLst>
                      <a:ext uri="{FF2B5EF4-FFF2-40B4-BE49-F238E27FC236}">
                        <a16:creationId xmlns:a16="http://schemas.microsoft.com/office/drawing/2014/main" id="{E32C32E0-E4CA-F8A9-01D8-E81A242E738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83" name="Picture 182">
                <a:extLst>
                  <a:ext uri="{FF2B5EF4-FFF2-40B4-BE49-F238E27FC236}">
                    <a16:creationId xmlns:a16="http://schemas.microsoft.com/office/drawing/2014/main" id="{9E016ACC-2DA6-9416-0320-082F4F2DA7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70FC774-E562-CC4E-7443-06A637C3494C}"/>
                </a:ext>
              </a:extLst>
            </p:cNvPr>
            <p:cNvGrpSpPr/>
            <p:nvPr/>
          </p:nvGrpSpPr>
          <p:grpSpPr>
            <a:xfrm>
              <a:off x="250180" y="3401553"/>
              <a:ext cx="6340940" cy="639014"/>
              <a:chOff x="241031" y="2631432"/>
              <a:chExt cx="6340940" cy="639014"/>
            </a:xfrm>
          </p:grpSpPr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6942CBBC-350F-4324-11E8-90A22D8C4831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172" name="Group 171">
                  <a:extLst>
                    <a:ext uri="{FF2B5EF4-FFF2-40B4-BE49-F238E27FC236}">
                      <a16:creationId xmlns:a16="http://schemas.microsoft.com/office/drawing/2014/main" id="{3A328AD6-833F-635C-4400-20FFA24C2A56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78" name="Picture 177">
                    <a:extLst>
                      <a:ext uri="{FF2B5EF4-FFF2-40B4-BE49-F238E27FC236}">
                        <a16:creationId xmlns:a16="http://schemas.microsoft.com/office/drawing/2014/main" id="{C97FD0B4-0414-E87F-94BE-99EB56B3457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79" name="Picture 178">
                    <a:extLst>
                      <a:ext uri="{FF2B5EF4-FFF2-40B4-BE49-F238E27FC236}">
                        <a16:creationId xmlns:a16="http://schemas.microsoft.com/office/drawing/2014/main" id="{DEE1833D-B41B-983A-84E0-81F4F4CA2B0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80" name="Picture 179">
                    <a:extLst>
                      <a:ext uri="{FF2B5EF4-FFF2-40B4-BE49-F238E27FC236}">
                        <a16:creationId xmlns:a16="http://schemas.microsoft.com/office/drawing/2014/main" id="{D9DADCE8-5A5A-7D6C-5A54-81DC1A67BC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81" name="Picture 180">
                    <a:extLst>
                      <a:ext uri="{FF2B5EF4-FFF2-40B4-BE49-F238E27FC236}">
                        <a16:creationId xmlns:a16="http://schemas.microsoft.com/office/drawing/2014/main" id="{68CFDC67-EE0C-75F1-5DC8-1C3AFB2FF13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73" name="Group 172">
                  <a:extLst>
                    <a:ext uri="{FF2B5EF4-FFF2-40B4-BE49-F238E27FC236}">
                      <a16:creationId xmlns:a16="http://schemas.microsoft.com/office/drawing/2014/main" id="{82441502-4706-8653-01F2-53DA3EB4BCAF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74" name="Picture 173">
                    <a:extLst>
                      <a:ext uri="{FF2B5EF4-FFF2-40B4-BE49-F238E27FC236}">
                        <a16:creationId xmlns:a16="http://schemas.microsoft.com/office/drawing/2014/main" id="{8D48CAD9-3E1C-CA4F-F2BB-FBF8CEE1495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75" name="Picture 174">
                    <a:extLst>
                      <a:ext uri="{FF2B5EF4-FFF2-40B4-BE49-F238E27FC236}">
                        <a16:creationId xmlns:a16="http://schemas.microsoft.com/office/drawing/2014/main" id="{B4A83C31-84A1-61A6-561C-9C5366290BE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76" name="Picture 175">
                    <a:extLst>
                      <a:ext uri="{FF2B5EF4-FFF2-40B4-BE49-F238E27FC236}">
                        <a16:creationId xmlns:a16="http://schemas.microsoft.com/office/drawing/2014/main" id="{0D6695FD-99D4-040B-ADB2-C513CDDC820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77" name="Picture 176">
                    <a:extLst>
                      <a:ext uri="{FF2B5EF4-FFF2-40B4-BE49-F238E27FC236}">
                        <a16:creationId xmlns:a16="http://schemas.microsoft.com/office/drawing/2014/main" id="{F3A89ABE-8945-890E-F3DD-393510EBF06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71" name="Picture 170">
                <a:extLst>
                  <a:ext uri="{FF2B5EF4-FFF2-40B4-BE49-F238E27FC236}">
                    <a16:creationId xmlns:a16="http://schemas.microsoft.com/office/drawing/2014/main" id="{CD4B5D5E-9DED-FB3E-830C-17D75BF578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631C5CC-FE19-A1B3-CD65-916FFF4E5D59}"/>
                </a:ext>
              </a:extLst>
            </p:cNvPr>
            <p:cNvGrpSpPr/>
            <p:nvPr/>
          </p:nvGrpSpPr>
          <p:grpSpPr>
            <a:xfrm>
              <a:off x="248312" y="4182692"/>
              <a:ext cx="6340940" cy="639014"/>
              <a:chOff x="241031" y="2631432"/>
              <a:chExt cx="6340940" cy="639014"/>
            </a:xfrm>
          </p:grpSpPr>
          <p:grpSp>
            <p:nvGrpSpPr>
              <p:cNvPr id="158" name="Group 157">
                <a:extLst>
                  <a:ext uri="{FF2B5EF4-FFF2-40B4-BE49-F238E27FC236}">
                    <a16:creationId xmlns:a16="http://schemas.microsoft.com/office/drawing/2014/main" id="{ECB0485B-619F-A6B4-C954-7D8A6AF208AF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160" name="Group 159">
                  <a:extLst>
                    <a:ext uri="{FF2B5EF4-FFF2-40B4-BE49-F238E27FC236}">
                      <a16:creationId xmlns:a16="http://schemas.microsoft.com/office/drawing/2014/main" id="{E1C43598-27DD-B253-FDA6-749A0201F756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66" name="Picture 165">
                    <a:extLst>
                      <a:ext uri="{FF2B5EF4-FFF2-40B4-BE49-F238E27FC236}">
                        <a16:creationId xmlns:a16="http://schemas.microsoft.com/office/drawing/2014/main" id="{3C07277D-398D-576B-4A1F-0AA44938AAB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67" name="Picture 166">
                    <a:extLst>
                      <a:ext uri="{FF2B5EF4-FFF2-40B4-BE49-F238E27FC236}">
                        <a16:creationId xmlns:a16="http://schemas.microsoft.com/office/drawing/2014/main" id="{ED17A5EF-42FB-2DEA-EB74-8C510CF8304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68" name="Picture 167">
                    <a:extLst>
                      <a:ext uri="{FF2B5EF4-FFF2-40B4-BE49-F238E27FC236}">
                        <a16:creationId xmlns:a16="http://schemas.microsoft.com/office/drawing/2014/main" id="{A8018B8D-CDD9-468E-70C5-E90EB19D0B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69" name="Picture 168">
                    <a:extLst>
                      <a:ext uri="{FF2B5EF4-FFF2-40B4-BE49-F238E27FC236}">
                        <a16:creationId xmlns:a16="http://schemas.microsoft.com/office/drawing/2014/main" id="{231E6075-FAA4-D86A-9D25-35AF159CB1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1" name="Group 160">
                  <a:extLst>
                    <a:ext uri="{FF2B5EF4-FFF2-40B4-BE49-F238E27FC236}">
                      <a16:creationId xmlns:a16="http://schemas.microsoft.com/office/drawing/2014/main" id="{68E89F89-2580-56CC-0A82-6DC954F4FE83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62" name="Picture 161">
                    <a:extLst>
                      <a:ext uri="{FF2B5EF4-FFF2-40B4-BE49-F238E27FC236}">
                        <a16:creationId xmlns:a16="http://schemas.microsoft.com/office/drawing/2014/main" id="{9B1A62B2-BF5E-D45E-8BE5-044D642014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63" name="Picture 162">
                    <a:extLst>
                      <a:ext uri="{FF2B5EF4-FFF2-40B4-BE49-F238E27FC236}">
                        <a16:creationId xmlns:a16="http://schemas.microsoft.com/office/drawing/2014/main" id="{DD2DFD43-D29B-AA70-D2EF-AA1EED3A618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64" name="Picture 163">
                    <a:extLst>
                      <a:ext uri="{FF2B5EF4-FFF2-40B4-BE49-F238E27FC236}">
                        <a16:creationId xmlns:a16="http://schemas.microsoft.com/office/drawing/2014/main" id="{BAF8DAA0-8019-3EBA-943B-BAC56AE870B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65" name="Picture 164">
                    <a:extLst>
                      <a:ext uri="{FF2B5EF4-FFF2-40B4-BE49-F238E27FC236}">
                        <a16:creationId xmlns:a16="http://schemas.microsoft.com/office/drawing/2014/main" id="{02861F8A-4FD1-2532-D61B-A0046178831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59" name="Picture 158">
                <a:extLst>
                  <a:ext uri="{FF2B5EF4-FFF2-40B4-BE49-F238E27FC236}">
                    <a16:creationId xmlns:a16="http://schemas.microsoft.com/office/drawing/2014/main" id="{8BBB1394-6FFC-C900-6522-215F55E94F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898E7B8-CA1D-71FB-67FD-5D0499700048}"/>
                </a:ext>
              </a:extLst>
            </p:cNvPr>
            <p:cNvGrpSpPr/>
            <p:nvPr/>
          </p:nvGrpSpPr>
          <p:grpSpPr>
            <a:xfrm>
              <a:off x="246444" y="4971060"/>
              <a:ext cx="6340940" cy="639014"/>
              <a:chOff x="241031" y="2631432"/>
              <a:chExt cx="6340940" cy="639014"/>
            </a:xfrm>
          </p:grpSpPr>
          <p:grpSp>
            <p:nvGrpSpPr>
              <p:cNvPr id="146" name="Group 145">
                <a:extLst>
                  <a:ext uri="{FF2B5EF4-FFF2-40B4-BE49-F238E27FC236}">
                    <a16:creationId xmlns:a16="http://schemas.microsoft.com/office/drawing/2014/main" id="{62446FC3-B534-D7D9-077F-5A5CBC242AD4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148" name="Group 147">
                  <a:extLst>
                    <a:ext uri="{FF2B5EF4-FFF2-40B4-BE49-F238E27FC236}">
                      <a16:creationId xmlns:a16="http://schemas.microsoft.com/office/drawing/2014/main" id="{BDA76B05-FD25-E2F5-CEB6-126B15760E48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54" name="Picture 153">
                    <a:extLst>
                      <a:ext uri="{FF2B5EF4-FFF2-40B4-BE49-F238E27FC236}">
                        <a16:creationId xmlns:a16="http://schemas.microsoft.com/office/drawing/2014/main" id="{8FD65746-D4D6-043B-C2AC-9955D24CDD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55" name="Picture 154">
                    <a:extLst>
                      <a:ext uri="{FF2B5EF4-FFF2-40B4-BE49-F238E27FC236}">
                        <a16:creationId xmlns:a16="http://schemas.microsoft.com/office/drawing/2014/main" id="{75B2210D-8611-E01C-6B9C-C030B148029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56" name="Picture 155">
                    <a:extLst>
                      <a:ext uri="{FF2B5EF4-FFF2-40B4-BE49-F238E27FC236}">
                        <a16:creationId xmlns:a16="http://schemas.microsoft.com/office/drawing/2014/main" id="{D9679529-E9BF-2EF8-0140-1755A502850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57" name="Picture 156">
                    <a:extLst>
                      <a:ext uri="{FF2B5EF4-FFF2-40B4-BE49-F238E27FC236}">
                        <a16:creationId xmlns:a16="http://schemas.microsoft.com/office/drawing/2014/main" id="{9BA0F28B-6A73-348F-4023-BA180BC458D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49" name="Group 148">
                  <a:extLst>
                    <a:ext uri="{FF2B5EF4-FFF2-40B4-BE49-F238E27FC236}">
                      <a16:creationId xmlns:a16="http://schemas.microsoft.com/office/drawing/2014/main" id="{BEB3E542-8856-0834-7415-A0FB6B60BD9F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50" name="Picture 149">
                    <a:extLst>
                      <a:ext uri="{FF2B5EF4-FFF2-40B4-BE49-F238E27FC236}">
                        <a16:creationId xmlns:a16="http://schemas.microsoft.com/office/drawing/2014/main" id="{634666D5-D5CF-3231-002F-9C4F69D7CB2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51" name="Picture 150">
                    <a:extLst>
                      <a:ext uri="{FF2B5EF4-FFF2-40B4-BE49-F238E27FC236}">
                        <a16:creationId xmlns:a16="http://schemas.microsoft.com/office/drawing/2014/main" id="{7EBF30ED-F090-68BE-4AA9-C3E007E5742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52" name="Picture 151">
                    <a:extLst>
                      <a:ext uri="{FF2B5EF4-FFF2-40B4-BE49-F238E27FC236}">
                        <a16:creationId xmlns:a16="http://schemas.microsoft.com/office/drawing/2014/main" id="{26EF76D7-F248-8885-46C0-BED5E7AE131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53" name="Picture 152">
                    <a:extLst>
                      <a:ext uri="{FF2B5EF4-FFF2-40B4-BE49-F238E27FC236}">
                        <a16:creationId xmlns:a16="http://schemas.microsoft.com/office/drawing/2014/main" id="{3FD129B0-9F7D-B283-D460-4D98B51A358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47" name="Picture 146">
                <a:extLst>
                  <a:ext uri="{FF2B5EF4-FFF2-40B4-BE49-F238E27FC236}">
                    <a16:creationId xmlns:a16="http://schemas.microsoft.com/office/drawing/2014/main" id="{1BCA95D3-F089-23D9-5E2A-C1D2C86D89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ADAAB22-BF4A-E978-82A9-419122D45B4C}"/>
                </a:ext>
              </a:extLst>
            </p:cNvPr>
            <p:cNvGrpSpPr/>
            <p:nvPr/>
          </p:nvGrpSpPr>
          <p:grpSpPr>
            <a:xfrm>
              <a:off x="244576" y="1850293"/>
              <a:ext cx="6340940" cy="639014"/>
              <a:chOff x="241031" y="2631432"/>
              <a:chExt cx="6340940" cy="639014"/>
            </a:xfrm>
          </p:grpSpPr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5216251A-F9AD-6393-5D13-FED029DD4415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136" name="Group 135">
                  <a:extLst>
                    <a:ext uri="{FF2B5EF4-FFF2-40B4-BE49-F238E27FC236}">
                      <a16:creationId xmlns:a16="http://schemas.microsoft.com/office/drawing/2014/main" id="{C4F7D1E4-1557-C63A-6799-085D1565F028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42" name="Picture 141">
                    <a:extLst>
                      <a:ext uri="{FF2B5EF4-FFF2-40B4-BE49-F238E27FC236}">
                        <a16:creationId xmlns:a16="http://schemas.microsoft.com/office/drawing/2014/main" id="{7DDB9E23-78F7-7BB7-ABE8-2C7FEDFBC76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43" name="Picture 142">
                    <a:extLst>
                      <a:ext uri="{FF2B5EF4-FFF2-40B4-BE49-F238E27FC236}">
                        <a16:creationId xmlns:a16="http://schemas.microsoft.com/office/drawing/2014/main" id="{46341B05-C90A-5F5B-EDBF-8FE6EBC655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44" name="Picture 143">
                    <a:extLst>
                      <a:ext uri="{FF2B5EF4-FFF2-40B4-BE49-F238E27FC236}">
                        <a16:creationId xmlns:a16="http://schemas.microsoft.com/office/drawing/2014/main" id="{F779819D-011D-2C59-D6DF-C85724CE687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45" name="Picture 144">
                    <a:extLst>
                      <a:ext uri="{FF2B5EF4-FFF2-40B4-BE49-F238E27FC236}">
                        <a16:creationId xmlns:a16="http://schemas.microsoft.com/office/drawing/2014/main" id="{D50D20BF-0799-D8AF-6930-F214572FC70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37" name="Group 136">
                  <a:extLst>
                    <a:ext uri="{FF2B5EF4-FFF2-40B4-BE49-F238E27FC236}">
                      <a16:creationId xmlns:a16="http://schemas.microsoft.com/office/drawing/2014/main" id="{33527C6E-9749-48AD-CE32-2DD919EF70F0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38" name="Picture 137">
                    <a:extLst>
                      <a:ext uri="{FF2B5EF4-FFF2-40B4-BE49-F238E27FC236}">
                        <a16:creationId xmlns:a16="http://schemas.microsoft.com/office/drawing/2014/main" id="{FC985351-1899-1066-DEC6-AAF5475C79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39" name="Picture 138">
                    <a:extLst>
                      <a:ext uri="{FF2B5EF4-FFF2-40B4-BE49-F238E27FC236}">
                        <a16:creationId xmlns:a16="http://schemas.microsoft.com/office/drawing/2014/main" id="{D78CC6A5-9FDA-3D44-CD7D-01FDD3F3AB3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40" name="Picture 139">
                    <a:extLst>
                      <a:ext uri="{FF2B5EF4-FFF2-40B4-BE49-F238E27FC236}">
                        <a16:creationId xmlns:a16="http://schemas.microsoft.com/office/drawing/2014/main" id="{0BD168BD-0E90-0873-7654-8F604F3AEF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41" name="Picture 140">
                    <a:extLst>
                      <a:ext uri="{FF2B5EF4-FFF2-40B4-BE49-F238E27FC236}">
                        <a16:creationId xmlns:a16="http://schemas.microsoft.com/office/drawing/2014/main" id="{D8C587EC-7479-A007-E402-1A40E525B73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35" name="Picture 134">
                <a:extLst>
                  <a:ext uri="{FF2B5EF4-FFF2-40B4-BE49-F238E27FC236}">
                    <a16:creationId xmlns:a16="http://schemas.microsoft.com/office/drawing/2014/main" id="{6B62132A-6B1E-E4A1-9098-D3F4466520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133A469-09D7-E09B-75E3-AB505EABA64D}"/>
                </a:ext>
              </a:extLst>
            </p:cNvPr>
            <p:cNvGrpSpPr/>
            <p:nvPr/>
          </p:nvGrpSpPr>
          <p:grpSpPr>
            <a:xfrm>
              <a:off x="240840" y="359525"/>
              <a:ext cx="6340940" cy="639014"/>
              <a:chOff x="241031" y="2631432"/>
              <a:chExt cx="6340940" cy="639014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25316176-760B-32B1-4821-2DD507E1C536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637E59CE-318C-CED1-9854-48DE3F9810FD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33" name="Picture 32">
                    <a:extLst>
                      <a:ext uri="{FF2B5EF4-FFF2-40B4-BE49-F238E27FC236}">
                        <a16:creationId xmlns:a16="http://schemas.microsoft.com/office/drawing/2014/main" id="{BCF721B6-6E69-A27A-E16A-89049491088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31" name="Picture 130">
                    <a:extLst>
                      <a:ext uri="{FF2B5EF4-FFF2-40B4-BE49-F238E27FC236}">
                        <a16:creationId xmlns:a16="http://schemas.microsoft.com/office/drawing/2014/main" id="{7CF7AF74-D4F2-B2E7-8902-B918E89A650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32" name="Picture 131">
                    <a:extLst>
                      <a:ext uri="{FF2B5EF4-FFF2-40B4-BE49-F238E27FC236}">
                        <a16:creationId xmlns:a16="http://schemas.microsoft.com/office/drawing/2014/main" id="{F48AE43B-9521-2F47-03F1-4E329423D8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33" name="Picture 132">
                    <a:extLst>
                      <a:ext uri="{FF2B5EF4-FFF2-40B4-BE49-F238E27FC236}">
                        <a16:creationId xmlns:a16="http://schemas.microsoft.com/office/drawing/2014/main" id="{48128943-1099-E870-BEED-2A4056E50A0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2FC21DD7-4797-D945-083B-5C1A0A2C3D6F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29" name="Picture 28">
                    <a:extLst>
                      <a:ext uri="{FF2B5EF4-FFF2-40B4-BE49-F238E27FC236}">
                        <a16:creationId xmlns:a16="http://schemas.microsoft.com/office/drawing/2014/main" id="{D9FDB338-9B6A-0363-DECE-5C247E614C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30" name="Picture 29">
                    <a:extLst>
                      <a:ext uri="{FF2B5EF4-FFF2-40B4-BE49-F238E27FC236}">
                        <a16:creationId xmlns:a16="http://schemas.microsoft.com/office/drawing/2014/main" id="{68673C0D-0375-DB4B-92E4-92F6D3D0B26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31" name="Picture 30">
                    <a:extLst>
                      <a:ext uri="{FF2B5EF4-FFF2-40B4-BE49-F238E27FC236}">
                        <a16:creationId xmlns:a16="http://schemas.microsoft.com/office/drawing/2014/main" id="{FA659B1F-9F1E-292C-85E8-BB26210FAD5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32" name="Picture 31">
                    <a:extLst>
                      <a:ext uri="{FF2B5EF4-FFF2-40B4-BE49-F238E27FC236}">
                        <a16:creationId xmlns:a16="http://schemas.microsoft.com/office/drawing/2014/main" id="{E4941E5B-9E40-638D-E644-FDD582CE7BB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7E299125-AEDD-FE4D-5B3B-C21B680552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711F8C5-447F-EE27-6CAE-D61B82AE4378}"/>
                </a:ext>
              </a:extLst>
            </p:cNvPr>
            <p:cNvGrpSpPr/>
            <p:nvPr/>
          </p:nvGrpSpPr>
          <p:grpSpPr>
            <a:xfrm>
              <a:off x="242708" y="1108616"/>
              <a:ext cx="6340940" cy="639014"/>
              <a:chOff x="241031" y="2631432"/>
              <a:chExt cx="6340940" cy="639014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CFE7E417-41A0-F55A-92D7-7B094F1B33EB}"/>
                  </a:ext>
                </a:extLst>
              </p:cNvPr>
              <p:cNvGrpSpPr/>
              <p:nvPr/>
            </p:nvGrpSpPr>
            <p:grpSpPr>
              <a:xfrm>
                <a:off x="241031" y="2631432"/>
                <a:ext cx="5626077" cy="639014"/>
                <a:chOff x="241031" y="2631432"/>
                <a:chExt cx="5626077" cy="639014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531DCB0A-604E-CE1F-5D3C-C28A25399784}"/>
                    </a:ext>
                  </a:extLst>
                </p:cNvPr>
                <p:cNvGrpSpPr/>
                <p:nvPr/>
              </p:nvGrpSpPr>
              <p:grpSpPr>
                <a:xfrm>
                  <a:off x="241031" y="2637126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7933006D-1FD3-6B2F-2862-D205D041CD0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75B04E64-E48C-A406-8F3B-85FD4A641CD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B0FDF997-5028-9708-A83A-7E03ED45D29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96EAEFCF-CA24-681D-2260-AEB9AD1A844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F7B853BF-562B-9AD3-E1FA-023444E43BF3}"/>
                    </a:ext>
                  </a:extLst>
                </p:cNvPr>
                <p:cNvGrpSpPr/>
                <p:nvPr/>
              </p:nvGrpSpPr>
              <p:grpSpPr>
                <a:xfrm>
                  <a:off x="3085543" y="2631432"/>
                  <a:ext cx="2781565" cy="633320"/>
                  <a:chOff x="241031" y="237015"/>
                  <a:chExt cx="2781565" cy="633320"/>
                </a:xfrm>
              </p:grpSpPr>
              <p:pic>
                <p:nvPicPr>
                  <p:cNvPr id="17" name="Picture 16">
                    <a:extLst>
                      <a:ext uri="{FF2B5EF4-FFF2-40B4-BE49-F238E27FC236}">
                        <a16:creationId xmlns:a16="http://schemas.microsoft.com/office/drawing/2014/main" id="{1F89DC7C-EE87-B368-41F6-D843374DD5E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41031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8" name="Picture 17">
                    <a:extLst>
                      <a:ext uri="{FF2B5EF4-FFF2-40B4-BE49-F238E27FC236}">
                        <a16:creationId xmlns:a16="http://schemas.microsoft.com/office/drawing/2014/main" id="{5D9C4E8C-C861-A582-38DB-0816891ACBD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952159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4F64A9F0-8CB3-C465-281D-D31872AC0EB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1663287" y="237015"/>
                    <a:ext cx="648181" cy="622302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07ADFBF2-F753-3BB8-C47C-47A9D9FFCA1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alphaModFix amt="20000"/>
                  </a:blip>
                  <a:srcRect t="2058" b="1935"/>
                  <a:stretch/>
                </p:blipFill>
                <p:spPr>
                  <a:xfrm>
                    <a:off x="2374415" y="248033"/>
                    <a:ext cx="648181" cy="62230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5EAB6943-C254-550C-5EF7-4D4AA0C64C6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alphaModFix amt="20000"/>
              </a:blip>
              <a:srcRect t="2058" b="1935"/>
              <a:stretch/>
            </p:blipFill>
            <p:spPr>
              <a:xfrm>
                <a:off x="5933790" y="2642450"/>
                <a:ext cx="648181" cy="62230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18330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559076" y="2749766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000" b="1" dirty="0">
                <a:solidFill>
                  <a:srgbClr val="9BCD77"/>
                </a:solidFill>
                <a:latin typeface="Roboto"/>
                <a:ea typeface="Roboto"/>
              </a:rPr>
              <a:t>Título</a:t>
            </a:r>
            <a:endParaRPr lang="pt-PT" sz="4000" dirty="0">
              <a:solidFill>
                <a:srgbClr val="9BCD77"/>
              </a:solidFill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3856985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24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1424566" y="3233835"/>
            <a:ext cx="4008868" cy="79060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3D32D1-9D05-55F3-A486-76AA62879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1562213"/>
            <a:ext cx="3237862" cy="4674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9AB7BA-E184-4C85-3E87-5259DB785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19" y="395366"/>
            <a:ext cx="1527455" cy="1527455"/>
          </a:xfrm>
          <a:prstGeom prst="rect">
            <a:avLst/>
          </a:prstGeom>
        </p:spPr>
      </p:pic>
      <p:pic>
        <p:nvPicPr>
          <p:cNvPr id="5" name="Picture 4" descr="Person wearing gloves and hat hugging a mossy tree">
            <a:extLst>
              <a:ext uri="{FF2B5EF4-FFF2-40B4-BE49-F238E27FC236}">
                <a16:creationId xmlns:a16="http://schemas.microsoft.com/office/drawing/2014/main" id="{DCF26853-B072-E736-E5D4-19D5F8F42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075" y="5057207"/>
            <a:ext cx="5763904" cy="384182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A6FE510-1674-2303-6F67-DBCC10ADFCF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06" y="9253707"/>
            <a:ext cx="6888106" cy="17011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48F49A-BC09-448A-84AF-841E622AB3E6}"/>
              </a:ext>
            </a:extLst>
          </p:cNvPr>
          <p:cNvSpPr txBox="1"/>
          <p:nvPr/>
        </p:nvSpPr>
        <p:spPr>
          <a:xfrm rot="16200000">
            <a:off x="-260353" y="7478227"/>
            <a:ext cx="2159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i="1" dirty="0">
                <a:solidFill>
                  <a:schemeClr val="bg1"/>
                </a:solidFill>
              </a:rPr>
              <a:t>Imagem ilustrativa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AEF044-E9C2-CAEA-4923-E1E14A733C98}"/>
              </a:ext>
            </a:extLst>
          </p:cNvPr>
          <p:cNvSpPr txBox="1"/>
          <p:nvPr/>
        </p:nvSpPr>
        <p:spPr>
          <a:xfrm>
            <a:off x="5561497" y="395367"/>
            <a:ext cx="1522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>
                <a:solidFill>
                  <a:srgbClr val="9BCD7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3200" dirty="0">
                <a:solidFill>
                  <a:srgbClr val="9BCD7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  <a:p>
            <a:r>
              <a:rPr lang="pt-PT" sz="3200" dirty="0">
                <a:solidFill>
                  <a:srgbClr val="9BCD7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+ +</a:t>
            </a:r>
          </a:p>
        </p:txBody>
      </p:sp>
    </p:spTree>
    <p:extLst>
      <p:ext uri="{BB962C8B-B14F-4D97-AF65-F5344CB8AC3E}">
        <p14:creationId xmlns:p14="http://schemas.microsoft.com/office/powerpoint/2010/main" val="1687593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BCD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erson wearing gloves and hat hugging a mossy tree">
            <a:extLst>
              <a:ext uri="{FF2B5EF4-FFF2-40B4-BE49-F238E27FC236}">
                <a16:creationId xmlns:a16="http://schemas.microsoft.com/office/drawing/2014/main" id="{480088CD-D711-66D9-43D3-54036E9A6E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89" r="52219"/>
          <a:stretch/>
        </p:blipFill>
        <p:spPr>
          <a:xfrm>
            <a:off x="1" y="0"/>
            <a:ext cx="6858000" cy="12191999"/>
          </a:xfrm>
          <a:prstGeom prst="rect">
            <a:avLst/>
          </a:prstGeom>
        </p:spPr>
      </p:pic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559075" y="492562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DB56E9-2857-4AE5-320A-ADD45352172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8638" y="11500032"/>
            <a:ext cx="3237862" cy="4674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016236-CE6E-BAAC-D5B7-21ED26E9FA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5881" y="457302"/>
            <a:ext cx="1353627" cy="1353627"/>
          </a:xfrm>
          <a:prstGeom prst="rect">
            <a:avLst/>
          </a:prstGeom>
        </p:spPr>
      </p:pic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8FAECDEA-C7EF-FFCE-A975-D451338B030A}"/>
              </a:ext>
            </a:extLst>
          </p:cNvPr>
          <p:cNvSpPr/>
          <p:nvPr/>
        </p:nvSpPr>
        <p:spPr>
          <a:xfrm>
            <a:off x="559075" y="6430175"/>
            <a:ext cx="4630282" cy="2342259"/>
          </a:xfrm>
          <a:prstGeom prst="round2DiagRect">
            <a:avLst/>
          </a:prstGeom>
          <a:solidFill>
            <a:srgbClr val="9BCD7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2400"/>
          </a:p>
        </p:txBody>
      </p:sp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1809694" y="7076773"/>
            <a:ext cx="2129041" cy="327630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000" b="1" dirty="0">
                <a:solidFill>
                  <a:schemeClr val="bg1"/>
                </a:solidFill>
                <a:latin typeface="Roboto"/>
                <a:ea typeface="Roboto"/>
              </a:rPr>
              <a:t>Título</a:t>
            </a:r>
            <a:endParaRPr lang="pt-PT" sz="4000" dirty="0">
              <a:solidFill>
                <a:schemeClr val="bg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320229-A5EF-4942-B221-B836B396A448}"/>
              </a:ext>
            </a:extLst>
          </p:cNvPr>
          <p:cNvSpPr txBox="1"/>
          <p:nvPr/>
        </p:nvSpPr>
        <p:spPr>
          <a:xfrm>
            <a:off x="799660" y="7601304"/>
            <a:ext cx="4149111" cy="790602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endParaRPr lang="pt-PT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74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870357" y="3460847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37561E-DB0C-25FE-0E25-C33665F100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05" t="21355" r="22899"/>
          <a:stretch/>
        </p:blipFill>
        <p:spPr>
          <a:xfrm>
            <a:off x="2830955" y="1619"/>
            <a:ext cx="4027045" cy="428578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CC12C69C-90F5-4174-2BC3-E955E20BDBC1}"/>
              </a:ext>
            </a:extLst>
          </p:cNvPr>
          <p:cNvSpPr txBox="1">
            <a:spLocks/>
          </p:cNvSpPr>
          <p:nvPr/>
        </p:nvSpPr>
        <p:spPr>
          <a:xfrm>
            <a:off x="713341" y="3142731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b="1" dirty="0">
                <a:solidFill>
                  <a:srgbClr val="9BCD77"/>
                </a:solidFill>
                <a:latin typeface="Roboto"/>
                <a:ea typeface="Roboto"/>
              </a:rPr>
              <a:t>Título</a:t>
            </a:r>
            <a:endParaRPr lang="pt-PT" sz="4000" dirty="0">
              <a:solidFill>
                <a:srgbClr val="9BCD77"/>
              </a:solidFill>
            </a:endParaRPr>
          </a:p>
        </p:txBody>
      </p:sp>
      <p:sp>
        <p:nvSpPr>
          <p:cNvPr id="8" name="Retângulo 17">
            <a:extLst>
              <a:ext uri="{FF2B5EF4-FFF2-40B4-BE49-F238E27FC236}">
                <a16:creationId xmlns:a16="http://schemas.microsoft.com/office/drawing/2014/main" id="{E090C53E-A288-DD74-31A2-46CA163DE033}"/>
              </a:ext>
            </a:extLst>
          </p:cNvPr>
          <p:cNvSpPr/>
          <p:nvPr/>
        </p:nvSpPr>
        <p:spPr>
          <a:xfrm flipH="1">
            <a:off x="621924" y="2880483"/>
            <a:ext cx="45719" cy="55718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013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91FB4F-BDAA-4693-DDC4-0288F0E0449A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3945916" y="11591675"/>
            <a:ext cx="2776744" cy="40086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2C6FDC-B30E-8E3B-218E-CD029278C467}"/>
              </a:ext>
            </a:extLst>
          </p:cNvPr>
          <p:cNvSpPr/>
          <p:nvPr/>
        </p:nvSpPr>
        <p:spPr>
          <a:xfrm>
            <a:off x="1094688" y="4519793"/>
            <a:ext cx="4488989" cy="6040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Lorem ipsum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sit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sed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do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eiusmod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tempor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incididunt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labore et dolore magna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aliqua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GB" sz="2400" dirty="0"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Ut </a:t>
            </a:r>
            <a:r>
              <a:rPr lang="en-GB" sz="2400" dirty="0" err="1"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enim</a:t>
            </a:r>
            <a:r>
              <a:rPr lang="en-GB" sz="2400" dirty="0"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ad minim </a:t>
            </a:r>
            <a:r>
              <a:rPr lang="en-GB" sz="2400" dirty="0" err="1">
                <a:highlight>
                  <a:srgbClr val="FC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veniam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nostrud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exercitation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ullamco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laboris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nisi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aliquip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ex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ea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commodo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consequat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. Duis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>
              <a:spcAft>
                <a:spcPts val="338"/>
              </a:spcAft>
              <a:buClr>
                <a:srgbClr val="4DBC78"/>
              </a:buClr>
              <a:buSzPct val="150000"/>
              <a:tabLst>
                <a:tab pos="257175" algn="l"/>
              </a:tabLst>
            </a:pP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Duis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aute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irure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dolor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reprehenderit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in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voluptate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velit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esse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cillum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dolore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eu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fugiat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nulla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400" dirty="0" err="1">
                <a:latin typeface="Roboto" panose="02000000000000000000" pitchFamily="2" charset="0"/>
                <a:ea typeface="Roboto" panose="02000000000000000000" pitchFamily="2" charset="0"/>
              </a:rPr>
              <a:t>pariatur</a:t>
            </a:r>
            <a:r>
              <a:rPr lang="en-GB" sz="2400" dirty="0"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PT" sz="2400" dirty="0"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B8289-4C33-62A3-459B-742F49B4D7D3}"/>
              </a:ext>
            </a:extLst>
          </p:cNvPr>
          <p:cNvSpPr txBox="1"/>
          <p:nvPr/>
        </p:nvSpPr>
        <p:spPr>
          <a:xfrm>
            <a:off x="634761" y="4118660"/>
            <a:ext cx="16552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7200" b="1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“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907E3D-672D-FE3B-A400-5AED5051425D}"/>
              </a:ext>
            </a:extLst>
          </p:cNvPr>
          <p:cNvSpPr txBox="1"/>
          <p:nvPr/>
        </p:nvSpPr>
        <p:spPr>
          <a:xfrm>
            <a:off x="3059909" y="10095928"/>
            <a:ext cx="16552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7200" b="1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918104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261,1,Slide6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ebe9e17-f7b0-44b5-9033-9bb7a08ffccf" xsi:nil="true"/>
    <lcf76f155ced4ddcb4097134ff3c332f xmlns="6ea4b692-d610-4d07-8614-9c17e0645d9a">
      <Terms xmlns="http://schemas.microsoft.com/office/infopath/2007/PartnerControls"/>
    </lcf76f155ced4ddcb4097134ff3c332f>
    <Detalhes xmlns="6ea4b692-d610-4d07-8614-9c17e0645d9a">teste</Detalhes>
    <testecolumn xmlns="6ea4b692-d610-4d07-8614-9c17e0645d9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001BEB3FB10A449478BC1605F922E5" ma:contentTypeVersion="21" ma:contentTypeDescription="Create a new document." ma:contentTypeScope="" ma:versionID="5e8e60d394f3b973ee418a51a921412a">
  <xsd:schema xmlns:xsd="http://www.w3.org/2001/XMLSchema" xmlns:xs="http://www.w3.org/2001/XMLSchema" xmlns:p="http://schemas.microsoft.com/office/2006/metadata/properties" xmlns:ns2="6ea4b692-d610-4d07-8614-9c17e0645d9a" xmlns:ns3="cebe9e17-f7b0-44b5-9033-9bb7a08ffccf" targetNamespace="http://schemas.microsoft.com/office/2006/metadata/properties" ma:root="true" ma:fieldsID="1a70a98738704ee741c1bed8af894b17" ns2:_="" ns3:_="">
    <xsd:import namespace="6ea4b692-d610-4d07-8614-9c17e0645d9a"/>
    <xsd:import namespace="cebe9e17-f7b0-44b5-9033-9bb7a08ffc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Detalhes" minOccurs="0"/>
                <xsd:element ref="ns2:testecolum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a4b692-d610-4d07-8614-9c17e0645d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32b56f1-97b3-4ebf-8bb0-3f4b3dafe7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Detalhes" ma:index="23" nillable="true" ma:displayName="Detalhes" ma:default="teste" ma:format="Dropdown" ma:internalName="Detalhes">
      <xsd:simpleType>
        <xsd:restriction base="dms:Note">
          <xsd:maxLength value="255"/>
        </xsd:restriction>
      </xsd:simpleType>
    </xsd:element>
    <xsd:element name="testecolumn" ma:index="24" nillable="true" ma:displayName="teste column" ma:description="Coluna de teste" ma:format="Dropdown" ma:internalName="testecolumn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be9e17-f7b0-44b5-9033-9bb7a08ffcc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9976054-e8c1-425e-998f-007a03b94c2e}" ma:internalName="TaxCatchAll" ma:showField="CatchAllData" ma:web="cebe9e17-f7b0-44b5-9033-9bb7a08ffc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F673C0-D500-4721-A47F-B76C18C089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74E9FC-8D94-4FEA-B6BC-3680313CE380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334a538f-000b-41cb-bf8f-cca5bba70f83"/>
    <ds:schemaRef ds:uri="http://www.w3.org/XML/1998/namespace"/>
    <ds:schemaRef ds:uri="http://schemas.openxmlformats.org/package/2006/metadata/core-properties"/>
    <ds:schemaRef ds:uri="6cfd104d-5359-4fcc-89f8-4075ac1e7d20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9546031-0D57-4875-9B51-3014229C151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13524</TotalTime>
  <Words>565</Words>
  <Application>Microsoft Office PowerPoint</Application>
  <PresentationFormat>Widescreen</PresentationFormat>
  <Paragraphs>206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Roboto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Ana Carvalho Goncalves (PT)</cp:lastModifiedBy>
  <cp:revision>3</cp:revision>
  <dcterms:created xsi:type="dcterms:W3CDTF">2022-04-06T14:10:48Z</dcterms:created>
  <dcterms:modified xsi:type="dcterms:W3CDTF">2024-04-26T14:19:16Z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0x010100CFB910A2DBCB114EAEB96296CC9CB1BA</vt:lpwstr>
  </property>
  <property fmtid="{D5CDD505-2E9C-101B-9397-08002B2CF9AE}" pid="3" name="MediaServiceImageTags">
    <vt:lpwstr/>
  </property>
</Properties>
</file>