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4"/>
    <p:sldMasterId id="2147483689" r:id="rId5"/>
  </p:sldMasterIdLst>
  <p:notesMasterIdLst>
    <p:notesMasterId r:id="rId41"/>
  </p:notesMasterIdLst>
  <p:handoutMasterIdLst>
    <p:handoutMasterId r:id="rId42"/>
  </p:handoutMasterIdLst>
  <p:sldIdLst>
    <p:sldId id="3036" r:id="rId6"/>
    <p:sldId id="264" r:id="rId7"/>
    <p:sldId id="3045" r:id="rId8"/>
    <p:sldId id="3050" r:id="rId9"/>
    <p:sldId id="3059" r:id="rId10"/>
    <p:sldId id="3054" r:id="rId11"/>
    <p:sldId id="3046" r:id="rId12"/>
    <p:sldId id="3049" r:id="rId13"/>
    <p:sldId id="3058" r:id="rId14"/>
    <p:sldId id="3053" r:id="rId15"/>
    <p:sldId id="3047" r:id="rId16"/>
    <p:sldId id="3048" r:id="rId17"/>
    <p:sldId id="3057" r:id="rId18"/>
    <p:sldId id="3052" r:id="rId19"/>
    <p:sldId id="3038" r:id="rId20"/>
    <p:sldId id="261" r:id="rId21"/>
    <p:sldId id="269" r:id="rId22"/>
    <p:sldId id="267" r:id="rId23"/>
    <p:sldId id="258" r:id="rId24"/>
    <p:sldId id="271" r:id="rId25"/>
    <p:sldId id="265" r:id="rId26"/>
    <p:sldId id="266" r:id="rId27"/>
    <p:sldId id="3051" r:id="rId28"/>
    <p:sldId id="260" r:id="rId29"/>
    <p:sldId id="262" r:id="rId30"/>
    <p:sldId id="263" r:id="rId31"/>
    <p:sldId id="324" r:id="rId32"/>
    <p:sldId id="325" r:id="rId33"/>
    <p:sldId id="326" r:id="rId34"/>
    <p:sldId id="327" r:id="rId35"/>
    <p:sldId id="272" r:id="rId36"/>
    <p:sldId id="275" r:id="rId37"/>
    <p:sldId id="3055" r:id="rId38"/>
    <p:sldId id="3056" r:id="rId39"/>
    <p:sldId id="3044" r:id="rId40"/>
  </p:sldIdLst>
  <p:sldSz cx="12192000" cy="6858000"/>
  <p:notesSz cx="6858000" cy="9144000"/>
  <p:custDataLst>
    <p:tags r:id="rId43"/>
  </p:custDataLst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82E"/>
    <a:srgbClr val="9BCD77"/>
    <a:srgbClr val="459ADD"/>
    <a:srgbClr val="E4E5E7"/>
    <a:srgbClr val="388D79"/>
    <a:srgbClr val="E5E5E5"/>
    <a:srgbClr val="7AD19B"/>
    <a:srgbClr val="69C592"/>
    <a:srgbClr val="5BDC94"/>
    <a:srgbClr val="F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8" autoAdjust="0"/>
    <p:restoredTop sz="94654"/>
  </p:normalViewPr>
  <p:slideViewPr>
    <p:cSldViewPr snapToGrid="0">
      <p:cViewPr varScale="1">
        <p:scale>
          <a:sx n="169" d="100"/>
          <a:sy n="169" d="100"/>
        </p:scale>
        <p:origin x="232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gs" Target="tags/tag1.xml"/><Relationship Id="rId48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Carvalho Goncalves (PT)" userId="7b776058-5220-4e46-894f-d11198c1f72c" providerId="ADAL" clId="{D0773551-8A23-4BDA-947F-33DCAA8523A7}"/>
    <pc:docChg chg="custSel replTag">
      <pc:chgData name="Ana Carvalho Goncalves (PT)" userId="7b776058-5220-4e46-894f-d11198c1f72c" providerId="ADAL" clId="{D0773551-8A23-4BDA-947F-33DCAA8523A7}" dt="2024-04-24T16:23:38.518" v="0"/>
      <pc:docMkLst>
        <pc:docMk/>
      </pc:docMkLst>
    </pc:docChg>
  </pc:docChgLst>
  <pc:docChgLst>
    <pc:chgData name="Rui Barba | Recuperar Portugal / PRR" userId="530dfb81-ca31-4131-994b-843d441dbd33" providerId="ADAL" clId="{552D7670-8C2A-024A-9537-1DF5BCE133C5}"/>
    <pc:docChg chg="undo custSel addSld delSld modSld modMainMaster">
      <pc:chgData name="Rui Barba | Recuperar Portugal / PRR" userId="530dfb81-ca31-4131-994b-843d441dbd33" providerId="ADAL" clId="{552D7670-8C2A-024A-9537-1DF5BCE133C5}" dt="2024-07-10T16:20:05.996" v="74" actId="1076"/>
      <pc:docMkLst>
        <pc:docMk/>
      </pc:docMkLst>
      <pc:sldChg chg="addSp delSp modSp mod">
        <pc:chgData name="Rui Barba | Recuperar Portugal / PRR" userId="530dfb81-ca31-4131-994b-843d441dbd33" providerId="ADAL" clId="{552D7670-8C2A-024A-9537-1DF5BCE133C5}" dt="2024-07-10T13:50:00.736" v="42"/>
        <pc:sldMkLst>
          <pc:docMk/>
          <pc:sldMk cId="26266917" sldId="258"/>
        </pc:sldMkLst>
        <pc:grpChg chg="add mod">
          <ac:chgData name="Rui Barba | Recuperar Portugal / PRR" userId="530dfb81-ca31-4131-994b-843d441dbd33" providerId="ADAL" clId="{552D7670-8C2A-024A-9537-1DF5BCE133C5}" dt="2024-07-10T13:50:00.736" v="42"/>
          <ac:grpSpMkLst>
            <pc:docMk/>
            <pc:sldMk cId="26266917" sldId="258"/>
            <ac:grpSpMk id="3" creationId="{6E83DEAE-31FC-547E-C710-ACF8E3766DA4}"/>
          </ac:grpSpMkLst>
        </pc:grpChg>
        <pc:picChg chg="del">
          <ac:chgData name="Rui Barba | Recuperar Portugal / PRR" userId="530dfb81-ca31-4131-994b-843d441dbd33" providerId="ADAL" clId="{552D7670-8C2A-024A-9537-1DF5BCE133C5}" dt="2024-07-10T13:50:00.442" v="41" actId="478"/>
          <ac:picMkLst>
            <pc:docMk/>
            <pc:sldMk cId="26266917" sldId="258"/>
            <ac:picMk id="2" creationId="{B3FCA59B-7A43-1D7D-EBB1-5A703ED39107}"/>
          </ac:picMkLst>
        </pc:picChg>
        <pc:picChg chg="mod">
          <ac:chgData name="Rui Barba | Recuperar Portugal / PRR" userId="530dfb81-ca31-4131-994b-843d441dbd33" providerId="ADAL" clId="{552D7670-8C2A-024A-9537-1DF5BCE133C5}" dt="2024-07-10T13:50:00.736" v="42"/>
          <ac:picMkLst>
            <pc:docMk/>
            <pc:sldMk cId="26266917" sldId="258"/>
            <ac:picMk id="4" creationId="{111253E5-44CE-734D-910F-8CF7E8C5824F}"/>
          </ac:picMkLst>
        </pc:picChg>
        <pc:picChg chg="mod">
          <ac:chgData name="Rui Barba | Recuperar Portugal / PRR" userId="530dfb81-ca31-4131-994b-843d441dbd33" providerId="ADAL" clId="{552D7670-8C2A-024A-9537-1DF5BCE133C5}" dt="2024-07-10T13:50:00.736" v="42"/>
          <ac:picMkLst>
            <pc:docMk/>
            <pc:sldMk cId="26266917" sldId="258"/>
            <ac:picMk id="5" creationId="{62964051-E0A5-8451-ECB8-A3C9C891055F}"/>
          </ac:picMkLst>
        </pc:picChg>
      </pc:sldChg>
      <pc:sldChg chg="addSp delSp modSp mod">
        <pc:chgData name="Rui Barba | Recuperar Portugal / PRR" userId="530dfb81-ca31-4131-994b-843d441dbd33" providerId="ADAL" clId="{552D7670-8C2A-024A-9537-1DF5BCE133C5}" dt="2024-07-10T13:49:49.556" v="36" actId="1076"/>
        <pc:sldMkLst>
          <pc:docMk/>
          <pc:sldMk cId="1771356018" sldId="261"/>
        </pc:sldMkLst>
        <pc:grpChg chg="add mod">
          <ac:chgData name="Rui Barba | Recuperar Portugal / PRR" userId="530dfb81-ca31-4131-994b-843d441dbd33" providerId="ADAL" clId="{552D7670-8C2A-024A-9537-1DF5BCE133C5}" dt="2024-07-10T13:49:49.556" v="36" actId="1076"/>
          <ac:grpSpMkLst>
            <pc:docMk/>
            <pc:sldMk cId="1771356018" sldId="261"/>
            <ac:grpSpMk id="13" creationId="{A119DDD7-225F-D88E-E09A-386FDA71207A}"/>
          </ac:grpSpMkLst>
        </pc:grpChg>
        <pc:picChg chg="add mod">
          <ac:chgData name="Rui Barba | Recuperar Portugal / PRR" userId="530dfb81-ca31-4131-994b-843d441dbd33" providerId="ADAL" clId="{552D7670-8C2A-024A-9537-1DF5BCE133C5}" dt="2024-07-10T13:49:23.630" v="27"/>
          <ac:picMkLst>
            <pc:docMk/>
            <pc:sldMk cId="1771356018" sldId="261"/>
            <ac:picMk id="2" creationId="{24D738BC-C570-A380-863C-4821482B1D42}"/>
          </ac:picMkLst>
        </pc:picChg>
        <pc:picChg chg="del">
          <ac:chgData name="Rui Barba | Recuperar Portugal / PRR" userId="530dfb81-ca31-4131-994b-843d441dbd33" providerId="ADAL" clId="{552D7670-8C2A-024A-9537-1DF5BCE133C5}" dt="2024-07-10T13:49:47.099" v="35" actId="478"/>
          <ac:picMkLst>
            <pc:docMk/>
            <pc:sldMk cId="1771356018" sldId="261"/>
            <ac:picMk id="7" creationId="{0013F8C5-5109-B626-674D-AB0154F46A7C}"/>
          </ac:picMkLst>
        </pc:picChg>
        <pc:picChg chg="add mod">
          <ac:chgData name="Rui Barba | Recuperar Portugal / PRR" userId="530dfb81-ca31-4131-994b-843d441dbd33" providerId="ADAL" clId="{552D7670-8C2A-024A-9537-1DF5BCE133C5}" dt="2024-07-10T13:49:23.630" v="27"/>
          <ac:picMkLst>
            <pc:docMk/>
            <pc:sldMk cId="1771356018" sldId="261"/>
            <ac:picMk id="12" creationId="{1F9E315E-ACEB-7790-E615-64B0814B9319}"/>
          </ac:picMkLst>
        </pc:picChg>
      </pc:sldChg>
      <pc:sldChg chg="addSp delSp modSp mod">
        <pc:chgData name="Rui Barba | Recuperar Portugal / PRR" userId="530dfb81-ca31-4131-994b-843d441dbd33" providerId="ADAL" clId="{552D7670-8C2A-024A-9537-1DF5BCE133C5}" dt="2024-07-10T13:47:50.042" v="20" actId="1076"/>
        <pc:sldMkLst>
          <pc:docMk/>
          <pc:sldMk cId="420867979" sldId="264"/>
        </pc:sldMkLst>
        <pc:picChg chg="add del mod">
          <ac:chgData name="Rui Barba | Recuperar Portugal / PRR" userId="530dfb81-ca31-4131-994b-843d441dbd33" providerId="ADAL" clId="{552D7670-8C2A-024A-9537-1DF5BCE133C5}" dt="2024-07-10T13:47:28.198" v="11" actId="478"/>
          <ac:picMkLst>
            <pc:docMk/>
            <pc:sldMk cId="420867979" sldId="264"/>
            <ac:picMk id="2" creationId="{1F492482-63C8-08EC-1CD4-7760474CC877}"/>
          </ac:picMkLst>
        </pc:picChg>
        <pc:picChg chg="del">
          <ac:chgData name="Rui Barba | Recuperar Portugal / PRR" userId="530dfb81-ca31-4131-994b-843d441dbd33" providerId="ADAL" clId="{552D7670-8C2A-024A-9537-1DF5BCE133C5}" dt="2024-07-10T13:47:28.198" v="11" actId="478"/>
          <ac:picMkLst>
            <pc:docMk/>
            <pc:sldMk cId="420867979" sldId="264"/>
            <ac:picMk id="3" creationId="{0C7A3D21-7481-BFFC-0D3A-7C84496CA23D}"/>
          </ac:picMkLst>
        </pc:picChg>
        <pc:picChg chg="add mod">
          <ac:chgData name="Rui Barba | Recuperar Portugal / PRR" userId="530dfb81-ca31-4131-994b-843d441dbd33" providerId="ADAL" clId="{552D7670-8C2A-024A-9537-1DF5BCE133C5}" dt="2024-07-10T13:47:50.042" v="20" actId="1076"/>
          <ac:picMkLst>
            <pc:docMk/>
            <pc:sldMk cId="420867979" sldId="264"/>
            <ac:picMk id="4" creationId="{7C8DA950-7954-17A5-4A1E-0311850FAA7B}"/>
          </ac:picMkLst>
        </pc:picChg>
        <pc:picChg chg="add mod">
          <ac:chgData name="Rui Barba | Recuperar Portugal / PRR" userId="530dfb81-ca31-4131-994b-843d441dbd33" providerId="ADAL" clId="{552D7670-8C2A-024A-9537-1DF5BCE133C5}" dt="2024-07-10T13:47:50.042" v="20" actId="1076"/>
          <ac:picMkLst>
            <pc:docMk/>
            <pc:sldMk cId="420867979" sldId="264"/>
            <ac:picMk id="6" creationId="{AE9AA98B-0997-7974-53FE-301E17B9412D}"/>
          </ac:picMkLst>
        </pc:picChg>
        <pc:picChg chg="mod">
          <ac:chgData name="Rui Barba | Recuperar Portugal / PRR" userId="530dfb81-ca31-4131-994b-843d441dbd33" providerId="ADAL" clId="{552D7670-8C2A-024A-9537-1DF5BCE133C5}" dt="2024-07-10T13:47:35.642" v="14" actId="1076"/>
          <ac:picMkLst>
            <pc:docMk/>
            <pc:sldMk cId="420867979" sldId="264"/>
            <ac:picMk id="43" creationId="{C0A9CEFF-3B87-7C4F-881F-9BC39E77053B}"/>
          </ac:picMkLst>
        </pc:picChg>
      </pc:sldChg>
      <pc:sldChg chg="addSp delSp modSp mod">
        <pc:chgData name="Rui Barba | Recuperar Portugal / PRR" userId="530dfb81-ca31-4131-994b-843d441dbd33" providerId="ADAL" clId="{552D7670-8C2A-024A-9537-1DF5BCE133C5}" dt="2024-07-10T13:49:57.364" v="40"/>
        <pc:sldMkLst>
          <pc:docMk/>
          <pc:sldMk cId="86178755" sldId="267"/>
        </pc:sldMkLst>
        <pc:grpChg chg="add mod">
          <ac:chgData name="Rui Barba | Recuperar Portugal / PRR" userId="530dfb81-ca31-4131-994b-843d441dbd33" providerId="ADAL" clId="{552D7670-8C2A-024A-9537-1DF5BCE133C5}" dt="2024-07-10T13:49:57.364" v="40"/>
          <ac:grpSpMkLst>
            <pc:docMk/>
            <pc:sldMk cId="86178755" sldId="267"/>
            <ac:grpSpMk id="3" creationId="{F20E20EA-9A00-67A3-6CCB-15A95E3D0F20}"/>
          </ac:grpSpMkLst>
        </pc:grpChg>
        <pc:picChg chg="del">
          <ac:chgData name="Rui Barba | Recuperar Portugal / PRR" userId="530dfb81-ca31-4131-994b-843d441dbd33" providerId="ADAL" clId="{552D7670-8C2A-024A-9537-1DF5BCE133C5}" dt="2024-07-10T13:49:57.131" v="39" actId="478"/>
          <ac:picMkLst>
            <pc:docMk/>
            <pc:sldMk cId="86178755" sldId="267"/>
            <ac:picMk id="2" creationId="{4CA9A548-AEE0-5731-B5B9-79BDD47663AB}"/>
          </ac:picMkLst>
        </pc:picChg>
        <pc:picChg chg="mod">
          <ac:chgData name="Rui Barba | Recuperar Portugal / PRR" userId="530dfb81-ca31-4131-994b-843d441dbd33" providerId="ADAL" clId="{552D7670-8C2A-024A-9537-1DF5BCE133C5}" dt="2024-07-10T13:49:57.364" v="40"/>
          <ac:picMkLst>
            <pc:docMk/>
            <pc:sldMk cId="86178755" sldId="267"/>
            <ac:picMk id="7" creationId="{30102334-A7B0-27B7-2280-D701716855F0}"/>
          </ac:picMkLst>
        </pc:picChg>
        <pc:picChg chg="mod">
          <ac:chgData name="Rui Barba | Recuperar Portugal / PRR" userId="530dfb81-ca31-4131-994b-843d441dbd33" providerId="ADAL" clId="{552D7670-8C2A-024A-9537-1DF5BCE133C5}" dt="2024-07-10T13:49:57.364" v="40"/>
          <ac:picMkLst>
            <pc:docMk/>
            <pc:sldMk cId="86178755" sldId="267"/>
            <ac:picMk id="9" creationId="{0B8010DC-148C-F57B-1055-4AA5249EA072}"/>
          </ac:picMkLst>
        </pc:picChg>
      </pc:sldChg>
      <pc:sldChg chg="addSp delSp modSp mod">
        <pc:chgData name="Rui Barba | Recuperar Portugal / PRR" userId="530dfb81-ca31-4131-994b-843d441dbd33" providerId="ADAL" clId="{552D7670-8C2A-024A-9537-1DF5BCE133C5}" dt="2024-07-10T13:49:54.607" v="38"/>
        <pc:sldMkLst>
          <pc:docMk/>
          <pc:sldMk cId="1198141830" sldId="269"/>
        </pc:sldMkLst>
        <pc:grpChg chg="add mod">
          <ac:chgData name="Rui Barba | Recuperar Portugal / PRR" userId="530dfb81-ca31-4131-994b-843d441dbd33" providerId="ADAL" clId="{552D7670-8C2A-024A-9537-1DF5BCE133C5}" dt="2024-07-10T13:49:54.607" v="38"/>
          <ac:grpSpMkLst>
            <pc:docMk/>
            <pc:sldMk cId="1198141830" sldId="269"/>
            <ac:grpSpMk id="3" creationId="{87D4D3B9-59F3-5FC3-79BC-E4DF5795FCCF}"/>
          </ac:grpSpMkLst>
        </pc:grpChg>
        <pc:picChg chg="del">
          <ac:chgData name="Rui Barba | Recuperar Portugal / PRR" userId="530dfb81-ca31-4131-994b-843d441dbd33" providerId="ADAL" clId="{552D7670-8C2A-024A-9537-1DF5BCE133C5}" dt="2024-07-10T13:49:54.395" v="37" actId="478"/>
          <ac:picMkLst>
            <pc:docMk/>
            <pc:sldMk cId="1198141830" sldId="269"/>
            <ac:picMk id="2" creationId="{EBF1F584-A341-56E9-DE8E-B058BF4A7846}"/>
          </ac:picMkLst>
        </pc:picChg>
        <pc:picChg chg="mod">
          <ac:chgData name="Rui Barba | Recuperar Portugal / PRR" userId="530dfb81-ca31-4131-994b-843d441dbd33" providerId="ADAL" clId="{552D7670-8C2A-024A-9537-1DF5BCE133C5}" dt="2024-07-10T13:49:54.607" v="38"/>
          <ac:picMkLst>
            <pc:docMk/>
            <pc:sldMk cId="1198141830" sldId="269"/>
            <ac:picMk id="7" creationId="{0B3B26AB-4908-C6F0-3867-24C9449BA9A6}"/>
          </ac:picMkLst>
        </pc:picChg>
        <pc:picChg chg="mod">
          <ac:chgData name="Rui Barba | Recuperar Portugal / PRR" userId="530dfb81-ca31-4131-994b-843d441dbd33" providerId="ADAL" clId="{552D7670-8C2A-024A-9537-1DF5BCE133C5}" dt="2024-07-10T13:49:54.607" v="38"/>
          <ac:picMkLst>
            <pc:docMk/>
            <pc:sldMk cId="1198141830" sldId="269"/>
            <ac:picMk id="8" creationId="{F8DE1659-54C3-ECB6-1C63-3585BAA6A644}"/>
          </ac:picMkLst>
        </pc:picChg>
      </pc:sldChg>
      <pc:sldChg chg="addSp delSp modSp mod">
        <pc:chgData name="Rui Barba | Recuperar Portugal / PRR" userId="530dfb81-ca31-4131-994b-843d441dbd33" providerId="ADAL" clId="{552D7670-8C2A-024A-9537-1DF5BCE133C5}" dt="2024-07-10T13:50:04.221" v="44"/>
        <pc:sldMkLst>
          <pc:docMk/>
          <pc:sldMk cId="1831581175" sldId="271"/>
        </pc:sldMkLst>
        <pc:grpChg chg="add mod">
          <ac:chgData name="Rui Barba | Recuperar Portugal / PRR" userId="530dfb81-ca31-4131-994b-843d441dbd33" providerId="ADAL" clId="{552D7670-8C2A-024A-9537-1DF5BCE133C5}" dt="2024-07-10T13:50:04.221" v="44"/>
          <ac:grpSpMkLst>
            <pc:docMk/>
            <pc:sldMk cId="1831581175" sldId="271"/>
            <ac:grpSpMk id="3" creationId="{2AE1212F-C53A-B069-0870-80E0582C4B0B}"/>
          </ac:grpSpMkLst>
        </pc:grpChg>
        <pc:picChg chg="del">
          <ac:chgData name="Rui Barba | Recuperar Portugal / PRR" userId="530dfb81-ca31-4131-994b-843d441dbd33" providerId="ADAL" clId="{552D7670-8C2A-024A-9537-1DF5BCE133C5}" dt="2024-07-10T13:50:03.931" v="43" actId="478"/>
          <ac:picMkLst>
            <pc:docMk/>
            <pc:sldMk cId="1831581175" sldId="271"/>
            <ac:picMk id="2" creationId="{390445FA-9DF3-DE5B-19E0-40EFBB7A3E79}"/>
          </ac:picMkLst>
        </pc:picChg>
        <pc:picChg chg="mod">
          <ac:chgData name="Rui Barba | Recuperar Portugal / PRR" userId="530dfb81-ca31-4131-994b-843d441dbd33" providerId="ADAL" clId="{552D7670-8C2A-024A-9537-1DF5BCE133C5}" dt="2024-07-10T13:50:04.221" v="44"/>
          <ac:picMkLst>
            <pc:docMk/>
            <pc:sldMk cId="1831581175" sldId="271"/>
            <ac:picMk id="5" creationId="{98C2E3AF-CF02-1548-8195-DB90E6E0F0AF}"/>
          </ac:picMkLst>
        </pc:picChg>
        <pc:picChg chg="mod">
          <ac:chgData name="Rui Barba | Recuperar Portugal / PRR" userId="530dfb81-ca31-4131-994b-843d441dbd33" providerId="ADAL" clId="{552D7670-8C2A-024A-9537-1DF5BCE133C5}" dt="2024-07-10T13:50:04.221" v="44"/>
          <ac:picMkLst>
            <pc:docMk/>
            <pc:sldMk cId="1831581175" sldId="271"/>
            <ac:picMk id="6" creationId="{4CAB76D0-77F7-9562-DFD8-3AE10C91D420}"/>
          </ac:picMkLst>
        </pc:picChg>
      </pc:sldChg>
      <pc:sldChg chg="mod modClrScheme chgLayout">
        <pc:chgData name="Rui Barba | Recuperar Portugal / PRR" userId="530dfb81-ca31-4131-994b-843d441dbd33" providerId="ADAL" clId="{552D7670-8C2A-024A-9537-1DF5BCE133C5}" dt="2024-07-10T16:18:13.608" v="55" actId="700"/>
        <pc:sldMkLst>
          <pc:docMk/>
          <pc:sldMk cId="0" sldId="324"/>
        </pc:sldMkLst>
      </pc:sldChg>
      <pc:sldChg chg="addSp delSp modSp mod">
        <pc:chgData name="Rui Barba | Recuperar Portugal / PRR" userId="530dfb81-ca31-4131-994b-843d441dbd33" providerId="ADAL" clId="{552D7670-8C2A-024A-9537-1DF5BCE133C5}" dt="2024-07-10T16:19:01.934" v="61"/>
        <pc:sldMkLst>
          <pc:docMk/>
          <pc:sldMk cId="2917538223" sldId="3044"/>
        </pc:sldMkLst>
        <pc:spChg chg="add del mod">
          <ac:chgData name="Rui Barba | Recuperar Portugal / PRR" userId="530dfb81-ca31-4131-994b-843d441dbd33" providerId="ADAL" clId="{552D7670-8C2A-024A-9537-1DF5BCE133C5}" dt="2024-07-10T16:19:01.126" v="59"/>
          <ac:spMkLst>
            <pc:docMk/>
            <pc:sldMk cId="2917538223" sldId="3044"/>
            <ac:spMk id="2" creationId="{F17948E4-7330-8F9D-CEF4-3B7CB08BABE7}"/>
          </ac:spMkLst>
        </pc:spChg>
        <pc:spChg chg="add del mod">
          <ac:chgData name="Rui Barba | Recuperar Portugal / PRR" userId="530dfb81-ca31-4131-994b-843d441dbd33" providerId="ADAL" clId="{552D7670-8C2A-024A-9537-1DF5BCE133C5}" dt="2024-07-10T16:19:01.934" v="61"/>
          <ac:spMkLst>
            <pc:docMk/>
            <pc:sldMk cId="2917538223" sldId="3044"/>
            <ac:spMk id="3" creationId="{7BB211DF-327D-1C23-B29C-6E8ED81F5498}"/>
          </ac:spMkLst>
        </pc:spChg>
      </pc:sldChg>
      <pc:sldChg chg="modSp">
        <pc:chgData name="Rui Barba | Recuperar Portugal / PRR" userId="530dfb81-ca31-4131-994b-843d441dbd33" providerId="ADAL" clId="{552D7670-8C2A-024A-9537-1DF5BCE133C5}" dt="2024-07-10T13:48:53.118" v="25" actId="14826"/>
        <pc:sldMkLst>
          <pc:docMk/>
          <pc:sldMk cId="4164007006" sldId="3048"/>
        </pc:sldMkLst>
        <pc:picChg chg="mod">
          <ac:chgData name="Rui Barba | Recuperar Portugal / PRR" userId="530dfb81-ca31-4131-994b-843d441dbd33" providerId="ADAL" clId="{552D7670-8C2A-024A-9537-1DF5BCE133C5}" dt="2024-07-10T13:48:53.118" v="25" actId="14826"/>
          <ac:picMkLst>
            <pc:docMk/>
            <pc:sldMk cId="4164007006" sldId="3048"/>
            <ac:picMk id="10" creationId="{EF14FE20-191B-DEA1-4ADD-199A3D72C820}"/>
          </ac:picMkLst>
        </pc:picChg>
      </pc:sldChg>
      <pc:sldChg chg="modSp">
        <pc:chgData name="Rui Barba | Recuperar Portugal / PRR" userId="530dfb81-ca31-4131-994b-843d441dbd33" providerId="ADAL" clId="{552D7670-8C2A-024A-9537-1DF5BCE133C5}" dt="2024-07-10T13:48:35.091" v="23" actId="14826"/>
        <pc:sldMkLst>
          <pc:docMk/>
          <pc:sldMk cId="209374332" sldId="3049"/>
        </pc:sldMkLst>
        <pc:picChg chg="mod">
          <ac:chgData name="Rui Barba | Recuperar Portugal / PRR" userId="530dfb81-ca31-4131-994b-843d441dbd33" providerId="ADAL" clId="{552D7670-8C2A-024A-9537-1DF5BCE133C5}" dt="2024-07-10T13:48:35.091" v="23" actId="14826"/>
          <ac:picMkLst>
            <pc:docMk/>
            <pc:sldMk cId="209374332" sldId="3049"/>
            <ac:picMk id="2" creationId="{19DB56E9-2857-4AE5-320A-ADD453521724}"/>
          </ac:picMkLst>
        </pc:picChg>
      </pc:sldChg>
      <pc:sldChg chg="modSp">
        <pc:chgData name="Rui Barba | Recuperar Portugal / PRR" userId="530dfb81-ca31-4131-994b-843d441dbd33" providerId="ADAL" clId="{552D7670-8C2A-024A-9537-1DF5BCE133C5}" dt="2024-07-10T13:48:12.203" v="21" actId="14826"/>
        <pc:sldMkLst>
          <pc:docMk/>
          <pc:sldMk cId="2220773364" sldId="3050"/>
        </pc:sldMkLst>
        <pc:picChg chg="mod">
          <ac:chgData name="Rui Barba | Recuperar Portugal / PRR" userId="530dfb81-ca31-4131-994b-843d441dbd33" providerId="ADAL" clId="{552D7670-8C2A-024A-9537-1DF5BCE133C5}" dt="2024-07-10T13:48:12.203" v="21" actId="14826"/>
          <ac:picMkLst>
            <pc:docMk/>
            <pc:sldMk cId="2220773364" sldId="3050"/>
            <ac:picMk id="5" creationId="{8CEE0D35-5CAE-6D41-E5D8-B958C175AA69}"/>
          </ac:picMkLst>
        </pc:picChg>
      </pc:sldChg>
      <pc:sldChg chg="modSp">
        <pc:chgData name="Rui Barba | Recuperar Portugal / PRR" userId="530dfb81-ca31-4131-994b-843d441dbd33" providerId="ADAL" clId="{552D7670-8C2A-024A-9537-1DF5BCE133C5}" dt="2024-07-10T13:49:03.835" v="26" actId="14826"/>
        <pc:sldMkLst>
          <pc:docMk/>
          <pc:sldMk cId="341268939" sldId="3052"/>
        </pc:sldMkLst>
        <pc:picChg chg="mod">
          <ac:chgData name="Rui Barba | Recuperar Portugal / PRR" userId="530dfb81-ca31-4131-994b-843d441dbd33" providerId="ADAL" clId="{552D7670-8C2A-024A-9537-1DF5BCE133C5}" dt="2024-07-10T13:49:03.835" v="26" actId="14826"/>
          <ac:picMkLst>
            <pc:docMk/>
            <pc:sldMk cId="341268939" sldId="3052"/>
            <ac:picMk id="8" creationId="{3107442D-1810-855C-690F-C3B441652B92}"/>
          </ac:picMkLst>
        </pc:picChg>
      </pc:sldChg>
      <pc:sldChg chg="modSp">
        <pc:chgData name="Rui Barba | Recuperar Portugal / PRR" userId="530dfb81-ca31-4131-994b-843d441dbd33" providerId="ADAL" clId="{552D7670-8C2A-024A-9537-1DF5BCE133C5}" dt="2024-07-10T13:48:44.425" v="24" actId="14826"/>
        <pc:sldMkLst>
          <pc:docMk/>
          <pc:sldMk cId="4191810409" sldId="3053"/>
        </pc:sldMkLst>
        <pc:picChg chg="mod">
          <ac:chgData name="Rui Barba | Recuperar Portugal / PRR" userId="530dfb81-ca31-4131-994b-843d441dbd33" providerId="ADAL" clId="{552D7670-8C2A-024A-9537-1DF5BCE133C5}" dt="2024-07-10T13:48:44.425" v="24" actId="1482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">
        <pc:chgData name="Rui Barba | Recuperar Portugal / PRR" userId="530dfb81-ca31-4131-994b-843d441dbd33" providerId="ADAL" clId="{552D7670-8C2A-024A-9537-1DF5BCE133C5}" dt="2024-07-10T13:48:24.184" v="22" actId="14826"/>
        <pc:sldMkLst>
          <pc:docMk/>
          <pc:sldMk cId="301437542" sldId="3054"/>
        </pc:sldMkLst>
        <pc:picChg chg="mod">
          <ac:chgData name="Rui Barba | Recuperar Portugal / PRR" userId="530dfb81-ca31-4131-994b-843d441dbd33" providerId="ADAL" clId="{552D7670-8C2A-024A-9537-1DF5BCE133C5}" dt="2024-07-10T13:48:24.184" v="22" actId="14826"/>
          <ac:picMkLst>
            <pc:docMk/>
            <pc:sldMk cId="301437542" sldId="3054"/>
            <ac:picMk id="6" creationId="{22874DB5-0E0C-92F0-ADC4-5E1BB44B7BE7}"/>
          </ac:picMkLst>
        </pc:picChg>
      </pc:sldChg>
      <pc:sldChg chg="addSp delSp modSp new del mod">
        <pc:chgData name="Rui Barba | Recuperar Portugal / PRR" userId="530dfb81-ca31-4131-994b-843d441dbd33" providerId="ADAL" clId="{552D7670-8C2A-024A-9537-1DF5BCE133C5}" dt="2024-07-10T16:17:35.242" v="52" actId="680"/>
        <pc:sldMkLst>
          <pc:docMk/>
          <pc:sldMk cId="1197191435" sldId="3060"/>
        </pc:sldMkLst>
        <pc:spChg chg="add del mod">
          <ac:chgData name="Rui Barba | Recuperar Portugal / PRR" userId="530dfb81-ca31-4131-994b-843d441dbd33" providerId="ADAL" clId="{552D7670-8C2A-024A-9537-1DF5BCE133C5}" dt="2024-07-10T16:17:34.700" v="51" actId="767"/>
          <ac:spMkLst>
            <pc:docMk/>
            <pc:sldMk cId="1197191435" sldId="3060"/>
            <ac:spMk id="2" creationId="{A10D9B17-D5CF-DDDB-C3F0-C5D44F83531D}"/>
          </ac:spMkLst>
        </pc:spChg>
      </pc:sldChg>
      <pc:sldChg chg="new del">
        <pc:chgData name="Rui Barba | Recuperar Portugal / PRR" userId="530dfb81-ca31-4131-994b-843d441dbd33" providerId="ADAL" clId="{552D7670-8C2A-024A-9537-1DF5BCE133C5}" dt="2024-07-10T16:17:32.344" v="49" actId="680"/>
        <pc:sldMkLst>
          <pc:docMk/>
          <pc:sldMk cId="278893278" sldId="3061"/>
        </pc:sldMkLst>
      </pc:sldChg>
      <pc:sldMasterChg chg="addSp delSp modSp mod modSldLayout">
        <pc:chgData name="Rui Barba | Recuperar Portugal / PRR" userId="530dfb81-ca31-4131-994b-843d441dbd33" providerId="ADAL" clId="{552D7670-8C2A-024A-9537-1DF5BCE133C5}" dt="2024-07-10T16:20:05.996" v="74" actId="1076"/>
        <pc:sldMasterMkLst>
          <pc:docMk/>
          <pc:sldMasterMk cId="1887912200" sldId="2147483676"/>
        </pc:sldMasterMkLst>
        <pc:grpChg chg="add del mod">
          <ac:chgData name="Rui Barba | Recuperar Portugal / PRR" userId="530dfb81-ca31-4131-994b-843d441dbd33" providerId="ADAL" clId="{552D7670-8C2A-024A-9537-1DF5BCE133C5}" dt="2024-07-10T16:20:04.374" v="73" actId="478"/>
          <ac:grpSpMkLst>
            <pc:docMk/>
            <pc:sldMasterMk cId="1887912200" sldId="2147483676"/>
            <ac:grpSpMk id="10" creationId="{48AA1AF8-AE64-2858-8313-79AE4E8A366F}"/>
          </ac:grpSpMkLst>
        </pc:grpChg>
        <pc:picChg chg="add mod">
          <ac:chgData name="Rui Barba | Recuperar Portugal / PRR" userId="530dfb81-ca31-4131-994b-843d441dbd33" providerId="ADAL" clId="{552D7670-8C2A-024A-9537-1DF5BCE133C5}" dt="2024-07-10T16:19:55.324" v="67"/>
          <ac:picMkLst>
            <pc:docMk/>
            <pc:sldMasterMk cId="1887912200" sldId="2147483676"/>
            <ac:picMk id="8" creationId="{E46DB7E5-AD6A-1E1C-52B2-B354719D1678}"/>
          </ac:picMkLst>
        </pc:picChg>
        <pc:picChg chg="add mod">
          <ac:chgData name="Rui Barba | Recuperar Portugal / PRR" userId="530dfb81-ca31-4131-994b-843d441dbd33" providerId="ADAL" clId="{552D7670-8C2A-024A-9537-1DF5BCE133C5}" dt="2024-07-10T16:20:05.996" v="74" actId="1076"/>
          <ac:picMkLst>
            <pc:docMk/>
            <pc:sldMasterMk cId="1887912200" sldId="2147483676"/>
            <ac:picMk id="9" creationId="{8BB826A0-20D9-62ED-7843-11263EFDA4B3}"/>
          </ac:picMkLst>
        </pc:picChg>
        <pc:sldLayoutChg chg="addSp modSp">
          <pc:chgData name="Rui Barba | Recuperar Portugal / PRR" userId="530dfb81-ca31-4131-994b-843d441dbd33" providerId="ADAL" clId="{552D7670-8C2A-024A-9537-1DF5BCE133C5}" dt="2024-07-10T16:19:39.762" v="64" actId="767"/>
          <pc:sldLayoutMkLst>
            <pc:docMk/>
            <pc:sldMasterMk cId="1887912200" sldId="2147483676"/>
            <pc:sldLayoutMk cId="499691400" sldId="2147483679"/>
          </pc:sldLayoutMkLst>
          <pc:spChg chg="add mod">
            <ac:chgData name="Rui Barba | Recuperar Portugal / PRR" userId="530dfb81-ca31-4131-994b-843d441dbd33" providerId="ADAL" clId="{552D7670-8C2A-024A-9537-1DF5BCE133C5}" dt="2024-07-10T16:19:39.762" v="64" actId="767"/>
            <ac:spMkLst>
              <pc:docMk/>
              <pc:sldMasterMk cId="1887912200" sldId="2147483676"/>
              <pc:sldLayoutMk cId="499691400" sldId="2147483679"/>
              <ac:spMk id="7" creationId="{9B3D4EFA-A18D-E47E-642B-B045EAEE7DA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8F4F3-9A13-A247-A912-194583ECDC3A}" type="slidenum">
              <a:rPr lang="en-PT" smtClean="0"/>
              <a:t>4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816999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0879" y="6324710"/>
            <a:ext cx="2743200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0879" y="6324710"/>
            <a:ext cx="2743200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INA BRANCA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60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02289-CECD-3E45-97C2-6C85B46AD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842168"/>
            <a:ext cx="1072763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5E0440-252A-4347-95C4-84FA3830D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6EF0-36CF-B348-9E90-7D1E37963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32AD6-8A7E-0C41-8153-35976BB2C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AA6CF-24EE-C54C-AC24-75A5B5150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996914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2554DE-BC97-BE42-B909-C51E13262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24C39-EF54-144B-9628-8084D74D3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97D64-18F0-0144-817B-958D7D5CF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16670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ster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953016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2.xml"/><Relationship Id="rId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A99B58-9EE0-4143-B3ED-7875AF7CC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FA49A0-8D47-D248-B353-9A2DEC568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19D4-4D11-BF4A-BBAA-B3EBAD9E9F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CE5DB-9D0D-2143-90AF-F223E4202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86D2F-FB7B-5440-8BF7-BCEBFC2B1D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5599149"/>
            <a:ext cx="12192000" cy="12588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B826A0-20D9-62ED-7843-11263EFDA4B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140624" y="423100"/>
            <a:ext cx="3573386" cy="51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1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8" r:id="rId2"/>
    <p:sldLayoutId id="2147483678" r:id="rId3"/>
    <p:sldLayoutId id="2147483679" r:id="rId4"/>
    <p:sldLayoutId id="2147483683" r:id="rId5"/>
    <p:sldLayoutId id="214748369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11357"/>
            <a:ext cx="12192000" cy="44476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1586" y="313805"/>
            <a:ext cx="1098334" cy="396635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87" y="267509"/>
            <a:ext cx="1518775" cy="4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6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Relationship Id="rId22" Type="http://schemas.openxmlformats.org/officeDocument/2006/relationships/image" Target="../media/image8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8E443E-D5DC-7744-BDB4-1E8A433886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0" y="844467"/>
            <a:ext cx="12192000" cy="5627177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11011" y="886547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500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4500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688087" y="1435488"/>
            <a:ext cx="765809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 err="1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2400" dirty="0">
              <a:solidFill>
                <a:srgbClr val="69C59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tângulo 17">
            <a:extLst>
              <a:ext uri="{FF2B5EF4-FFF2-40B4-BE49-F238E27FC236}">
                <a16:creationId xmlns:a16="http://schemas.microsoft.com/office/drawing/2014/main" id="{854B25E9-3A19-F048-8435-2954875643E0}"/>
              </a:ext>
            </a:extLst>
          </p:cNvPr>
          <p:cNvSpPr/>
          <p:nvPr/>
        </p:nvSpPr>
        <p:spPr>
          <a:xfrm>
            <a:off x="527537" y="886547"/>
            <a:ext cx="83474" cy="4205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9397AD-E567-4AA9-8E5E-7652849BD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465" y="5741505"/>
            <a:ext cx="6577070" cy="94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9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7561E-DB0C-25FE-0E25-C33665F10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5" t="21355" r="22899"/>
          <a:stretch/>
        </p:blipFill>
        <p:spPr>
          <a:xfrm>
            <a:off x="6982878" y="-1"/>
            <a:ext cx="5177038" cy="5509671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C12C69C-90F5-4174-2BC3-E955E20BDBC1}"/>
              </a:ext>
            </a:extLst>
          </p:cNvPr>
          <p:cNvSpPr txBox="1">
            <a:spLocks/>
          </p:cNvSpPr>
          <p:nvPr/>
        </p:nvSpPr>
        <p:spPr>
          <a:xfrm>
            <a:off x="611011" y="886547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5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4500" dirty="0">
              <a:solidFill>
                <a:srgbClr val="9BCD77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170C3BF8-9B97-9D4F-B3DF-FA70AA6F1D97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949C47-4085-6167-2AFF-69410CC39540}"/>
              </a:ext>
            </a:extLst>
          </p:cNvPr>
          <p:cNvSpPr txBox="1"/>
          <p:nvPr/>
        </p:nvSpPr>
        <p:spPr>
          <a:xfrm>
            <a:off x="688087" y="1435488"/>
            <a:ext cx="765809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24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E090C53E-A288-DD74-31A2-46CA163DE033}"/>
              </a:ext>
            </a:extLst>
          </p:cNvPr>
          <p:cNvSpPr/>
          <p:nvPr/>
        </p:nvSpPr>
        <p:spPr>
          <a:xfrm>
            <a:off x="527537" y="886547"/>
            <a:ext cx="83474" cy="4205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91FB4F-BDAA-4693-DDC4-0288F0E044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82063" y="5773131"/>
            <a:ext cx="4936434" cy="7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10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rgbClr val="459ADD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rgbClr val="459ADD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1FB3-62CE-1362-AED4-A331F9E45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39" y="230139"/>
            <a:ext cx="1542361" cy="1542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E3F51-2DD6-C050-4737-6B1F46507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9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39" y="285224"/>
            <a:ext cx="1542361" cy="15423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14FE20-191B-DEA1-4ADD-199A3D72C8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18750" y="5510012"/>
            <a:ext cx="5756199" cy="83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07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7219" b="7219"/>
          <a:stretch/>
        </p:blipFill>
        <p:spPr>
          <a:xfrm>
            <a:off x="1911136" y="0"/>
            <a:ext cx="8015228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C57A24-F7F5-CFB4-D6A8-0FB68AF79615}"/>
              </a:ext>
            </a:extLst>
          </p:cNvPr>
          <p:cNvSpPr/>
          <p:nvPr/>
        </p:nvSpPr>
        <p:spPr>
          <a:xfrm>
            <a:off x="0" y="5293895"/>
            <a:ext cx="12192000" cy="1564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6B-8EE3-2A93-DE39-43499E5FC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02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62C8EF-1CF1-69BF-1967-74FC73E80C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13" t="27789"/>
          <a:stretch/>
        </p:blipFill>
        <p:spPr>
          <a:xfrm>
            <a:off x="0" y="0"/>
            <a:ext cx="5833110" cy="5859416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3AF8CA02-F6D6-89F7-18BD-8B55860C36F9}"/>
              </a:ext>
            </a:extLst>
          </p:cNvPr>
          <p:cNvSpPr txBox="1">
            <a:spLocks/>
          </p:cNvSpPr>
          <p:nvPr/>
        </p:nvSpPr>
        <p:spPr>
          <a:xfrm>
            <a:off x="6096000" y="1042524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500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4500" dirty="0">
              <a:solidFill>
                <a:srgbClr val="459ADD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8027E92-E079-C976-5CDD-CEA0D0494FC5}"/>
              </a:ext>
            </a:extLst>
          </p:cNvPr>
          <p:cNvSpPr txBox="1">
            <a:spLocks/>
          </p:cNvSpPr>
          <p:nvPr/>
        </p:nvSpPr>
        <p:spPr>
          <a:xfrm>
            <a:off x="6478900" y="1504306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8C0C1-DBE6-F915-5602-3EB0E0E66335}"/>
              </a:ext>
            </a:extLst>
          </p:cNvPr>
          <p:cNvSpPr txBox="1"/>
          <p:nvPr/>
        </p:nvSpPr>
        <p:spPr>
          <a:xfrm>
            <a:off x="6173076" y="1591465"/>
            <a:ext cx="765809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24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tângulo 17">
            <a:extLst>
              <a:ext uri="{FF2B5EF4-FFF2-40B4-BE49-F238E27FC236}">
                <a16:creationId xmlns:a16="http://schemas.microsoft.com/office/drawing/2014/main" id="{CCD422BD-2CC5-F594-A779-C447EA9635D3}"/>
              </a:ext>
            </a:extLst>
          </p:cNvPr>
          <p:cNvSpPr/>
          <p:nvPr/>
        </p:nvSpPr>
        <p:spPr>
          <a:xfrm>
            <a:off x="6012526" y="1042524"/>
            <a:ext cx="83474" cy="4205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07442D-1810-855C-690F-C3B441652B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82063" y="5773131"/>
            <a:ext cx="4936434" cy="7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8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75D314-31A6-0A4C-94D3-C7288CDC08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-1" y="844467"/>
            <a:ext cx="12192001" cy="5627177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3181988" y="780588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500" b="1">
                <a:solidFill>
                  <a:srgbClr val="388D79"/>
                </a:solidFill>
                <a:latin typeface="Roboto"/>
                <a:ea typeface="Roboto"/>
              </a:rPr>
              <a:t>Título + Foto Apresentação</a:t>
            </a:r>
            <a:endParaRPr lang="pt-PT" sz="450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259064" y="1329529"/>
            <a:ext cx="765809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endParaRPr lang="pt-PT" sz="2400">
              <a:solidFill>
                <a:srgbClr val="69C59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96F9EF-AD93-9D42-9FCD-2D34FD6DC0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57" t="6564" r="33491" b="34564"/>
          <a:stretch/>
        </p:blipFill>
        <p:spPr>
          <a:xfrm>
            <a:off x="659814" y="660803"/>
            <a:ext cx="2188077" cy="2107310"/>
          </a:xfrm>
          <a:prstGeom prst="rect">
            <a:avLst/>
          </a:prstGeom>
          <a:ln w="31750"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CEE441D-8DD2-050A-A14D-4671859DA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465" y="5741505"/>
            <a:ext cx="6577070" cy="94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90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720756" y="277933"/>
            <a:ext cx="7829354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000" b="1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 </a:t>
            </a:r>
            <a:r>
              <a:rPr lang="pt-PT" sz="300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5" name="Retângulo 17">
            <a:extLst>
              <a:ext uri="{FF2B5EF4-FFF2-40B4-BE49-F238E27FC236}">
                <a16:creationId xmlns:a16="http://schemas.microsoft.com/office/drawing/2014/main" id="{F59EA059-882A-7D4C-A1B0-B3C154C57A02}"/>
              </a:ext>
            </a:extLst>
          </p:cNvPr>
          <p:cNvSpPr/>
          <p:nvPr/>
        </p:nvSpPr>
        <p:spPr>
          <a:xfrm>
            <a:off x="552334" y="350727"/>
            <a:ext cx="58677" cy="408411"/>
          </a:xfrm>
          <a:prstGeom prst="rect">
            <a:avLst/>
          </a:prstGeom>
          <a:solidFill>
            <a:srgbClr val="3C8D7A"/>
          </a:solidFill>
          <a:ln>
            <a:solidFill>
              <a:srgbClr val="3C8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AEB7BB-81CE-5C4B-8C0A-EA10F307FE5E}"/>
              </a:ext>
            </a:extLst>
          </p:cNvPr>
          <p:cNvSpPr txBox="1"/>
          <p:nvPr/>
        </p:nvSpPr>
        <p:spPr>
          <a:xfrm>
            <a:off x="720756" y="827061"/>
            <a:ext cx="70118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300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720755" y="2336393"/>
            <a:ext cx="104408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et dolore magna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200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D54C-347C-8F4D-B7E9-642C5D3A066F}"/>
              </a:ext>
            </a:extLst>
          </p:cNvPr>
          <p:cNvSpPr txBox="1"/>
          <p:nvPr/>
        </p:nvSpPr>
        <p:spPr>
          <a:xfrm>
            <a:off x="720755" y="1745521"/>
            <a:ext cx="6634202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000" b="1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sz="3000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3000" b="1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sz="3000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3000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63D166-55AA-054D-81EE-9C71A8DBFE7D}"/>
              </a:ext>
            </a:extLst>
          </p:cNvPr>
          <p:cNvSpPr/>
          <p:nvPr/>
        </p:nvSpPr>
        <p:spPr>
          <a:xfrm>
            <a:off x="720755" y="4394853"/>
            <a:ext cx="85425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labore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et 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dolore magna </a:t>
            </a:r>
            <a:r>
              <a:rPr lang="en-GB" sz="200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pt-PT" sz="2000">
              <a:solidFill>
                <a:schemeClr val="tx1">
                  <a:lumMod val="65000"/>
                  <a:lumOff val="35000"/>
                </a:schemeClr>
              </a:solidFill>
              <a:highlight>
                <a:srgbClr val="ACE8BF"/>
              </a:highlight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53F644-AA2E-D844-940B-39CE017D6346}"/>
              </a:ext>
            </a:extLst>
          </p:cNvPr>
          <p:cNvSpPr txBox="1"/>
          <p:nvPr/>
        </p:nvSpPr>
        <p:spPr>
          <a:xfrm>
            <a:off x="720755" y="3803981"/>
            <a:ext cx="6634202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000" b="1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sz="3000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3000" b="1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sz="3000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3000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2BBB8-F248-4461-B6E7-231D4503F4AD}"/>
              </a:ext>
            </a:extLst>
          </p:cNvPr>
          <p:cNvSpPr txBox="1"/>
          <p:nvPr/>
        </p:nvSpPr>
        <p:spPr>
          <a:xfrm>
            <a:off x="8817429" y="4136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P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119DDD7-225F-D88E-E09A-386FDA71207A}"/>
              </a:ext>
            </a:extLst>
          </p:cNvPr>
          <p:cNvGrpSpPr/>
          <p:nvPr/>
        </p:nvGrpSpPr>
        <p:grpSpPr>
          <a:xfrm>
            <a:off x="333105" y="6163438"/>
            <a:ext cx="4868067" cy="493024"/>
            <a:chOff x="1192866" y="5294079"/>
            <a:chExt cx="10083563" cy="102123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4D738BC-C570-A380-863C-4821482B1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F9E315E-ACEB-7790-E615-64B0814B9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1356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720756" y="277933"/>
            <a:ext cx="7829354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000" b="1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 </a:t>
            </a:r>
            <a:r>
              <a:rPr lang="pt-PT" sz="300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5" name="Retângulo 17">
            <a:extLst>
              <a:ext uri="{FF2B5EF4-FFF2-40B4-BE49-F238E27FC236}">
                <a16:creationId xmlns:a16="http://schemas.microsoft.com/office/drawing/2014/main" id="{F59EA059-882A-7D4C-A1B0-B3C154C57A02}"/>
              </a:ext>
            </a:extLst>
          </p:cNvPr>
          <p:cNvSpPr/>
          <p:nvPr/>
        </p:nvSpPr>
        <p:spPr>
          <a:xfrm>
            <a:off x="552334" y="350727"/>
            <a:ext cx="58677" cy="408411"/>
          </a:xfrm>
          <a:prstGeom prst="rect">
            <a:avLst/>
          </a:prstGeom>
          <a:solidFill>
            <a:srgbClr val="3C8D7A"/>
          </a:solidFill>
          <a:ln>
            <a:solidFill>
              <a:srgbClr val="3C8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AEB7BB-81CE-5C4B-8C0A-EA10F307FE5E}"/>
              </a:ext>
            </a:extLst>
          </p:cNvPr>
          <p:cNvSpPr txBox="1"/>
          <p:nvPr/>
        </p:nvSpPr>
        <p:spPr>
          <a:xfrm>
            <a:off x="720756" y="827061"/>
            <a:ext cx="70118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300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Retângulo 1">
            <a:extLst>
              <a:ext uri="{FF2B5EF4-FFF2-40B4-BE49-F238E27FC236}">
                <a16:creationId xmlns:a16="http://schemas.microsoft.com/office/drawing/2014/main" id="{0488C926-11E1-7447-BF65-D2010644EF89}"/>
              </a:ext>
            </a:extLst>
          </p:cNvPr>
          <p:cNvSpPr/>
          <p:nvPr/>
        </p:nvSpPr>
        <p:spPr>
          <a:xfrm>
            <a:off x="6000573" y="2427052"/>
            <a:ext cx="4835580" cy="1172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in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40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3" name="Retângulo 27">
            <a:extLst>
              <a:ext uri="{FF2B5EF4-FFF2-40B4-BE49-F238E27FC236}">
                <a16:creationId xmlns:a16="http://schemas.microsoft.com/office/drawing/2014/main" id="{7B976D66-C07B-C74B-93E8-C8BE2313150B}"/>
              </a:ext>
            </a:extLst>
          </p:cNvPr>
          <p:cNvSpPr/>
          <p:nvPr/>
        </p:nvSpPr>
        <p:spPr>
          <a:xfrm>
            <a:off x="720757" y="3131388"/>
            <a:ext cx="4909622" cy="369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in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40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4" name="Retângulo 28">
            <a:extLst>
              <a:ext uri="{FF2B5EF4-FFF2-40B4-BE49-F238E27FC236}">
                <a16:creationId xmlns:a16="http://schemas.microsoft.com/office/drawing/2014/main" id="{BF4712AC-C2E7-454A-B455-240D611DC373}"/>
              </a:ext>
            </a:extLst>
          </p:cNvPr>
          <p:cNvSpPr/>
          <p:nvPr/>
        </p:nvSpPr>
        <p:spPr>
          <a:xfrm>
            <a:off x="720757" y="4065168"/>
            <a:ext cx="4909622" cy="1263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in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400" b="1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141AF-3C0B-B44A-AF03-794141B1988E}"/>
              </a:ext>
            </a:extLst>
          </p:cNvPr>
          <p:cNvSpPr/>
          <p:nvPr/>
        </p:nvSpPr>
        <p:spPr>
          <a:xfrm>
            <a:off x="5998434" y="2187754"/>
            <a:ext cx="2656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</a:t>
            </a:r>
            <a:endParaRPr lang="pt-PT" b="1">
              <a:solidFill>
                <a:srgbClr val="388D7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35D4274-010C-6F48-BC1B-ED035265118F}"/>
              </a:ext>
            </a:extLst>
          </p:cNvPr>
          <p:cNvSpPr/>
          <p:nvPr/>
        </p:nvSpPr>
        <p:spPr>
          <a:xfrm>
            <a:off x="720756" y="2243691"/>
            <a:ext cx="2574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</a:t>
            </a:r>
            <a:endParaRPr lang="pt-PT" b="1">
              <a:solidFill>
                <a:srgbClr val="388D7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FE531A-A5D6-CE4B-AD43-B0B5DE7350CA}"/>
              </a:ext>
            </a:extLst>
          </p:cNvPr>
          <p:cNvSpPr/>
          <p:nvPr/>
        </p:nvSpPr>
        <p:spPr>
          <a:xfrm>
            <a:off x="720756" y="3880541"/>
            <a:ext cx="2813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</a:t>
            </a:r>
            <a:endParaRPr lang="pt-PT" b="1">
              <a:solidFill>
                <a:srgbClr val="388D7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Retângulo 1">
            <a:extLst>
              <a:ext uri="{FF2B5EF4-FFF2-40B4-BE49-F238E27FC236}">
                <a16:creationId xmlns:a16="http://schemas.microsoft.com/office/drawing/2014/main" id="{DF518163-3C51-5346-B9B4-8C8146C51C5D}"/>
              </a:ext>
            </a:extLst>
          </p:cNvPr>
          <p:cNvSpPr/>
          <p:nvPr/>
        </p:nvSpPr>
        <p:spPr>
          <a:xfrm>
            <a:off x="6000573" y="4116704"/>
            <a:ext cx="4835580" cy="1172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  <a:buClr>
                <a:srgbClr val="4DBC78"/>
              </a:buClr>
              <a:buSzPct val="150000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in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b="1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40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40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ABD285-9028-854D-A317-829FC0CAF401}"/>
              </a:ext>
            </a:extLst>
          </p:cNvPr>
          <p:cNvSpPr/>
          <p:nvPr/>
        </p:nvSpPr>
        <p:spPr>
          <a:xfrm>
            <a:off x="5998434" y="3877406"/>
            <a:ext cx="2656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</a:t>
            </a:r>
            <a:endParaRPr lang="pt-PT" b="1">
              <a:solidFill>
                <a:srgbClr val="388D7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7D4D3B9-59F3-5FC3-79BC-E4DF5795FCCF}"/>
              </a:ext>
            </a:extLst>
          </p:cNvPr>
          <p:cNvGrpSpPr/>
          <p:nvPr/>
        </p:nvGrpSpPr>
        <p:grpSpPr>
          <a:xfrm>
            <a:off x="333105" y="6163438"/>
            <a:ext cx="4868067" cy="493024"/>
            <a:chOff x="1192866" y="5294079"/>
            <a:chExt cx="10083563" cy="102123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3B26AB-4908-C6F0-3867-24C9449BA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8DE1659-54C3-ECB6-1C63-3585BAA6A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141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720756" y="277933"/>
            <a:ext cx="7829354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000" b="1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 </a:t>
            </a:r>
            <a:r>
              <a:rPr lang="pt-PT" sz="300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5" name="Retângulo 17">
            <a:extLst>
              <a:ext uri="{FF2B5EF4-FFF2-40B4-BE49-F238E27FC236}">
                <a16:creationId xmlns:a16="http://schemas.microsoft.com/office/drawing/2014/main" id="{F59EA059-882A-7D4C-A1B0-B3C154C57A02}"/>
              </a:ext>
            </a:extLst>
          </p:cNvPr>
          <p:cNvSpPr/>
          <p:nvPr/>
        </p:nvSpPr>
        <p:spPr>
          <a:xfrm>
            <a:off x="552334" y="350727"/>
            <a:ext cx="58677" cy="408411"/>
          </a:xfrm>
          <a:prstGeom prst="rect">
            <a:avLst/>
          </a:prstGeom>
          <a:solidFill>
            <a:srgbClr val="3C8D7A"/>
          </a:solidFill>
          <a:ln>
            <a:solidFill>
              <a:srgbClr val="3C8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AEB7BB-81CE-5C4B-8C0A-EA10F307FE5E}"/>
              </a:ext>
            </a:extLst>
          </p:cNvPr>
          <p:cNvSpPr txBox="1"/>
          <p:nvPr/>
        </p:nvSpPr>
        <p:spPr>
          <a:xfrm>
            <a:off x="720756" y="827061"/>
            <a:ext cx="70118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300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720756" y="1967061"/>
            <a:ext cx="1008308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adipiscing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sed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eiusmod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tempor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incididunt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aliqua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 in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voluptate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esse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cillum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dolore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eu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fugiat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nulla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pariatur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</a:t>
            </a: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marL="342900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</a:t>
            </a: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adipiscing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sed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eiusmod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tempor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incididunt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aliqua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 in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voluptate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velit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esse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cillum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dolore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eu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fugiat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nulla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pariatur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</a:t>
            </a: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marL="342900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pt-PT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adipiscing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sed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eiusmod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tempor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incididunt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aliqua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 in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voluptate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velit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esse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cillum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dolore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eu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fugiat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nulla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pariatur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</a:t>
            </a: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marL="800100" lvl="1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adipiscing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sed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eiusmod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tempor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incididunt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aliqua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 in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voluptate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velit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esse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cillum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dolore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eu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fugiat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nulla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pariatur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</a:t>
            </a: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marL="342900" lvl="1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Lorem ipsum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sit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adipiscing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elit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,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sed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do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eiusmod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tempor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incididunt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ut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labore et dolore magna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aliqua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 in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voluptate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velit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esse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cillum</a:t>
            </a:r>
            <a:r>
              <a:rPr lang="en-GB" sz="1400" b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dolore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eu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fugiat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nulla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GB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pariatur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.</a:t>
            </a: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marL="342900" lvl="1" indent="-342900">
              <a:spcAft>
                <a:spcPts val="600"/>
              </a:spcAft>
              <a:buClr>
                <a:srgbClr val="4DBC78"/>
              </a:buClr>
              <a:buSzPct val="15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pt-PT" sz="140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0E20EA-9A00-67A3-6CCB-15A95E3D0F20}"/>
              </a:ext>
            </a:extLst>
          </p:cNvPr>
          <p:cNvGrpSpPr/>
          <p:nvPr/>
        </p:nvGrpSpPr>
        <p:grpSpPr>
          <a:xfrm>
            <a:off x="333105" y="6163438"/>
            <a:ext cx="4868067" cy="493024"/>
            <a:chOff x="1192866" y="5294079"/>
            <a:chExt cx="10083563" cy="102123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102334-A7B0-27B7-2280-D70171685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B8010DC-148C-F57B-1055-4AA5249EA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178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46">
            <a:extLst>
              <a:ext uri="{FF2B5EF4-FFF2-40B4-BE49-F238E27FC236}">
                <a16:creationId xmlns:a16="http://schemas.microsoft.com/office/drawing/2014/main" id="{DF2CCB92-62E5-1E49-A43A-52682D0C21D1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4" r="45954" b="-1914"/>
          <a:stretch/>
        </p:blipFill>
        <p:spPr>
          <a:xfrm>
            <a:off x="0" y="1371118"/>
            <a:ext cx="12192000" cy="5831539"/>
          </a:xfrm>
          <a:prstGeom prst="rect">
            <a:avLst/>
          </a:prstGeom>
        </p:spPr>
      </p:pic>
      <p:sp>
        <p:nvSpPr>
          <p:cNvPr id="8" name="CaixaDeTexto 43">
            <a:extLst>
              <a:ext uri="{FF2B5EF4-FFF2-40B4-BE49-F238E27FC236}">
                <a16:creationId xmlns:a16="http://schemas.microsoft.com/office/drawing/2014/main" id="{8ABBE135-DC53-B64B-BDB8-FDE874195EA9}"/>
              </a:ext>
            </a:extLst>
          </p:cNvPr>
          <p:cNvSpPr txBox="1">
            <a:spLocks/>
          </p:cNvSpPr>
          <p:nvPr/>
        </p:nvSpPr>
        <p:spPr>
          <a:xfrm>
            <a:off x="0" y="1540010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pt-PT" sz="5400" b="1" dirty="0">
                <a:solidFill>
                  <a:srgbClr val="3C8D7A"/>
                </a:solidFill>
                <a:latin typeface="Roboto"/>
                <a:ea typeface="Roboto"/>
                <a:cs typeface="Lato"/>
              </a:rPr>
              <a:t>Separador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83DEAE-31FC-547E-C710-ACF8E3766DA4}"/>
              </a:ext>
            </a:extLst>
          </p:cNvPr>
          <p:cNvGrpSpPr/>
          <p:nvPr/>
        </p:nvGrpSpPr>
        <p:grpSpPr>
          <a:xfrm>
            <a:off x="333105" y="6163438"/>
            <a:ext cx="4868067" cy="493024"/>
            <a:chOff x="1192866" y="5294079"/>
            <a:chExt cx="10083563" cy="10212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11253E5-44CE-734D-910F-8CF7E8C58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2964051-E0A5-8451-ECB8-A3C9C8910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66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3">
            <a:extLst>
              <a:ext uri="{FF2B5EF4-FFF2-40B4-BE49-F238E27FC236}">
                <a16:creationId xmlns:a16="http://schemas.microsoft.com/office/drawing/2014/main" id="{C0A9CEFF-3B87-7C4F-881F-9BC39E7705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9"/>
            <a:ext cx="12192000" cy="7460019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2" y="728836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>
                <a:solidFill>
                  <a:srgbClr val="388D79"/>
                </a:solidFill>
                <a:latin typeface="Roboto"/>
                <a:ea typeface="Roboto"/>
              </a:rPr>
              <a:t>Título Apresentação</a:t>
            </a:r>
            <a:endParaRPr lang="pt-PT" sz="440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8DA950-7954-17A5-4A1E-0311850FA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483" y="5294079"/>
            <a:ext cx="7073946" cy="1021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9AA98B-0997-7974-53FE-301E17B941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866" y="5492051"/>
            <a:ext cx="2589441" cy="68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2DCBB8-7841-9C4C-A8E9-72E4D74EAA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0" y="480965"/>
            <a:ext cx="12192000" cy="5627177"/>
          </a:xfrm>
          <a:prstGeom prst="rect">
            <a:avLst/>
          </a:prstGeom>
        </p:spPr>
      </p:pic>
      <p:sp>
        <p:nvSpPr>
          <p:cNvPr id="8" name="CaixaDeTexto 43">
            <a:extLst>
              <a:ext uri="{FF2B5EF4-FFF2-40B4-BE49-F238E27FC236}">
                <a16:creationId xmlns:a16="http://schemas.microsoft.com/office/drawing/2014/main" id="{8ABBE135-DC53-B64B-BDB8-FDE874195EA9}"/>
              </a:ext>
            </a:extLst>
          </p:cNvPr>
          <p:cNvSpPr txBox="1">
            <a:spLocks/>
          </p:cNvSpPr>
          <p:nvPr/>
        </p:nvSpPr>
        <p:spPr>
          <a:xfrm>
            <a:off x="0" y="1019808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pt-PT" sz="5400" b="1">
                <a:solidFill>
                  <a:srgbClr val="3C8D7A"/>
                </a:solidFill>
                <a:latin typeface="Roboto"/>
                <a:ea typeface="Roboto"/>
                <a:cs typeface="Lato"/>
              </a:rPr>
              <a:t>Separador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E1212F-C53A-B069-0870-80E0582C4B0B}"/>
              </a:ext>
            </a:extLst>
          </p:cNvPr>
          <p:cNvGrpSpPr/>
          <p:nvPr/>
        </p:nvGrpSpPr>
        <p:grpSpPr>
          <a:xfrm>
            <a:off x="333105" y="6163438"/>
            <a:ext cx="4868067" cy="493024"/>
            <a:chOff x="1192866" y="5294079"/>
            <a:chExt cx="10083563" cy="10212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8C2E3AF-CF02-1548-8195-DB90E6E0F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AB76D0-77F7-9562-DFD8-3AE10C91D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1581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ítulo 2">
            <a:extLst>
              <a:ext uri="{FF2B5EF4-FFF2-40B4-BE49-F238E27FC236}">
                <a16:creationId xmlns:a16="http://schemas.microsoft.com/office/drawing/2014/main" id="{68606975-0A8F-CB4D-A4E9-D2281F393DC0}"/>
              </a:ext>
            </a:extLst>
          </p:cNvPr>
          <p:cNvSpPr txBox="1">
            <a:spLocks/>
          </p:cNvSpPr>
          <p:nvPr/>
        </p:nvSpPr>
        <p:spPr>
          <a:xfrm>
            <a:off x="-132138" y="2235508"/>
            <a:ext cx="12192000" cy="142188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10000">
                <a:solidFill>
                  <a:srgbClr val="7AD19B"/>
                </a:solidFill>
                <a:latin typeface="Roboto"/>
                <a:ea typeface="Roboto"/>
              </a:rPr>
              <a:t>Obrigado</a:t>
            </a:r>
            <a:endParaRPr lang="pt-PT" sz="10000">
              <a:solidFill>
                <a:srgbClr val="7AD19B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29E560-CD46-B24C-A6B4-E1BCB35F95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842" r="24878"/>
          <a:stretch/>
        </p:blipFill>
        <p:spPr>
          <a:xfrm rot="5400000">
            <a:off x="5951168" y="-550575"/>
            <a:ext cx="6857999" cy="79591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794FAB-45A1-FBEB-E7C3-E977B8AF8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465" y="5741505"/>
            <a:ext cx="6577070" cy="94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78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1118239" y="3096045"/>
            <a:ext cx="3238959" cy="6659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6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CORES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96CF13E-71AE-0BF3-562C-00B29E845D2E}"/>
              </a:ext>
            </a:extLst>
          </p:cNvPr>
          <p:cNvGrpSpPr/>
          <p:nvPr/>
        </p:nvGrpSpPr>
        <p:grpSpPr>
          <a:xfrm>
            <a:off x="1435500" y="1934698"/>
            <a:ext cx="9320999" cy="2988602"/>
            <a:chOff x="1524907" y="2045936"/>
            <a:chExt cx="9320999" cy="298860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8BFB9E8-6AC5-9942-9AD8-1D462DBA99E4}"/>
                </a:ext>
              </a:extLst>
            </p:cNvPr>
            <p:cNvSpPr/>
            <p:nvPr/>
          </p:nvSpPr>
          <p:spPr>
            <a:xfrm>
              <a:off x="1524911" y="2476580"/>
              <a:ext cx="665921" cy="665921"/>
            </a:xfrm>
            <a:prstGeom prst="ellipse">
              <a:avLst/>
            </a:prstGeom>
            <a:solidFill>
              <a:srgbClr val="4268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D876B7-002B-294E-A66F-1FCA1A80DEFF}"/>
                </a:ext>
              </a:extLst>
            </p:cNvPr>
            <p:cNvSpPr/>
            <p:nvPr/>
          </p:nvSpPr>
          <p:spPr>
            <a:xfrm>
              <a:off x="1524908" y="3388980"/>
              <a:ext cx="665921" cy="665921"/>
            </a:xfrm>
            <a:prstGeom prst="ellipse">
              <a:avLst/>
            </a:prstGeom>
            <a:solidFill>
              <a:srgbClr val="388D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BBB6BE-85CD-8C4B-9400-2014555623F9}"/>
                </a:ext>
              </a:extLst>
            </p:cNvPr>
            <p:cNvSpPr/>
            <p:nvPr/>
          </p:nvSpPr>
          <p:spPr>
            <a:xfrm>
              <a:off x="2774497" y="2455105"/>
              <a:ext cx="665921" cy="665921"/>
            </a:xfrm>
            <a:prstGeom prst="ellipse">
              <a:avLst/>
            </a:prstGeom>
            <a:solidFill>
              <a:srgbClr val="4DBC7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CC07F2A-F16A-884C-915D-9BC223A0ABE7}"/>
                </a:ext>
              </a:extLst>
            </p:cNvPr>
            <p:cNvSpPr/>
            <p:nvPr/>
          </p:nvSpPr>
          <p:spPr>
            <a:xfrm>
              <a:off x="2756883" y="3391228"/>
              <a:ext cx="665921" cy="665921"/>
            </a:xfrm>
            <a:prstGeom prst="ellipse">
              <a:avLst/>
            </a:prstGeom>
            <a:solidFill>
              <a:srgbClr val="7AD1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7B8F2A5-9D71-A640-81FD-7E4613DBBD95}"/>
                </a:ext>
              </a:extLst>
            </p:cNvPr>
            <p:cNvSpPr/>
            <p:nvPr/>
          </p:nvSpPr>
          <p:spPr>
            <a:xfrm>
              <a:off x="4006470" y="2476580"/>
              <a:ext cx="665921" cy="66592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4B2F024-7CAB-254A-821A-BD38CF647BA6}"/>
                </a:ext>
              </a:extLst>
            </p:cNvPr>
            <p:cNvSpPr/>
            <p:nvPr/>
          </p:nvSpPr>
          <p:spPr>
            <a:xfrm>
              <a:off x="5181011" y="2455105"/>
              <a:ext cx="665921" cy="665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2A55A5B-627E-8D46-810C-97C7EE2D92E6}"/>
                </a:ext>
              </a:extLst>
            </p:cNvPr>
            <p:cNvSpPr/>
            <p:nvPr/>
          </p:nvSpPr>
          <p:spPr>
            <a:xfrm>
              <a:off x="8972074" y="2430995"/>
              <a:ext cx="665921" cy="665921"/>
            </a:xfrm>
            <a:prstGeom prst="ellipse">
              <a:avLst/>
            </a:prstGeom>
            <a:solidFill>
              <a:srgbClr val="FDBD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37AD507-5104-934F-9DF9-C4C2EA7104AE}"/>
                </a:ext>
              </a:extLst>
            </p:cNvPr>
            <p:cNvSpPr/>
            <p:nvPr/>
          </p:nvSpPr>
          <p:spPr>
            <a:xfrm>
              <a:off x="8972074" y="3399806"/>
              <a:ext cx="665921" cy="665921"/>
            </a:xfrm>
            <a:prstGeom prst="ellipse">
              <a:avLst/>
            </a:prstGeom>
            <a:solidFill>
              <a:srgbClr val="FFA3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249999D-F180-224A-B8B0-1AD5D9D4C987}"/>
                </a:ext>
              </a:extLst>
            </p:cNvPr>
            <p:cNvSpPr/>
            <p:nvPr/>
          </p:nvSpPr>
          <p:spPr>
            <a:xfrm>
              <a:off x="8972074" y="4368617"/>
              <a:ext cx="665921" cy="665921"/>
            </a:xfrm>
            <a:prstGeom prst="ellipse">
              <a:avLst/>
            </a:prstGeom>
            <a:solidFill>
              <a:srgbClr val="F990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1EE570E-3F34-3A47-8E45-7353B87740C5}"/>
                </a:ext>
              </a:extLst>
            </p:cNvPr>
            <p:cNvSpPr/>
            <p:nvPr/>
          </p:nvSpPr>
          <p:spPr>
            <a:xfrm>
              <a:off x="6408965" y="2430995"/>
              <a:ext cx="665921" cy="665921"/>
            </a:xfrm>
            <a:prstGeom prst="ellipse">
              <a:avLst/>
            </a:prstGeom>
            <a:solidFill>
              <a:srgbClr val="FF9E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35997E0-B7B1-B849-98D9-320C6694C65A}"/>
                </a:ext>
              </a:extLst>
            </p:cNvPr>
            <p:cNvSpPr/>
            <p:nvPr/>
          </p:nvSpPr>
          <p:spPr>
            <a:xfrm>
              <a:off x="6408964" y="3399807"/>
              <a:ext cx="665921" cy="665921"/>
            </a:xfrm>
            <a:prstGeom prst="ellipse">
              <a:avLst/>
            </a:prstGeom>
            <a:solidFill>
              <a:srgbClr val="39C5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B7D152-16B7-6045-AB61-E86F641F6A95}"/>
                </a:ext>
              </a:extLst>
            </p:cNvPr>
            <p:cNvSpPr/>
            <p:nvPr/>
          </p:nvSpPr>
          <p:spPr>
            <a:xfrm>
              <a:off x="6408964" y="4322855"/>
              <a:ext cx="665921" cy="665921"/>
            </a:xfrm>
            <a:prstGeom prst="ellipse">
              <a:avLst/>
            </a:prstGeom>
            <a:solidFill>
              <a:srgbClr val="00A1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24B6D9-BA1B-5A4A-AA27-8AB9722AB165}"/>
                </a:ext>
              </a:extLst>
            </p:cNvPr>
            <p:cNvSpPr/>
            <p:nvPr/>
          </p:nvSpPr>
          <p:spPr>
            <a:xfrm>
              <a:off x="2756883" y="4318653"/>
              <a:ext cx="665921" cy="665921"/>
            </a:xfrm>
            <a:prstGeom prst="ellipse">
              <a:avLst/>
            </a:prstGeom>
            <a:solidFill>
              <a:srgbClr val="A7EAB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3EC89E-60A1-B043-9A1A-BC69B85BDBA7}"/>
                </a:ext>
              </a:extLst>
            </p:cNvPr>
            <p:cNvSpPr/>
            <p:nvPr/>
          </p:nvSpPr>
          <p:spPr>
            <a:xfrm>
              <a:off x="7791695" y="3383597"/>
              <a:ext cx="665921" cy="665921"/>
            </a:xfrm>
            <a:prstGeom prst="ellipse">
              <a:avLst/>
            </a:prstGeom>
            <a:solidFill>
              <a:srgbClr val="5474B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61919EE-B707-AD4D-AFB3-766858DE9879}"/>
                </a:ext>
              </a:extLst>
            </p:cNvPr>
            <p:cNvSpPr/>
            <p:nvPr/>
          </p:nvSpPr>
          <p:spPr>
            <a:xfrm>
              <a:off x="10175330" y="2428163"/>
              <a:ext cx="665921" cy="665921"/>
            </a:xfrm>
            <a:prstGeom prst="ellipse">
              <a:avLst/>
            </a:prstGeom>
            <a:solidFill>
              <a:srgbClr val="01AFC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80D2D90-8225-6F40-9A56-6A07BBA852C2}"/>
                </a:ext>
              </a:extLst>
            </p:cNvPr>
            <p:cNvSpPr/>
            <p:nvPr/>
          </p:nvSpPr>
          <p:spPr>
            <a:xfrm>
              <a:off x="4006470" y="4338398"/>
              <a:ext cx="665921" cy="6659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565B72D-8B01-3F48-A8D1-DB929B36D83E}"/>
                </a:ext>
              </a:extLst>
            </p:cNvPr>
            <p:cNvSpPr/>
            <p:nvPr/>
          </p:nvSpPr>
          <p:spPr>
            <a:xfrm>
              <a:off x="5181011" y="3402287"/>
              <a:ext cx="665921" cy="6659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751B9C-D484-C040-9FBA-3FB871B13F93}"/>
                </a:ext>
              </a:extLst>
            </p:cNvPr>
            <p:cNvSpPr/>
            <p:nvPr/>
          </p:nvSpPr>
          <p:spPr>
            <a:xfrm>
              <a:off x="4006470" y="3415348"/>
              <a:ext cx="665921" cy="66592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06791F5-3578-0641-A565-8D2B889FE785}"/>
                </a:ext>
              </a:extLst>
            </p:cNvPr>
            <p:cNvSpPr/>
            <p:nvPr/>
          </p:nvSpPr>
          <p:spPr>
            <a:xfrm>
              <a:off x="1524907" y="4323415"/>
              <a:ext cx="665921" cy="665921"/>
            </a:xfrm>
            <a:prstGeom prst="ellipse">
              <a:avLst/>
            </a:prstGeom>
            <a:solidFill>
              <a:srgbClr val="A1C49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332E8D0-432D-E14A-9637-F05368DCEC96}"/>
                </a:ext>
              </a:extLst>
            </p:cNvPr>
            <p:cNvSpPr/>
            <p:nvPr/>
          </p:nvSpPr>
          <p:spPr>
            <a:xfrm>
              <a:off x="10179985" y="3399806"/>
              <a:ext cx="665921" cy="665921"/>
            </a:xfrm>
            <a:prstGeom prst="ellipse">
              <a:avLst/>
            </a:prstGeom>
            <a:solidFill>
              <a:srgbClr val="00D4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98D2A83-1217-FD45-9C58-7A0D1B1D1F6A}"/>
                </a:ext>
              </a:extLst>
            </p:cNvPr>
            <p:cNvSpPr/>
            <p:nvPr/>
          </p:nvSpPr>
          <p:spPr>
            <a:xfrm>
              <a:off x="10179985" y="4368617"/>
              <a:ext cx="665921" cy="665921"/>
            </a:xfrm>
            <a:prstGeom prst="ellipse">
              <a:avLst/>
            </a:prstGeom>
            <a:solidFill>
              <a:srgbClr val="B3EC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80BCA7-2F12-0945-A387-C0DF4E8ED61C}"/>
                </a:ext>
              </a:extLst>
            </p:cNvPr>
            <p:cNvSpPr/>
            <p:nvPr/>
          </p:nvSpPr>
          <p:spPr>
            <a:xfrm>
              <a:off x="7791695" y="2449722"/>
              <a:ext cx="665921" cy="665921"/>
            </a:xfrm>
            <a:prstGeom prst="ellipse">
              <a:avLst/>
            </a:prstGeom>
            <a:solidFill>
              <a:srgbClr val="496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8BEAC24-6F97-B547-94C5-B1EC316BFFE5}"/>
                </a:ext>
              </a:extLst>
            </p:cNvPr>
            <p:cNvSpPr/>
            <p:nvPr/>
          </p:nvSpPr>
          <p:spPr>
            <a:xfrm>
              <a:off x="7791695" y="4318653"/>
              <a:ext cx="665921" cy="665921"/>
            </a:xfrm>
            <a:prstGeom prst="ellipse">
              <a:avLst/>
            </a:prstGeom>
            <a:solidFill>
              <a:srgbClr val="A5B7D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FAC877A-63AD-574F-B0F7-5D2C17E17AB6}"/>
                </a:ext>
              </a:extLst>
            </p:cNvPr>
            <p:cNvSpPr/>
            <p:nvPr/>
          </p:nvSpPr>
          <p:spPr>
            <a:xfrm>
              <a:off x="5176409" y="4306588"/>
              <a:ext cx="665921" cy="665921"/>
            </a:xfrm>
            <a:prstGeom prst="ellipse">
              <a:avLst/>
            </a:prstGeom>
            <a:solidFill>
              <a:srgbClr val="FCFFFF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A2208D-6E10-324E-B943-4E2C56BAA39E}"/>
                </a:ext>
              </a:extLst>
            </p:cNvPr>
            <p:cNvCxnSpPr/>
            <p:nvPr/>
          </p:nvCxnSpPr>
          <p:spPr>
            <a:xfrm>
              <a:off x="1524907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573DD2B-0CB6-A64C-9737-AED065CBBB71}"/>
                </a:ext>
              </a:extLst>
            </p:cNvPr>
            <p:cNvCxnSpPr/>
            <p:nvPr/>
          </p:nvCxnSpPr>
          <p:spPr>
            <a:xfrm>
              <a:off x="3926819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29663C2-1BAF-4B48-B359-69F0FE243787}"/>
                </a:ext>
              </a:extLst>
            </p:cNvPr>
            <p:cNvCxnSpPr>
              <a:cxnSpLocks/>
            </p:cNvCxnSpPr>
            <p:nvPr/>
          </p:nvCxnSpPr>
          <p:spPr>
            <a:xfrm>
              <a:off x="6296437" y="2055377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E05B7B-0FC7-1E4F-9EC0-7414826B6FDC}"/>
                </a:ext>
              </a:extLst>
            </p:cNvPr>
            <p:cNvCxnSpPr>
              <a:cxnSpLocks/>
            </p:cNvCxnSpPr>
            <p:nvPr/>
          </p:nvCxnSpPr>
          <p:spPr>
            <a:xfrm>
              <a:off x="7679168" y="2045936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4A345A-0D05-1F4F-B544-FC801319E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2074" y="2045936"/>
              <a:ext cx="1869177" cy="944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755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1031669" y="3105835"/>
            <a:ext cx="332709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6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DIMENSÕES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1514F9-8AFC-F85B-D4FE-0E72837D6492}"/>
              </a:ext>
            </a:extLst>
          </p:cNvPr>
          <p:cNvGrpSpPr/>
          <p:nvPr/>
        </p:nvGrpSpPr>
        <p:grpSpPr>
          <a:xfrm>
            <a:off x="1960792" y="499749"/>
            <a:ext cx="8270416" cy="5858502"/>
            <a:chOff x="1850834" y="812425"/>
            <a:chExt cx="8270416" cy="58585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E3115-63C2-64DF-41B0-772C273D6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6042" y="812425"/>
              <a:ext cx="1800000" cy="1800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EDD00B-3787-B95A-B651-909010E8E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0792" y="812425"/>
              <a:ext cx="1800000" cy="180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F46150-4210-6C28-9028-B8CF1F736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292" y="812425"/>
              <a:ext cx="1800000" cy="1800000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B02C822-616A-9304-D37C-724BB31F47B3}"/>
                </a:ext>
              </a:extLst>
            </p:cNvPr>
            <p:cNvSpPr/>
            <p:nvPr/>
          </p:nvSpPr>
          <p:spPr>
            <a:xfrm>
              <a:off x="1850834" y="2816280"/>
              <a:ext cx="8270416" cy="185079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1F15AA0-A55D-2775-08AE-73EBBD33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1292" y="2867072"/>
              <a:ext cx="1800000" cy="180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B92332-6F43-C284-2DB8-D66AE22E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6042" y="2843649"/>
              <a:ext cx="1800000" cy="180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CD688A-36F6-3170-D7CD-FC70AC1F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0792" y="2843649"/>
              <a:ext cx="1800000" cy="180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24A6181-6DB3-E223-4F9F-77F97945D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31292" y="4870927"/>
              <a:ext cx="1800000" cy="180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EA62372-0736-7C4B-2EA9-47AF4CBC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86042" y="4870927"/>
              <a:ext cx="1800000" cy="1800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EF1B9E9-9A46-DC2B-1468-E4A73A5B1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0792" y="4870927"/>
              <a:ext cx="180000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622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750" y="1013791"/>
            <a:ext cx="680278" cy="68027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719" y="1013791"/>
            <a:ext cx="680278" cy="68027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5688" y="1013791"/>
            <a:ext cx="680278" cy="68027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657" y="1013791"/>
            <a:ext cx="680278" cy="68027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626" y="1013791"/>
            <a:ext cx="680278" cy="68027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595" y="1013791"/>
            <a:ext cx="680278" cy="68027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9564" y="1013791"/>
            <a:ext cx="680278" cy="68027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5533" y="1013791"/>
            <a:ext cx="680278" cy="68027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1499" y="1013791"/>
            <a:ext cx="680278" cy="68027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750" y="2664472"/>
            <a:ext cx="680278" cy="68027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990" y="2664472"/>
            <a:ext cx="680278" cy="68027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608" y="2664472"/>
            <a:ext cx="680278" cy="68027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024" y="2664472"/>
            <a:ext cx="680278" cy="68027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270" y="2664472"/>
            <a:ext cx="680278" cy="68027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594" y="2664472"/>
            <a:ext cx="770875" cy="77087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749" y="4431213"/>
            <a:ext cx="680279" cy="68027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4382" y="4431213"/>
            <a:ext cx="680279" cy="68027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607" y="4431213"/>
            <a:ext cx="680279" cy="68027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656" y="4431213"/>
            <a:ext cx="680279" cy="68027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289" y="4431213"/>
            <a:ext cx="680279" cy="680279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BD6DD878-95EB-7F4A-88F9-3023681FBFC8}"/>
              </a:ext>
            </a:extLst>
          </p:cNvPr>
          <p:cNvSpPr txBox="1"/>
          <p:nvPr/>
        </p:nvSpPr>
        <p:spPr>
          <a:xfrm rot="16200000">
            <a:off x="-5521779" y="3126350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6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1361662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2405271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3429002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4512367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5585793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6619463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7712767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8746437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9790046" y="1814107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1361662" y="343403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2405271" y="343403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3534736" y="34495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4512367" y="343403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5585793" y="343403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6697848" y="343403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1368523" y="5182223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2424556" y="5182223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3574467" y="5182223"/>
            <a:ext cx="608487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4536622" y="5182223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5672289" y="5182223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9CFF43-EE96-454C-A01C-375D1E834B89}"/>
              </a:ext>
            </a:extLst>
          </p:cNvPr>
          <p:cNvSpPr txBox="1"/>
          <p:nvPr/>
        </p:nvSpPr>
        <p:spPr>
          <a:xfrm>
            <a:off x="1291067" y="2115108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76502D4-E8F9-C843-A7A4-B6AF843BF7A6}"/>
              </a:ext>
            </a:extLst>
          </p:cNvPr>
          <p:cNvSpPr txBox="1"/>
          <p:nvPr/>
        </p:nvSpPr>
        <p:spPr>
          <a:xfrm>
            <a:off x="2334676" y="2116736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245EC2A-F7E0-7F49-B458-C5470A9EC0BE}"/>
              </a:ext>
            </a:extLst>
          </p:cNvPr>
          <p:cNvSpPr txBox="1"/>
          <p:nvPr/>
        </p:nvSpPr>
        <p:spPr>
          <a:xfrm>
            <a:off x="3386641" y="2116736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7F9BDC-65C4-1448-9F7D-498B27334AC4}"/>
              </a:ext>
            </a:extLst>
          </p:cNvPr>
          <p:cNvSpPr txBox="1"/>
          <p:nvPr/>
        </p:nvSpPr>
        <p:spPr>
          <a:xfrm>
            <a:off x="4446698" y="2116736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7ED3A6-4C58-224F-95F1-0A00967A927F}"/>
              </a:ext>
            </a:extLst>
          </p:cNvPr>
          <p:cNvSpPr txBox="1"/>
          <p:nvPr/>
        </p:nvSpPr>
        <p:spPr>
          <a:xfrm>
            <a:off x="5399423" y="2115108"/>
            <a:ext cx="1088829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009E71-989A-C64F-9DAC-CDF39338A5BD}"/>
              </a:ext>
            </a:extLst>
          </p:cNvPr>
          <p:cNvSpPr txBox="1"/>
          <p:nvPr/>
        </p:nvSpPr>
        <p:spPr>
          <a:xfrm>
            <a:off x="6410474" y="2132374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79044CE-5247-DA47-BC32-3509DC307E48}"/>
              </a:ext>
            </a:extLst>
          </p:cNvPr>
          <p:cNvSpPr txBox="1"/>
          <p:nvPr/>
        </p:nvSpPr>
        <p:spPr>
          <a:xfrm>
            <a:off x="7515288" y="2134201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D54152E-EA50-4042-9F11-3E15D6ADB74B}"/>
              </a:ext>
            </a:extLst>
          </p:cNvPr>
          <p:cNvSpPr txBox="1"/>
          <p:nvPr/>
        </p:nvSpPr>
        <p:spPr>
          <a:xfrm>
            <a:off x="8753445" y="2134201"/>
            <a:ext cx="702366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559BB8-8473-CE48-B43C-36F4FCCD1295}"/>
              </a:ext>
            </a:extLst>
          </p:cNvPr>
          <p:cNvSpPr txBox="1"/>
          <p:nvPr/>
        </p:nvSpPr>
        <p:spPr>
          <a:xfrm>
            <a:off x="9692356" y="2145840"/>
            <a:ext cx="958564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0901878-9526-9944-AEB9-0560B5AA0333}"/>
              </a:ext>
            </a:extLst>
          </p:cNvPr>
          <p:cNvSpPr txBox="1"/>
          <p:nvPr/>
        </p:nvSpPr>
        <p:spPr>
          <a:xfrm>
            <a:off x="1291067" y="3756387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8F16094-5572-FA43-871B-288EBB795435}"/>
              </a:ext>
            </a:extLst>
          </p:cNvPr>
          <p:cNvSpPr txBox="1"/>
          <p:nvPr/>
        </p:nvSpPr>
        <p:spPr>
          <a:xfrm>
            <a:off x="2215020" y="3773653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AAFB815-6D96-8644-BA44-D903BC88603B}"/>
              </a:ext>
            </a:extLst>
          </p:cNvPr>
          <p:cNvSpPr txBox="1"/>
          <p:nvPr/>
        </p:nvSpPr>
        <p:spPr>
          <a:xfrm>
            <a:off x="3443581" y="3757293"/>
            <a:ext cx="87536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FD4FE35-CB7D-FA41-8732-E48F4238C0FD}"/>
              </a:ext>
            </a:extLst>
          </p:cNvPr>
          <p:cNvSpPr txBox="1"/>
          <p:nvPr/>
        </p:nvSpPr>
        <p:spPr>
          <a:xfrm>
            <a:off x="4446698" y="3758015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F478C14-0ADD-A441-8010-290A69E7B1D4}"/>
              </a:ext>
            </a:extLst>
          </p:cNvPr>
          <p:cNvSpPr txBox="1"/>
          <p:nvPr/>
        </p:nvSpPr>
        <p:spPr>
          <a:xfrm>
            <a:off x="5399423" y="3756387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0B9F6FA-1C45-014E-AC6A-78CD4573FA1B}"/>
              </a:ext>
            </a:extLst>
          </p:cNvPr>
          <p:cNvSpPr txBox="1"/>
          <p:nvPr/>
        </p:nvSpPr>
        <p:spPr>
          <a:xfrm>
            <a:off x="6519157" y="3773653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59BD32E-2080-1A42-830E-AEF12CC22127}"/>
              </a:ext>
            </a:extLst>
          </p:cNvPr>
          <p:cNvSpPr txBox="1"/>
          <p:nvPr/>
        </p:nvSpPr>
        <p:spPr>
          <a:xfrm>
            <a:off x="1291067" y="5512359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9FB56F6-FCE4-C544-B9EA-AF0738FB4783}"/>
              </a:ext>
            </a:extLst>
          </p:cNvPr>
          <p:cNvSpPr txBox="1"/>
          <p:nvPr/>
        </p:nvSpPr>
        <p:spPr>
          <a:xfrm>
            <a:off x="2238994" y="5504399"/>
            <a:ext cx="108882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2E4DF0C-33FA-094E-8F85-50AD87F3E6F5}"/>
              </a:ext>
            </a:extLst>
          </p:cNvPr>
          <p:cNvSpPr txBox="1"/>
          <p:nvPr/>
        </p:nvSpPr>
        <p:spPr>
          <a:xfrm>
            <a:off x="3443581" y="5513265"/>
            <a:ext cx="87536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46461B-AD5D-CB4D-B2FF-C05B611DE765}"/>
              </a:ext>
            </a:extLst>
          </p:cNvPr>
          <p:cNvSpPr txBox="1"/>
          <p:nvPr/>
        </p:nvSpPr>
        <p:spPr>
          <a:xfrm>
            <a:off x="4446698" y="5513987"/>
            <a:ext cx="952725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113B86B-8C97-7A40-BB8A-04F2696E3405}"/>
              </a:ext>
            </a:extLst>
          </p:cNvPr>
          <p:cNvSpPr txBox="1"/>
          <p:nvPr/>
        </p:nvSpPr>
        <p:spPr>
          <a:xfrm>
            <a:off x="5399423" y="5512359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C6D1EB-52B3-C132-2834-946D1DC236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741773" y="4466656"/>
            <a:ext cx="602100" cy="6295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81E9BC-E111-8478-490F-6571D1A7F3A5}"/>
              </a:ext>
            </a:extLst>
          </p:cNvPr>
          <p:cNvSpPr txBox="1"/>
          <p:nvPr/>
        </p:nvSpPr>
        <p:spPr>
          <a:xfrm>
            <a:off x="6662889" y="519310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723C4-712B-27CA-3007-C924B5E3A0DC}"/>
              </a:ext>
            </a:extLst>
          </p:cNvPr>
          <p:cNvSpPr txBox="1"/>
          <p:nvPr/>
        </p:nvSpPr>
        <p:spPr>
          <a:xfrm>
            <a:off x="6459319" y="5534339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594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50" y="1064038"/>
            <a:ext cx="680278" cy="68027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719" y="1064038"/>
            <a:ext cx="680278" cy="68027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5688" y="1064038"/>
            <a:ext cx="680278" cy="68027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657" y="1064038"/>
            <a:ext cx="680278" cy="68027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626" y="1064038"/>
            <a:ext cx="680278" cy="68027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3595" y="1064038"/>
            <a:ext cx="680278" cy="68027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9564" y="1064038"/>
            <a:ext cx="680278" cy="68027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5533" y="1064038"/>
            <a:ext cx="680278" cy="68027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1499" y="1064038"/>
            <a:ext cx="680278" cy="68027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50" y="2714719"/>
            <a:ext cx="680278" cy="68027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8990" y="2714719"/>
            <a:ext cx="680278" cy="68027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608" y="2714719"/>
            <a:ext cx="680278" cy="68027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5024" y="2714719"/>
            <a:ext cx="680278" cy="68027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270" y="2714719"/>
            <a:ext cx="680278" cy="68027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3594" y="2714719"/>
            <a:ext cx="770875" cy="77087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49" y="4342960"/>
            <a:ext cx="680279" cy="68027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4382" y="4342960"/>
            <a:ext cx="680279" cy="68027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607" y="4342960"/>
            <a:ext cx="680279" cy="68027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656" y="4342960"/>
            <a:ext cx="680279" cy="68027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289" y="4342960"/>
            <a:ext cx="680279" cy="680279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1361662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2405271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3429002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4512367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5585793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6619463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7712767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8746437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9790046" y="1864354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1361662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2405271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3429002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4512367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5585793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6697848" y="3534128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1361662" y="524365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2417695" y="524365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3567606" y="5243659"/>
            <a:ext cx="608487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4529761" y="524365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5585793" y="524365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BA90CA2-1C1B-FC40-8333-C9362CC14F1E}"/>
              </a:ext>
            </a:extLst>
          </p:cNvPr>
          <p:cNvSpPr txBox="1"/>
          <p:nvPr/>
        </p:nvSpPr>
        <p:spPr>
          <a:xfrm>
            <a:off x="1291067" y="2165355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66B41E-7F05-8D48-A5AF-A04BE83A4EC0}"/>
              </a:ext>
            </a:extLst>
          </p:cNvPr>
          <p:cNvSpPr txBox="1"/>
          <p:nvPr/>
        </p:nvSpPr>
        <p:spPr>
          <a:xfrm>
            <a:off x="2334676" y="2166983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45E74A-1662-1E4D-865C-EBE046591072}"/>
              </a:ext>
            </a:extLst>
          </p:cNvPr>
          <p:cNvSpPr txBox="1"/>
          <p:nvPr/>
        </p:nvSpPr>
        <p:spPr>
          <a:xfrm>
            <a:off x="3386641" y="2166983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079AA6-D13D-B04A-AEF6-5F7C9512DCD4}"/>
              </a:ext>
            </a:extLst>
          </p:cNvPr>
          <p:cNvSpPr txBox="1"/>
          <p:nvPr/>
        </p:nvSpPr>
        <p:spPr>
          <a:xfrm>
            <a:off x="4446698" y="2166983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FEFBB1B-F4FF-1740-B87E-7F4155186D82}"/>
              </a:ext>
            </a:extLst>
          </p:cNvPr>
          <p:cNvSpPr txBox="1"/>
          <p:nvPr/>
        </p:nvSpPr>
        <p:spPr>
          <a:xfrm>
            <a:off x="5399423" y="2165355"/>
            <a:ext cx="1088829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BECA44-0B90-B649-93F2-64950AB72581}"/>
              </a:ext>
            </a:extLst>
          </p:cNvPr>
          <p:cNvSpPr txBox="1"/>
          <p:nvPr/>
        </p:nvSpPr>
        <p:spPr>
          <a:xfrm>
            <a:off x="6410474" y="2182621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7F86C7-0C84-5442-8EA0-8C644ABC0A15}"/>
              </a:ext>
            </a:extLst>
          </p:cNvPr>
          <p:cNvSpPr txBox="1"/>
          <p:nvPr/>
        </p:nvSpPr>
        <p:spPr>
          <a:xfrm>
            <a:off x="7515288" y="2184448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881D6B-6BB6-6C47-8B19-8707C53BFDA7}"/>
              </a:ext>
            </a:extLst>
          </p:cNvPr>
          <p:cNvSpPr txBox="1"/>
          <p:nvPr/>
        </p:nvSpPr>
        <p:spPr>
          <a:xfrm>
            <a:off x="8753445" y="2184448"/>
            <a:ext cx="702366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0A4351-1137-A74F-9189-D397CE06E12A}"/>
              </a:ext>
            </a:extLst>
          </p:cNvPr>
          <p:cNvSpPr txBox="1"/>
          <p:nvPr/>
        </p:nvSpPr>
        <p:spPr>
          <a:xfrm>
            <a:off x="9692356" y="2196087"/>
            <a:ext cx="958564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D1102F4-D2C3-9244-91FE-05DCCF5E8BC9}"/>
              </a:ext>
            </a:extLst>
          </p:cNvPr>
          <p:cNvSpPr txBox="1"/>
          <p:nvPr/>
        </p:nvSpPr>
        <p:spPr>
          <a:xfrm>
            <a:off x="1291067" y="3806634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0613A2-DC11-7345-AFA4-4E385FE22FD2}"/>
              </a:ext>
            </a:extLst>
          </p:cNvPr>
          <p:cNvSpPr txBox="1"/>
          <p:nvPr/>
        </p:nvSpPr>
        <p:spPr>
          <a:xfrm>
            <a:off x="2215020" y="3823900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0BD4D23-95C0-1C4A-9014-D06F1DFACF5B}"/>
              </a:ext>
            </a:extLst>
          </p:cNvPr>
          <p:cNvSpPr txBox="1"/>
          <p:nvPr/>
        </p:nvSpPr>
        <p:spPr>
          <a:xfrm>
            <a:off x="3443581" y="3807540"/>
            <a:ext cx="87536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42BC7A1-AD76-054C-8414-AD8C757A6893}"/>
              </a:ext>
            </a:extLst>
          </p:cNvPr>
          <p:cNvSpPr txBox="1"/>
          <p:nvPr/>
        </p:nvSpPr>
        <p:spPr>
          <a:xfrm>
            <a:off x="4446698" y="3808262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0F1A80A-7C43-C449-8BF4-80BBF71D5A18}"/>
              </a:ext>
            </a:extLst>
          </p:cNvPr>
          <p:cNvSpPr txBox="1"/>
          <p:nvPr/>
        </p:nvSpPr>
        <p:spPr>
          <a:xfrm>
            <a:off x="5399423" y="3806634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2DF62A-2ED6-044C-B1D0-86C55F37486F}"/>
              </a:ext>
            </a:extLst>
          </p:cNvPr>
          <p:cNvSpPr txBox="1"/>
          <p:nvPr/>
        </p:nvSpPr>
        <p:spPr>
          <a:xfrm>
            <a:off x="6519157" y="3823900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1FB1980-1AD5-B24E-B98B-076B1866870E}"/>
              </a:ext>
            </a:extLst>
          </p:cNvPr>
          <p:cNvSpPr txBox="1"/>
          <p:nvPr/>
        </p:nvSpPr>
        <p:spPr>
          <a:xfrm>
            <a:off x="1291067" y="5562606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BD5FF99-9AD5-C942-8D10-8FCA3FCB3DE5}"/>
              </a:ext>
            </a:extLst>
          </p:cNvPr>
          <p:cNvSpPr txBox="1"/>
          <p:nvPr/>
        </p:nvSpPr>
        <p:spPr>
          <a:xfrm>
            <a:off x="2238994" y="5564234"/>
            <a:ext cx="108882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833598-34B6-A445-85FC-B50E63AD6D7C}"/>
              </a:ext>
            </a:extLst>
          </p:cNvPr>
          <p:cNvSpPr txBox="1"/>
          <p:nvPr/>
        </p:nvSpPr>
        <p:spPr>
          <a:xfrm>
            <a:off x="3470062" y="5562606"/>
            <a:ext cx="87536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C150BA-A3DD-BB46-B3CA-CD593D9DA285}"/>
              </a:ext>
            </a:extLst>
          </p:cNvPr>
          <p:cNvSpPr txBox="1"/>
          <p:nvPr/>
        </p:nvSpPr>
        <p:spPr>
          <a:xfrm>
            <a:off x="4446698" y="5564234"/>
            <a:ext cx="952725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881CF9-3A21-7142-9C7A-98B88A34D4D0}"/>
              </a:ext>
            </a:extLst>
          </p:cNvPr>
          <p:cNvSpPr txBox="1"/>
          <p:nvPr/>
        </p:nvSpPr>
        <p:spPr>
          <a:xfrm>
            <a:off x="5399423" y="5562606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A33FA7-8F32-6AAA-0003-E985F8B0C37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739416" y="4382357"/>
            <a:ext cx="575273" cy="6014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BCC42A-4403-CDAC-B909-5D292D43C40B}"/>
              </a:ext>
            </a:extLst>
          </p:cNvPr>
          <p:cNvSpPr txBox="1"/>
          <p:nvPr/>
        </p:nvSpPr>
        <p:spPr>
          <a:xfrm>
            <a:off x="6662889" y="519310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F6AE-1DE1-B4EA-B127-83F74280972B}"/>
              </a:ext>
            </a:extLst>
          </p:cNvPr>
          <p:cNvSpPr txBox="1"/>
          <p:nvPr/>
        </p:nvSpPr>
        <p:spPr>
          <a:xfrm>
            <a:off x="6459319" y="5534339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9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7D757-8AA9-FE98-B114-31178C5809DF}"/>
              </a:ext>
            </a:extLst>
          </p:cNvPr>
          <p:cNvSpPr txBox="1"/>
          <p:nvPr/>
        </p:nvSpPr>
        <p:spPr>
          <a:xfrm rot="16200000">
            <a:off x="-5521779" y="3126350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6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2128962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DA8781-B4D2-7C48-8A62-D3E5E4ABDD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50" y="1132325"/>
            <a:ext cx="680278" cy="68027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719" y="1132325"/>
            <a:ext cx="680278" cy="68027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5688" y="1132325"/>
            <a:ext cx="680278" cy="68027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657" y="1132325"/>
            <a:ext cx="680278" cy="68027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626" y="1132325"/>
            <a:ext cx="680278" cy="68027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3595" y="1132325"/>
            <a:ext cx="680278" cy="68027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9564" y="1132325"/>
            <a:ext cx="680278" cy="68027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5533" y="1132325"/>
            <a:ext cx="680278" cy="68027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1499" y="1132325"/>
            <a:ext cx="680278" cy="68027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50" y="2783006"/>
            <a:ext cx="680278" cy="68027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8990" y="2783006"/>
            <a:ext cx="680278" cy="68027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608" y="2783006"/>
            <a:ext cx="680278" cy="68027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5024" y="2783006"/>
            <a:ext cx="680278" cy="68027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270" y="2783006"/>
            <a:ext cx="680278" cy="68027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3594" y="2783006"/>
            <a:ext cx="770875" cy="77087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749" y="4411247"/>
            <a:ext cx="680279" cy="68027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4382" y="4411247"/>
            <a:ext cx="680279" cy="68027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607" y="4411247"/>
            <a:ext cx="680279" cy="68027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656" y="4411247"/>
            <a:ext cx="680279" cy="68027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289" y="4411247"/>
            <a:ext cx="680279" cy="680279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1361662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2405271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3429002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4512367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5585793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6619463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7712767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8746437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9790046" y="1932641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1361662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2405271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3429002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4512367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5585793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6697848" y="3602415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1361662" y="5311946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2417695" y="5311946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3567606" y="5311946"/>
            <a:ext cx="608487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4529761" y="5311946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5585793" y="5311946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5C238D-4EDE-9049-A553-EB2365D4E7C1}"/>
              </a:ext>
            </a:extLst>
          </p:cNvPr>
          <p:cNvSpPr txBox="1"/>
          <p:nvPr/>
        </p:nvSpPr>
        <p:spPr>
          <a:xfrm>
            <a:off x="1291067" y="2233642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6CE185-2E4C-A24A-BC65-35A1EC549A65}"/>
              </a:ext>
            </a:extLst>
          </p:cNvPr>
          <p:cNvSpPr txBox="1"/>
          <p:nvPr/>
        </p:nvSpPr>
        <p:spPr>
          <a:xfrm>
            <a:off x="2334676" y="2235270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68655F-7747-544E-B283-5D9390F0D340}"/>
              </a:ext>
            </a:extLst>
          </p:cNvPr>
          <p:cNvSpPr txBox="1"/>
          <p:nvPr/>
        </p:nvSpPr>
        <p:spPr>
          <a:xfrm>
            <a:off x="3386641" y="2235270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F41570-8D1C-8E45-976C-345A6443FD8D}"/>
              </a:ext>
            </a:extLst>
          </p:cNvPr>
          <p:cNvSpPr txBox="1"/>
          <p:nvPr/>
        </p:nvSpPr>
        <p:spPr>
          <a:xfrm>
            <a:off x="4446698" y="2235270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CDD1289-E68F-4747-A7EE-7B87A772C785}"/>
              </a:ext>
            </a:extLst>
          </p:cNvPr>
          <p:cNvSpPr txBox="1"/>
          <p:nvPr/>
        </p:nvSpPr>
        <p:spPr>
          <a:xfrm>
            <a:off x="5399423" y="2233642"/>
            <a:ext cx="1088829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17173DC-0EE7-5948-803D-B9E2FDAE3D21}"/>
              </a:ext>
            </a:extLst>
          </p:cNvPr>
          <p:cNvSpPr txBox="1"/>
          <p:nvPr/>
        </p:nvSpPr>
        <p:spPr>
          <a:xfrm>
            <a:off x="6410474" y="2250908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76FA1F-6111-DD4A-8A2D-3057742BBBCD}"/>
              </a:ext>
            </a:extLst>
          </p:cNvPr>
          <p:cNvSpPr txBox="1"/>
          <p:nvPr/>
        </p:nvSpPr>
        <p:spPr>
          <a:xfrm>
            <a:off x="7515288" y="2252735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7D693E-BBAA-CB42-BC83-A67F3F10B8F3}"/>
              </a:ext>
            </a:extLst>
          </p:cNvPr>
          <p:cNvSpPr txBox="1"/>
          <p:nvPr/>
        </p:nvSpPr>
        <p:spPr>
          <a:xfrm>
            <a:off x="8753445" y="2252735"/>
            <a:ext cx="702366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773576-4388-304A-B705-1464A077884B}"/>
              </a:ext>
            </a:extLst>
          </p:cNvPr>
          <p:cNvSpPr txBox="1"/>
          <p:nvPr/>
        </p:nvSpPr>
        <p:spPr>
          <a:xfrm>
            <a:off x="9692356" y="2264374"/>
            <a:ext cx="958564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D651F0D-ECF6-BD4F-84AF-C106D7FBD1B1}"/>
              </a:ext>
            </a:extLst>
          </p:cNvPr>
          <p:cNvSpPr txBox="1"/>
          <p:nvPr/>
        </p:nvSpPr>
        <p:spPr>
          <a:xfrm>
            <a:off x="1291067" y="3874921"/>
            <a:ext cx="81704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0ACA30-39B1-C34D-B445-A95A3E510B88}"/>
              </a:ext>
            </a:extLst>
          </p:cNvPr>
          <p:cNvSpPr txBox="1"/>
          <p:nvPr/>
        </p:nvSpPr>
        <p:spPr>
          <a:xfrm>
            <a:off x="2215020" y="3892187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DC4B7DB-B161-3641-B35A-AE962CBB8D79}"/>
              </a:ext>
            </a:extLst>
          </p:cNvPr>
          <p:cNvSpPr txBox="1"/>
          <p:nvPr/>
        </p:nvSpPr>
        <p:spPr>
          <a:xfrm>
            <a:off x="3443581" y="3875827"/>
            <a:ext cx="87536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A98E0B-F7D1-E843-A926-61C59C72639A}"/>
              </a:ext>
            </a:extLst>
          </p:cNvPr>
          <p:cNvSpPr txBox="1"/>
          <p:nvPr/>
        </p:nvSpPr>
        <p:spPr>
          <a:xfrm>
            <a:off x="4446698" y="3876549"/>
            <a:ext cx="817041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0F1E68-ED49-0A42-BE0C-24347F22C297}"/>
              </a:ext>
            </a:extLst>
          </p:cNvPr>
          <p:cNvSpPr txBox="1"/>
          <p:nvPr/>
        </p:nvSpPr>
        <p:spPr>
          <a:xfrm>
            <a:off x="5399423" y="3874921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46E5A58-22F7-D540-B343-CB35841F3796}"/>
              </a:ext>
            </a:extLst>
          </p:cNvPr>
          <p:cNvSpPr txBox="1"/>
          <p:nvPr/>
        </p:nvSpPr>
        <p:spPr>
          <a:xfrm>
            <a:off x="6519157" y="3892187"/>
            <a:ext cx="10888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AF6A04-E296-6A46-9BA2-3CF741AE57FB}"/>
              </a:ext>
            </a:extLst>
          </p:cNvPr>
          <p:cNvSpPr txBox="1"/>
          <p:nvPr/>
        </p:nvSpPr>
        <p:spPr>
          <a:xfrm>
            <a:off x="1291067" y="5630893"/>
            <a:ext cx="81704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054478E-E19D-E945-80FC-2556CE84F942}"/>
              </a:ext>
            </a:extLst>
          </p:cNvPr>
          <p:cNvSpPr txBox="1"/>
          <p:nvPr/>
        </p:nvSpPr>
        <p:spPr>
          <a:xfrm>
            <a:off x="2238994" y="5622933"/>
            <a:ext cx="108882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2F5296B-4D75-9B4C-94A1-B9D691DC68E9}"/>
              </a:ext>
            </a:extLst>
          </p:cNvPr>
          <p:cNvSpPr txBox="1"/>
          <p:nvPr/>
        </p:nvSpPr>
        <p:spPr>
          <a:xfrm>
            <a:off x="3443581" y="5631799"/>
            <a:ext cx="87536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2E89975-EE81-B541-AB7F-B5F193491C0A}"/>
              </a:ext>
            </a:extLst>
          </p:cNvPr>
          <p:cNvSpPr txBox="1"/>
          <p:nvPr/>
        </p:nvSpPr>
        <p:spPr>
          <a:xfrm>
            <a:off x="4446698" y="5632521"/>
            <a:ext cx="952725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B55C4D5-000B-9A48-A9C1-30B7387AF39F}"/>
              </a:ext>
            </a:extLst>
          </p:cNvPr>
          <p:cNvSpPr txBox="1"/>
          <p:nvPr/>
        </p:nvSpPr>
        <p:spPr>
          <a:xfrm>
            <a:off x="5399423" y="5630893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B6A54-B696-D891-B5C0-0DD5218F2E9D}"/>
              </a:ext>
            </a:extLst>
          </p:cNvPr>
          <p:cNvSpPr txBox="1"/>
          <p:nvPr/>
        </p:nvSpPr>
        <p:spPr>
          <a:xfrm>
            <a:off x="6662889" y="5193109"/>
            <a:ext cx="702366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170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4D94A-6F20-38FD-3615-A82BC4F70DBF}"/>
              </a:ext>
            </a:extLst>
          </p:cNvPr>
          <p:cNvSpPr txBox="1"/>
          <p:nvPr/>
        </p:nvSpPr>
        <p:spPr>
          <a:xfrm>
            <a:off x="6459319" y="5534339"/>
            <a:ext cx="1088829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9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9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50499-15E1-46E3-1E45-1CBE81A799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97848" y="4426112"/>
            <a:ext cx="622198" cy="650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E44933-C06C-621C-D3E6-18454B8DBB1E}"/>
              </a:ext>
            </a:extLst>
          </p:cNvPr>
          <p:cNvSpPr txBox="1"/>
          <p:nvPr/>
        </p:nvSpPr>
        <p:spPr>
          <a:xfrm rot="16200000">
            <a:off x="-5521779" y="3126350"/>
            <a:ext cx="12192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6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34368633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0" name="Form"/>
          <p:cNvSpPr/>
          <p:nvPr/>
        </p:nvSpPr>
        <p:spPr>
          <a:xfrm>
            <a:off x="2381250" y="50228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125" y="1125"/>
                </a:moveTo>
                <a:lnTo>
                  <a:pt x="20433" y="1125"/>
                </a:lnTo>
                <a:lnTo>
                  <a:pt x="20433" y="20433"/>
                </a:lnTo>
                <a:lnTo>
                  <a:pt x="1125" y="20433"/>
                </a:lnTo>
                <a:lnTo>
                  <a:pt x="1125" y="1125"/>
                </a:lnTo>
                <a:close/>
                <a:moveTo>
                  <a:pt x="5541" y="10350"/>
                </a:moveTo>
                <a:cubicBezTo>
                  <a:pt x="5226" y="10350"/>
                  <a:pt x="4950" y="10626"/>
                  <a:pt x="4950" y="10941"/>
                </a:cubicBezTo>
                <a:cubicBezTo>
                  <a:pt x="4950" y="11256"/>
                  <a:pt x="5226" y="11517"/>
                  <a:pt x="5541" y="11517"/>
                </a:cubicBezTo>
                <a:lnTo>
                  <a:pt x="15750" y="11517"/>
                </a:lnTo>
                <a:cubicBezTo>
                  <a:pt x="16065" y="11517"/>
                  <a:pt x="16341" y="11256"/>
                  <a:pt x="16341" y="10941"/>
                </a:cubicBezTo>
                <a:cubicBezTo>
                  <a:pt x="16341" y="10626"/>
                  <a:pt x="16065" y="10350"/>
                  <a:pt x="15750" y="10350"/>
                </a:cubicBezTo>
                <a:lnTo>
                  <a:pt x="5541" y="1035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1" name="Form"/>
          <p:cNvSpPr/>
          <p:nvPr/>
        </p:nvSpPr>
        <p:spPr>
          <a:xfrm>
            <a:off x="3028950" y="50228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125" y="1125"/>
                </a:moveTo>
                <a:lnTo>
                  <a:pt x="20433" y="1125"/>
                </a:lnTo>
                <a:lnTo>
                  <a:pt x="20433" y="20433"/>
                </a:lnTo>
                <a:lnTo>
                  <a:pt x="1125" y="20433"/>
                </a:lnTo>
                <a:lnTo>
                  <a:pt x="1125" y="1125"/>
                </a:lnTo>
                <a:close/>
                <a:moveTo>
                  <a:pt x="11109" y="4950"/>
                </a:moveTo>
                <a:cubicBezTo>
                  <a:pt x="10794" y="4950"/>
                  <a:pt x="10533" y="5226"/>
                  <a:pt x="10533" y="5541"/>
                </a:cubicBezTo>
                <a:lnTo>
                  <a:pt x="10533" y="10083"/>
                </a:lnTo>
                <a:lnTo>
                  <a:pt x="5991" y="10083"/>
                </a:lnTo>
                <a:cubicBezTo>
                  <a:pt x="5676" y="10083"/>
                  <a:pt x="5400" y="10344"/>
                  <a:pt x="5400" y="10659"/>
                </a:cubicBezTo>
                <a:cubicBezTo>
                  <a:pt x="5400" y="10974"/>
                  <a:pt x="5676" y="11250"/>
                  <a:pt x="5991" y="11250"/>
                </a:cubicBezTo>
                <a:lnTo>
                  <a:pt x="10533" y="11250"/>
                </a:lnTo>
                <a:lnTo>
                  <a:pt x="10533" y="15792"/>
                </a:lnTo>
                <a:cubicBezTo>
                  <a:pt x="10533" y="16107"/>
                  <a:pt x="10794" y="16383"/>
                  <a:pt x="11109" y="16383"/>
                </a:cubicBezTo>
                <a:cubicBezTo>
                  <a:pt x="11424" y="16383"/>
                  <a:pt x="11700" y="16107"/>
                  <a:pt x="11700" y="15792"/>
                </a:cubicBezTo>
                <a:lnTo>
                  <a:pt x="11700" y="11250"/>
                </a:lnTo>
                <a:lnTo>
                  <a:pt x="16242" y="11250"/>
                </a:lnTo>
                <a:cubicBezTo>
                  <a:pt x="16557" y="11250"/>
                  <a:pt x="16833" y="10974"/>
                  <a:pt x="16833" y="10659"/>
                </a:cubicBezTo>
                <a:cubicBezTo>
                  <a:pt x="16833" y="10344"/>
                  <a:pt x="16557" y="10083"/>
                  <a:pt x="16242" y="10083"/>
                </a:cubicBezTo>
                <a:lnTo>
                  <a:pt x="11700" y="10083"/>
                </a:lnTo>
                <a:lnTo>
                  <a:pt x="11700" y="5541"/>
                </a:lnTo>
                <a:cubicBezTo>
                  <a:pt x="11700" y="5226"/>
                  <a:pt x="11424" y="4950"/>
                  <a:pt x="11109" y="49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2" name="Form"/>
          <p:cNvSpPr/>
          <p:nvPr/>
        </p:nvSpPr>
        <p:spPr>
          <a:xfrm>
            <a:off x="3073400" y="2266950"/>
            <a:ext cx="221881" cy="222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0798" y="0"/>
                </a:moveTo>
                <a:cubicBezTo>
                  <a:pt x="9009" y="0"/>
                  <a:pt x="7524" y="1227"/>
                  <a:pt x="7154" y="2893"/>
                </a:cubicBezTo>
                <a:lnTo>
                  <a:pt x="810" y="2893"/>
                </a:lnTo>
                <a:cubicBezTo>
                  <a:pt x="625" y="2893"/>
                  <a:pt x="374" y="2958"/>
                  <a:pt x="251" y="3144"/>
                </a:cubicBezTo>
                <a:cubicBezTo>
                  <a:pt x="127" y="3267"/>
                  <a:pt x="0" y="3518"/>
                  <a:pt x="0" y="3703"/>
                </a:cubicBezTo>
                <a:lnTo>
                  <a:pt x="0" y="20790"/>
                </a:lnTo>
                <a:cubicBezTo>
                  <a:pt x="0" y="20975"/>
                  <a:pt x="66" y="21226"/>
                  <a:pt x="251" y="21349"/>
                </a:cubicBezTo>
                <a:cubicBezTo>
                  <a:pt x="374" y="21473"/>
                  <a:pt x="625" y="21600"/>
                  <a:pt x="810" y="21600"/>
                </a:cubicBezTo>
                <a:lnTo>
                  <a:pt x="20671" y="21600"/>
                </a:lnTo>
                <a:cubicBezTo>
                  <a:pt x="21103" y="21600"/>
                  <a:pt x="21481" y="21222"/>
                  <a:pt x="21480" y="20790"/>
                </a:cubicBezTo>
                <a:lnTo>
                  <a:pt x="21538" y="3819"/>
                </a:lnTo>
                <a:cubicBezTo>
                  <a:pt x="21600" y="3572"/>
                  <a:pt x="21531" y="3387"/>
                  <a:pt x="21346" y="3201"/>
                </a:cubicBezTo>
                <a:cubicBezTo>
                  <a:pt x="21222" y="3078"/>
                  <a:pt x="20971" y="2970"/>
                  <a:pt x="20786" y="2970"/>
                </a:cubicBezTo>
                <a:lnTo>
                  <a:pt x="14442" y="2970"/>
                </a:lnTo>
                <a:cubicBezTo>
                  <a:pt x="14072" y="1304"/>
                  <a:pt x="12588" y="0"/>
                  <a:pt x="10798" y="0"/>
                </a:cubicBezTo>
                <a:close/>
                <a:moveTo>
                  <a:pt x="10856" y="1601"/>
                </a:moveTo>
                <a:cubicBezTo>
                  <a:pt x="11781" y="1601"/>
                  <a:pt x="12533" y="2168"/>
                  <a:pt x="12842" y="2970"/>
                </a:cubicBezTo>
                <a:lnTo>
                  <a:pt x="8889" y="2970"/>
                </a:lnTo>
                <a:cubicBezTo>
                  <a:pt x="9198" y="2168"/>
                  <a:pt x="9930" y="1601"/>
                  <a:pt x="10856" y="1601"/>
                </a:cubicBezTo>
                <a:close/>
                <a:moveTo>
                  <a:pt x="1658" y="4513"/>
                </a:moveTo>
                <a:lnTo>
                  <a:pt x="19996" y="4571"/>
                </a:lnTo>
                <a:lnTo>
                  <a:pt x="19996" y="7714"/>
                </a:lnTo>
                <a:lnTo>
                  <a:pt x="1658" y="7714"/>
                </a:lnTo>
                <a:lnTo>
                  <a:pt x="1658" y="4513"/>
                </a:lnTo>
                <a:close/>
                <a:moveTo>
                  <a:pt x="1658" y="9315"/>
                </a:moveTo>
                <a:lnTo>
                  <a:pt x="19996" y="9315"/>
                </a:lnTo>
                <a:lnTo>
                  <a:pt x="19938" y="19941"/>
                </a:lnTo>
                <a:lnTo>
                  <a:pt x="1658" y="19999"/>
                </a:lnTo>
                <a:lnTo>
                  <a:pt x="1658" y="9315"/>
                </a:lnTo>
                <a:close/>
                <a:moveTo>
                  <a:pt x="6363" y="9874"/>
                </a:moveTo>
                <a:cubicBezTo>
                  <a:pt x="5931" y="9874"/>
                  <a:pt x="5553" y="10252"/>
                  <a:pt x="5553" y="10684"/>
                </a:cubicBezTo>
                <a:cubicBezTo>
                  <a:pt x="5553" y="11116"/>
                  <a:pt x="5931" y="11475"/>
                  <a:pt x="6363" y="11475"/>
                </a:cubicBezTo>
                <a:lnTo>
                  <a:pt x="8137" y="11475"/>
                </a:lnTo>
                <a:cubicBezTo>
                  <a:pt x="8569" y="11475"/>
                  <a:pt x="8947" y="11116"/>
                  <a:pt x="8947" y="10684"/>
                </a:cubicBezTo>
                <a:cubicBezTo>
                  <a:pt x="8947" y="10252"/>
                  <a:pt x="8569" y="9874"/>
                  <a:pt x="8137" y="9874"/>
                </a:cubicBezTo>
                <a:lnTo>
                  <a:pt x="6363" y="9874"/>
                </a:lnTo>
                <a:close/>
                <a:moveTo>
                  <a:pt x="13151" y="9874"/>
                </a:moveTo>
                <a:cubicBezTo>
                  <a:pt x="12719" y="9874"/>
                  <a:pt x="12341" y="10252"/>
                  <a:pt x="12341" y="10684"/>
                </a:cubicBezTo>
                <a:cubicBezTo>
                  <a:pt x="12341" y="11116"/>
                  <a:pt x="12719" y="11475"/>
                  <a:pt x="13151" y="11475"/>
                </a:cubicBezTo>
                <a:lnTo>
                  <a:pt x="14925" y="11475"/>
                </a:lnTo>
                <a:cubicBezTo>
                  <a:pt x="15356" y="11475"/>
                  <a:pt x="15734" y="11116"/>
                  <a:pt x="15734" y="10684"/>
                </a:cubicBezTo>
                <a:cubicBezTo>
                  <a:pt x="15734" y="10252"/>
                  <a:pt x="15356" y="9874"/>
                  <a:pt x="14925" y="9874"/>
                </a:cubicBezTo>
                <a:lnTo>
                  <a:pt x="13151" y="987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3" name="Form"/>
          <p:cNvSpPr/>
          <p:nvPr/>
        </p:nvSpPr>
        <p:spPr>
          <a:xfrm>
            <a:off x="3727450" y="2266950"/>
            <a:ext cx="221882" cy="22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10798" y="0"/>
                </a:moveTo>
                <a:cubicBezTo>
                  <a:pt x="8392" y="0"/>
                  <a:pt x="6479" y="1918"/>
                  <a:pt x="6479" y="4332"/>
                </a:cubicBezTo>
                <a:lnTo>
                  <a:pt x="6479" y="5008"/>
                </a:lnTo>
                <a:lnTo>
                  <a:pt x="810" y="5008"/>
                </a:lnTo>
                <a:cubicBezTo>
                  <a:pt x="625" y="5008"/>
                  <a:pt x="374" y="5074"/>
                  <a:pt x="251" y="5260"/>
                </a:cubicBezTo>
                <a:cubicBezTo>
                  <a:pt x="127" y="5384"/>
                  <a:pt x="0" y="5635"/>
                  <a:pt x="0" y="5821"/>
                </a:cubicBezTo>
                <a:lnTo>
                  <a:pt x="0" y="20788"/>
                </a:lnTo>
                <a:cubicBezTo>
                  <a:pt x="0" y="20973"/>
                  <a:pt x="66" y="21225"/>
                  <a:pt x="251" y="21349"/>
                </a:cubicBezTo>
                <a:cubicBezTo>
                  <a:pt x="374" y="21472"/>
                  <a:pt x="625" y="21600"/>
                  <a:pt x="810" y="21600"/>
                </a:cubicBezTo>
                <a:lnTo>
                  <a:pt x="20671" y="21600"/>
                </a:lnTo>
                <a:cubicBezTo>
                  <a:pt x="21102" y="21600"/>
                  <a:pt x="21480" y="21221"/>
                  <a:pt x="21480" y="20788"/>
                </a:cubicBezTo>
                <a:lnTo>
                  <a:pt x="21538" y="5879"/>
                </a:lnTo>
                <a:cubicBezTo>
                  <a:pt x="21600" y="5569"/>
                  <a:pt x="21531" y="5384"/>
                  <a:pt x="21345" y="5260"/>
                </a:cubicBezTo>
                <a:cubicBezTo>
                  <a:pt x="21222" y="5136"/>
                  <a:pt x="20971" y="5008"/>
                  <a:pt x="20786" y="5008"/>
                </a:cubicBezTo>
                <a:lnTo>
                  <a:pt x="15117" y="5008"/>
                </a:lnTo>
                <a:lnTo>
                  <a:pt x="15117" y="4332"/>
                </a:lnTo>
                <a:cubicBezTo>
                  <a:pt x="15117" y="1918"/>
                  <a:pt x="13204" y="0"/>
                  <a:pt x="10798" y="0"/>
                </a:cubicBezTo>
                <a:close/>
                <a:moveTo>
                  <a:pt x="10856" y="1605"/>
                </a:moveTo>
                <a:cubicBezTo>
                  <a:pt x="12337" y="1605"/>
                  <a:pt x="13575" y="2846"/>
                  <a:pt x="13575" y="4332"/>
                </a:cubicBezTo>
                <a:lnTo>
                  <a:pt x="13575" y="5008"/>
                </a:lnTo>
                <a:lnTo>
                  <a:pt x="8079" y="5008"/>
                </a:lnTo>
                <a:lnTo>
                  <a:pt x="8079" y="4332"/>
                </a:lnTo>
                <a:lnTo>
                  <a:pt x="8137" y="4332"/>
                </a:lnTo>
                <a:cubicBezTo>
                  <a:pt x="8137" y="2847"/>
                  <a:pt x="9375" y="1605"/>
                  <a:pt x="10856" y="1605"/>
                </a:cubicBezTo>
                <a:close/>
                <a:moveTo>
                  <a:pt x="1735" y="6555"/>
                </a:moveTo>
                <a:lnTo>
                  <a:pt x="20054" y="6555"/>
                </a:lnTo>
                <a:lnTo>
                  <a:pt x="19996" y="19918"/>
                </a:lnTo>
                <a:lnTo>
                  <a:pt x="1735" y="19918"/>
                </a:lnTo>
                <a:lnTo>
                  <a:pt x="1735" y="6555"/>
                </a:lnTo>
                <a:close/>
                <a:moveTo>
                  <a:pt x="10490" y="9282"/>
                </a:moveTo>
                <a:cubicBezTo>
                  <a:pt x="10058" y="9282"/>
                  <a:pt x="9680" y="9661"/>
                  <a:pt x="9680" y="10094"/>
                </a:cubicBezTo>
                <a:lnTo>
                  <a:pt x="9680" y="12801"/>
                </a:lnTo>
                <a:lnTo>
                  <a:pt x="6980" y="12801"/>
                </a:lnTo>
                <a:cubicBezTo>
                  <a:pt x="6548" y="12801"/>
                  <a:pt x="6170" y="13181"/>
                  <a:pt x="6170" y="13614"/>
                </a:cubicBezTo>
                <a:cubicBezTo>
                  <a:pt x="6170" y="14047"/>
                  <a:pt x="6548" y="14426"/>
                  <a:pt x="6980" y="14426"/>
                </a:cubicBezTo>
                <a:lnTo>
                  <a:pt x="9680" y="14426"/>
                </a:lnTo>
                <a:lnTo>
                  <a:pt x="9680" y="17133"/>
                </a:lnTo>
                <a:cubicBezTo>
                  <a:pt x="9680" y="17566"/>
                  <a:pt x="10058" y="17945"/>
                  <a:pt x="10490" y="17945"/>
                </a:cubicBezTo>
                <a:cubicBezTo>
                  <a:pt x="10921" y="17945"/>
                  <a:pt x="11299" y="17566"/>
                  <a:pt x="11299" y="17133"/>
                </a:cubicBezTo>
                <a:lnTo>
                  <a:pt x="11299" y="14426"/>
                </a:lnTo>
                <a:lnTo>
                  <a:pt x="13999" y="14426"/>
                </a:lnTo>
                <a:cubicBezTo>
                  <a:pt x="14431" y="14426"/>
                  <a:pt x="14809" y="14047"/>
                  <a:pt x="14809" y="13614"/>
                </a:cubicBezTo>
                <a:cubicBezTo>
                  <a:pt x="14809" y="13180"/>
                  <a:pt x="14431" y="12801"/>
                  <a:pt x="13999" y="12801"/>
                </a:cubicBezTo>
                <a:lnTo>
                  <a:pt x="11299" y="12801"/>
                </a:lnTo>
                <a:lnTo>
                  <a:pt x="11299" y="10094"/>
                </a:lnTo>
                <a:cubicBezTo>
                  <a:pt x="11299" y="9661"/>
                  <a:pt x="10921" y="9282"/>
                  <a:pt x="10490" y="928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4" name="Form"/>
          <p:cNvSpPr/>
          <p:nvPr/>
        </p:nvSpPr>
        <p:spPr>
          <a:xfrm>
            <a:off x="10242550" y="1689100"/>
            <a:ext cx="262335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7" y="0"/>
                </a:moveTo>
                <a:cubicBezTo>
                  <a:pt x="8990" y="0"/>
                  <a:pt x="7536" y="1298"/>
                  <a:pt x="7222" y="2967"/>
                </a:cubicBezTo>
                <a:lnTo>
                  <a:pt x="686" y="2967"/>
                </a:lnTo>
                <a:cubicBezTo>
                  <a:pt x="529" y="2967"/>
                  <a:pt x="317" y="3022"/>
                  <a:pt x="212" y="3179"/>
                </a:cubicBezTo>
                <a:cubicBezTo>
                  <a:pt x="108" y="3283"/>
                  <a:pt x="0" y="3495"/>
                  <a:pt x="0" y="3652"/>
                </a:cubicBezTo>
                <a:lnTo>
                  <a:pt x="0" y="20915"/>
                </a:lnTo>
                <a:cubicBezTo>
                  <a:pt x="0" y="21072"/>
                  <a:pt x="55" y="21284"/>
                  <a:pt x="212" y="21388"/>
                </a:cubicBezTo>
                <a:cubicBezTo>
                  <a:pt x="317" y="21492"/>
                  <a:pt x="529" y="21600"/>
                  <a:pt x="686" y="21600"/>
                </a:cubicBezTo>
                <a:lnTo>
                  <a:pt x="20865" y="21551"/>
                </a:lnTo>
                <a:cubicBezTo>
                  <a:pt x="21231" y="21551"/>
                  <a:pt x="21535" y="21232"/>
                  <a:pt x="21535" y="20866"/>
                </a:cubicBezTo>
                <a:lnTo>
                  <a:pt x="21600" y="3701"/>
                </a:lnTo>
                <a:cubicBezTo>
                  <a:pt x="21548" y="3492"/>
                  <a:pt x="21495" y="3335"/>
                  <a:pt x="21339" y="3179"/>
                </a:cubicBezTo>
                <a:cubicBezTo>
                  <a:pt x="21234" y="3075"/>
                  <a:pt x="21022" y="2967"/>
                  <a:pt x="20865" y="2967"/>
                </a:cubicBezTo>
                <a:lnTo>
                  <a:pt x="14329" y="2967"/>
                </a:lnTo>
                <a:cubicBezTo>
                  <a:pt x="14016" y="1298"/>
                  <a:pt x="12545" y="0"/>
                  <a:pt x="10767" y="0"/>
                </a:cubicBezTo>
                <a:close/>
                <a:moveTo>
                  <a:pt x="10718" y="1353"/>
                </a:moveTo>
                <a:cubicBezTo>
                  <a:pt x="11764" y="1353"/>
                  <a:pt x="12646" y="2028"/>
                  <a:pt x="12908" y="2967"/>
                </a:cubicBezTo>
                <a:lnTo>
                  <a:pt x="8529" y="2967"/>
                </a:lnTo>
                <a:cubicBezTo>
                  <a:pt x="8843" y="2028"/>
                  <a:pt x="9725" y="1353"/>
                  <a:pt x="10718" y="1353"/>
                </a:cubicBezTo>
                <a:close/>
                <a:moveTo>
                  <a:pt x="1307" y="4271"/>
                </a:moveTo>
                <a:lnTo>
                  <a:pt x="20179" y="4336"/>
                </a:lnTo>
                <a:lnTo>
                  <a:pt x="20179" y="7776"/>
                </a:lnTo>
                <a:lnTo>
                  <a:pt x="1307" y="7776"/>
                </a:lnTo>
                <a:lnTo>
                  <a:pt x="1307" y="4271"/>
                </a:lnTo>
                <a:close/>
                <a:moveTo>
                  <a:pt x="1307" y="9129"/>
                </a:moveTo>
                <a:lnTo>
                  <a:pt x="20179" y="9129"/>
                </a:lnTo>
                <a:lnTo>
                  <a:pt x="20130" y="20182"/>
                </a:lnTo>
                <a:lnTo>
                  <a:pt x="1307" y="20182"/>
                </a:lnTo>
                <a:lnTo>
                  <a:pt x="1307" y="9129"/>
                </a:lnTo>
                <a:close/>
                <a:moveTo>
                  <a:pt x="5915" y="9912"/>
                </a:moveTo>
                <a:cubicBezTo>
                  <a:pt x="5549" y="9912"/>
                  <a:pt x="5229" y="10231"/>
                  <a:pt x="5228" y="10596"/>
                </a:cubicBezTo>
                <a:cubicBezTo>
                  <a:pt x="5228" y="10961"/>
                  <a:pt x="5549" y="11265"/>
                  <a:pt x="5915" y="11265"/>
                </a:cubicBezTo>
                <a:lnTo>
                  <a:pt x="7679" y="11265"/>
                </a:lnTo>
                <a:cubicBezTo>
                  <a:pt x="8045" y="11265"/>
                  <a:pt x="8365" y="10961"/>
                  <a:pt x="8366" y="10596"/>
                </a:cubicBezTo>
                <a:cubicBezTo>
                  <a:pt x="8366" y="10231"/>
                  <a:pt x="8045" y="9912"/>
                  <a:pt x="7679" y="9912"/>
                </a:cubicBezTo>
                <a:lnTo>
                  <a:pt x="5915" y="9912"/>
                </a:lnTo>
                <a:close/>
                <a:moveTo>
                  <a:pt x="13234" y="9912"/>
                </a:moveTo>
                <a:cubicBezTo>
                  <a:pt x="12869" y="9912"/>
                  <a:pt x="12548" y="10231"/>
                  <a:pt x="12548" y="10596"/>
                </a:cubicBezTo>
                <a:cubicBezTo>
                  <a:pt x="12548" y="10961"/>
                  <a:pt x="12868" y="11265"/>
                  <a:pt x="13234" y="11265"/>
                </a:cubicBezTo>
                <a:lnTo>
                  <a:pt x="14999" y="11265"/>
                </a:lnTo>
                <a:cubicBezTo>
                  <a:pt x="15365" y="11265"/>
                  <a:pt x="15685" y="10961"/>
                  <a:pt x="15685" y="10596"/>
                </a:cubicBezTo>
                <a:cubicBezTo>
                  <a:pt x="15685" y="10231"/>
                  <a:pt x="15365" y="9912"/>
                  <a:pt x="14999" y="9912"/>
                </a:cubicBezTo>
                <a:lnTo>
                  <a:pt x="13234" y="991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5" name="Form"/>
          <p:cNvSpPr/>
          <p:nvPr/>
        </p:nvSpPr>
        <p:spPr>
          <a:xfrm>
            <a:off x="10896600" y="1689100"/>
            <a:ext cx="26293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43" y="0"/>
                </a:moveTo>
                <a:cubicBezTo>
                  <a:pt x="8448" y="0"/>
                  <a:pt x="6521" y="1927"/>
                  <a:pt x="6521" y="4222"/>
                </a:cubicBezTo>
                <a:lnTo>
                  <a:pt x="6521" y="5054"/>
                </a:lnTo>
                <a:lnTo>
                  <a:pt x="685" y="5054"/>
                </a:lnTo>
                <a:cubicBezTo>
                  <a:pt x="528" y="5054"/>
                  <a:pt x="316" y="5109"/>
                  <a:pt x="212" y="5266"/>
                </a:cubicBezTo>
                <a:cubicBezTo>
                  <a:pt x="108" y="5370"/>
                  <a:pt x="0" y="5582"/>
                  <a:pt x="0" y="5738"/>
                </a:cubicBezTo>
                <a:lnTo>
                  <a:pt x="0" y="20915"/>
                </a:lnTo>
                <a:cubicBezTo>
                  <a:pt x="0" y="21072"/>
                  <a:pt x="55" y="21284"/>
                  <a:pt x="212" y="21388"/>
                </a:cubicBezTo>
                <a:cubicBezTo>
                  <a:pt x="316" y="21492"/>
                  <a:pt x="528" y="21600"/>
                  <a:pt x="685" y="21600"/>
                </a:cubicBezTo>
                <a:lnTo>
                  <a:pt x="20866" y="21551"/>
                </a:lnTo>
                <a:cubicBezTo>
                  <a:pt x="21232" y="21551"/>
                  <a:pt x="21551" y="21232"/>
                  <a:pt x="21551" y="20866"/>
                </a:cubicBezTo>
                <a:lnTo>
                  <a:pt x="21600" y="5738"/>
                </a:lnTo>
                <a:cubicBezTo>
                  <a:pt x="21548" y="5582"/>
                  <a:pt x="21444" y="5422"/>
                  <a:pt x="21339" y="5266"/>
                </a:cubicBezTo>
                <a:cubicBezTo>
                  <a:pt x="21235" y="5161"/>
                  <a:pt x="21023" y="5054"/>
                  <a:pt x="20866" y="5054"/>
                </a:cubicBezTo>
                <a:lnTo>
                  <a:pt x="14965" y="5054"/>
                </a:lnTo>
                <a:lnTo>
                  <a:pt x="14965" y="4222"/>
                </a:lnTo>
                <a:cubicBezTo>
                  <a:pt x="14965" y="1875"/>
                  <a:pt x="13038" y="0"/>
                  <a:pt x="10743" y="0"/>
                </a:cubicBezTo>
                <a:close/>
                <a:moveTo>
                  <a:pt x="10743" y="1304"/>
                </a:moveTo>
                <a:cubicBezTo>
                  <a:pt x="12360" y="1304"/>
                  <a:pt x="13661" y="2605"/>
                  <a:pt x="13661" y="4222"/>
                </a:cubicBezTo>
                <a:lnTo>
                  <a:pt x="13661" y="5054"/>
                </a:lnTo>
                <a:lnTo>
                  <a:pt x="7874" y="5054"/>
                </a:lnTo>
                <a:lnTo>
                  <a:pt x="7874" y="4222"/>
                </a:lnTo>
                <a:lnTo>
                  <a:pt x="7825" y="4222"/>
                </a:lnTo>
                <a:cubicBezTo>
                  <a:pt x="7825" y="2605"/>
                  <a:pt x="9126" y="1304"/>
                  <a:pt x="10743" y="1304"/>
                </a:cubicBezTo>
                <a:close/>
                <a:moveTo>
                  <a:pt x="1304" y="6358"/>
                </a:moveTo>
                <a:lnTo>
                  <a:pt x="20182" y="6358"/>
                </a:lnTo>
                <a:lnTo>
                  <a:pt x="20133" y="20182"/>
                </a:lnTo>
                <a:lnTo>
                  <a:pt x="1304" y="20182"/>
                </a:lnTo>
                <a:lnTo>
                  <a:pt x="1304" y="6358"/>
                </a:lnTo>
                <a:close/>
                <a:moveTo>
                  <a:pt x="10531" y="8868"/>
                </a:moveTo>
                <a:cubicBezTo>
                  <a:pt x="10166" y="8868"/>
                  <a:pt x="9863" y="9188"/>
                  <a:pt x="9863" y="9553"/>
                </a:cubicBezTo>
                <a:lnTo>
                  <a:pt x="9863" y="12471"/>
                </a:lnTo>
                <a:lnTo>
                  <a:pt x="6945" y="12471"/>
                </a:lnTo>
                <a:cubicBezTo>
                  <a:pt x="6579" y="12471"/>
                  <a:pt x="6260" y="12774"/>
                  <a:pt x="6260" y="13139"/>
                </a:cubicBezTo>
                <a:cubicBezTo>
                  <a:pt x="6260" y="13504"/>
                  <a:pt x="6579" y="13824"/>
                  <a:pt x="6945" y="13824"/>
                </a:cubicBezTo>
                <a:lnTo>
                  <a:pt x="9863" y="13824"/>
                </a:lnTo>
                <a:lnTo>
                  <a:pt x="9863" y="16742"/>
                </a:lnTo>
                <a:cubicBezTo>
                  <a:pt x="9863" y="17107"/>
                  <a:pt x="10166" y="17427"/>
                  <a:pt x="10531" y="17427"/>
                </a:cubicBezTo>
                <a:cubicBezTo>
                  <a:pt x="10896" y="17427"/>
                  <a:pt x="11216" y="17107"/>
                  <a:pt x="11216" y="16742"/>
                </a:cubicBezTo>
                <a:lnTo>
                  <a:pt x="11216" y="13824"/>
                </a:lnTo>
                <a:lnTo>
                  <a:pt x="14134" y="13824"/>
                </a:lnTo>
                <a:cubicBezTo>
                  <a:pt x="14499" y="13824"/>
                  <a:pt x="14819" y="13504"/>
                  <a:pt x="14818" y="13139"/>
                </a:cubicBezTo>
                <a:cubicBezTo>
                  <a:pt x="14818" y="12774"/>
                  <a:pt x="14499" y="12471"/>
                  <a:pt x="14134" y="12471"/>
                </a:cubicBezTo>
                <a:lnTo>
                  <a:pt x="11216" y="12471"/>
                </a:lnTo>
                <a:lnTo>
                  <a:pt x="11216" y="9553"/>
                </a:lnTo>
                <a:cubicBezTo>
                  <a:pt x="11216" y="9188"/>
                  <a:pt x="10896" y="8868"/>
                  <a:pt x="10531" y="886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6" name="Form"/>
          <p:cNvSpPr/>
          <p:nvPr/>
        </p:nvSpPr>
        <p:spPr>
          <a:xfrm>
            <a:off x="9607550" y="2825750"/>
            <a:ext cx="219671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0" y="0"/>
                </a:moveTo>
                <a:cubicBezTo>
                  <a:pt x="382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382" y="21600"/>
                  <a:pt x="820" y="21600"/>
                </a:cubicBezTo>
                <a:cubicBezTo>
                  <a:pt x="1256" y="21600"/>
                  <a:pt x="1557" y="21282"/>
                  <a:pt x="1619" y="20786"/>
                </a:cubicBezTo>
                <a:lnTo>
                  <a:pt x="1619" y="814"/>
                </a:lnTo>
                <a:cubicBezTo>
                  <a:pt x="1620" y="380"/>
                  <a:pt x="1257" y="0"/>
                  <a:pt x="820" y="0"/>
                </a:cubicBezTo>
                <a:close/>
                <a:moveTo>
                  <a:pt x="20800" y="0"/>
                </a:moveTo>
                <a:cubicBezTo>
                  <a:pt x="20362" y="0"/>
                  <a:pt x="19980" y="380"/>
                  <a:pt x="19980" y="814"/>
                </a:cubicBezTo>
                <a:lnTo>
                  <a:pt x="19980" y="20786"/>
                </a:lnTo>
                <a:cubicBezTo>
                  <a:pt x="19980" y="21220"/>
                  <a:pt x="20363" y="21600"/>
                  <a:pt x="20800" y="21600"/>
                </a:cubicBezTo>
                <a:cubicBezTo>
                  <a:pt x="21237" y="21600"/>
                  <a:pt x="21537" y="21282"/>
                  <a:pt x="21600" y="20786"/>
                </a:cubicBezTo>
                <a:lnTo>
                  <a:pt x="21600" y="814"/>
                </a:lnTo>
                <a:cubicBezTo>
                  <a:pt x="21600" y="380"/>
                  <a:pt x="21237" y="0"/>
                  <a:pt x="20800" y="0"/>
                </a:cubicBezTo>
                <a:close/>
                <a:moveTo>
                  <a:pt x="5815" y="5584"/>
                </a:moveTo>
                <a:cubicBezTo>
                  <a:pt x="5377" y="5584"/>
                  <a:pt x="4995" y="5964"/>
                  <a:pt x="4995" y="6399"/>
                </a:cubicBezTo>
                <a:lnTo>
                  <a:pt x="4995" y="16384"/>
                </a:lnTo>
                <a:cubicBezTo>
                  <a:pt x="4995" y="16819"/>
                  <a:pt x="5378" y="17179"/>
                  <a:pt x="5815" y="17179"/>
                </a:cubicBezTo>
                <a:cubicBezTo>
                  <a:pt x="6252" y="17179"/>
                  <a:pt x="6614" y="16819"/>
                  <a:pt x="6615" y="16384"/>
                </a:cubicBezTo>
                <a:lnTo>
                  <a:pt x="6615" y="6399"/>
                </a:lnTo>
                <a:cubicBezTo>
                  <a:pt x="6615" y="5964"/>
                  <a:pt x="6252" y="5584"/>
                  <a:pt x="5815" y="5584"/>
                </a:cubicBezTo>
                <a:close/>
                <a:moveTo>
                  <a:pt x="15805" y="5584"/>
                </a:moveTo>
                <a:cubicBezTo>
                  <a:pt x="15367" y="5584"/>
                  <a:pt x="14985" y="5964"/>
                  <a:pt x="14985" y="6399"/>
                </a:cubicBezTo>
                <a:lnTo>
                  <a:pt x="14985" y="16384"/>
                </a:lnTo>
                <a:cubicBezTo>
                  <a:pt x="14985" y="16819"/>
                  <a:pt x="15368" y="17179"/>
                  <a:pt x="15805" y="17179"/>
                </a:cubicBezTo>
                <a:cubicBezTo>
                  <a:pt x="16242" y="17179"/>
                  <a:pt x="16605" y="16819"/>
                  <a:pt x="16605" y="16384"/>
                </a:cubicBezTo>
                <a:lnTo>
                  <a:pt x="16605" y="6399"/>
                </a:lnTo>
                <a:cubicBezTo>
                  <a:pt x="16605" y="5964"/>
                  <a:pt x="16242" y="5584"/>
                  <a:pt x="15805" y="5584"/>
                </a:cubicBezTo>
                <a:close/>
                <a:moveTo>
                  <a:pt x="10810" y="8066"/>
                </a:moveTo>
                <a:cubicBezTo>
                  <a:pt x="10372" y="8066"/>
                  <a:pt x="9990" y="8446"/>
                  <a:pt x="9990" y="8880"/>
                </a:cubicBezTo>
                <a:lnTo>
                  <a:pt x="9990" y="13902"/>
                </a:lnTo>
                <a:cubicBezTo>
                  <a:pt x="9990" y="14337"/>
                  <a:pt x="10373" y="14697"/>
                  <a:pt x="10810" y="14697"/>
                </a:cubicBezTo>
                <a:cubicBezTo>
                  <a:pt x="11246" y="14697"/>
                  <a:pt x="11547" y="14337"/>
                  <a:pt x="11610" y="13902"/>
                </a:cubicBezTo>
                <a:lnTo>
                  <a:pt x="11610" y="8880"/>
                </a:lnTo>
                <a:cubicBezTo>
                  <a:pt x="11610" y="8446"/>
                  <a:pt x="11247" y="8066"/>
                  <a:pt x="10810" y="806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7" name="Form"/>
          <p:cNvSpPr/>
          <p:nvPr/>
        </p:nvSpPr>
        <p:spPr>
          <a:xfrm>
            <a:off x="10261600" y="2825750"/>
            <a:ext cx="221060" cy="226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72"/>
                  <a:pt x="0" y="796"/>
                </a:cubicBezTo>
                <a:cubicBezTo>
                  <a:pt x="0" y="1221"/>
                  <a:pt x="380" y="1574"/>
                  <a:pt x="814" y="1574"/>
                </a:cubicBezTo>
                <a:lnTo>
                  <a:pt x="20786" y="1574"/>
                </a:lnTo>
                <a:cubicBezTo>
                  <a:pt x="21220" y="1574"/>
                  <a:pt x="21600" y="1282"/>
                  <a:pt x="21600" y="796"/>
                </a:cubicBezTo>
                <a:cubicBezTo>
                  <a:pt x="21600" y="37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5778" y="5462"/>
                </a:moveTo>
                <a:cubicBezTo>
                  <a:pt x="5343" y="5462"/>
                  <a:pt x="4964" y="5833"/>
                  <a:pt x="4964" y="6258"/>
                </a:cubicBezTo>
                <a:cubicBezTo>
                  <a:pt x="4964" y="6683"/>
                  <a:pt x="5344" y="7036"/>
                  <a:pt x="5778" y="7036"/>
                </a:cubicBezTo>
                <a:lnTo>
                  <a:pt x="15764" y="7036"/>
                </a:lnTo>
                <a:cubicBezTo>
                  <a:pt x="16198" y="7036"/>
                  <a:pt x="16497" y="6683"/>
                  <a:pt x="16559" y="6258"/>
                </a:cubicBezTo>
                <a:cubicBezTo>
                  <a:pt x="16559" y="5833"/>
                  <a:pt x="16198" y="5462"/>
                  <a:pt x="15764" y="5462"/>
                </a:cubicBezTo>
                <a:lnTo>
                  <a:pt x="5778" y="5462"/>
                </a:lnTo>
                <a:close/>
                <a:moveTo>
                  <a:pt x="8260" y="10316"/>
                </a:moveTo>
                <a:cubicBezTo>
                  <a:pt x="7825" y="10316"/>
                  <a:pt x="7446" y="10688"/>
                  <a:pt x="7446" y="11113"/>
                </a:cubicBezTo>
                <a:cubicBezTo>
                  <a:pt x="7446" y="11538"/>
                  <a:pt x="7826" y="11890"/>
                  <a:pt x="8260" y="11890"/>
                </a:cubicBezTo>
                <a:lnTo>
                  <a:pt x="13282" y="11890"/>
                </a:lnTo>
                <a:cubicBezTo>
                  <a:pt x="13716" y="11890"/>
                  <a:pt x="14077" y="11598"/>
                  <a:pt x="14077" y="11113"/>
                </a:cubicBezTo>
                <a:cubicBezTo>
                  <a:pt x="14077" y="10688"/>
                  <a:pt x="13716" y="10316"/>
                  <a:pt x="13282" y="10316"/>
                </a:cubicBezTo>
                <a:lnTo>
                  <a:pt x="8260" y="10316"/>
                </a:lnTo>
                <a:close/>
                <a:moveTo>
                  <a:pt x="5778" y="15171"/>
                </a:moveTo>
                <a:cubicBezTo>
                  <a:pt x="5343" y="15171"/>
                  <a:pt x="4964" y="15543"/>
                  <a:pt x="4964" y="15968"/>
                </a:cubicBezTo>
                <a:cubicBezTo>
                  <a:pt x="4964" y="16393"/>
                  <a:pt x="5344" y="16745"/>
                  <a:pt x="5778" y="16745"/>
                </a:cubicBezTo>
                <a:lnTo>
                  <a:pt x="15764" y="16745"/>
                </a:lnTo>
                <a:cubicBezTo>
                  <a:pt x="16198" y="16745"/>
                  <a:pt x="16497" y="16392"/>
                  <a:pt x="16559" y="15968"/>
                </a:cubicBezTo>
                <a:cubicBezTo>
                  <a:pt x="16559" y="15543"/>
                  <a:pt x="16198" y="15171"/>
                  <a:pt x="15764" y="15171"/>
                </a:cubicBezTo>
                <a:lnTo>
                  <a:pt x="5778" y="15171"/>
                </a:lnTo>
                <a:close/>
                <a:moveTo>
                  <a:pt x="814" y="20026"/>
                </a:moveTo>
                <a:cubicBezTo>
                  <a:pt x="380" y="20026"/>
                  <a:pt x="0" y="20398"/>
                  <a:pt x="0" y="20822"/>
                </a:cubicBezTo>
                <a:cubicBezTo>
                  <a:pt x="0" y="2124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20" y="21600"/>
                  <a:pt x="21600" y="21308"/>
                  <a:pt x="21600" y="20822"/>
                </a:cubicBezTo>
                <a:cubicBezTo>
                  <a:pt x="21600" y="20398"/>
                  <a:pt x="21220" y="20026"/>
                  <a:pt x="20786" y="20026"/>
                </a:cubicBezTo>
                <a:lnTo>
                  <a:pt x="814" y="2002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8" name="Form"/>
          <p:cNvSpPr/>
          <p:nvPr/>
        </p:nvSpPr>
        <p:spPr>
          <a:xfrm>
            <a:off x="1733550" y="3911600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89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10807" y="6632"/>
                </a:moveTo>
                <a:cubicBezTo>
                  <a:pt x="10476" y="6632"/>
                  <a:pt x="10186" y="6923"/>
                  <a:pt x="10186" y="7254"/>
                </a:cubicBezTo>
                <a:lnTo>
                  <a:pt x="10186" y="10467"/>
                </a:lnTo>
                <a:lnTo>
                  <a:pt x="6781" y="10467"/>
                </a:lnTo>
                <a:cubicBezTo>
                  <a:pt x="6449" y="10467"/>
                  <a:pt x="6159" y="10757"/>
                  <a:pt x="6159" y="11089"/>
                </a:cubicBezTo>
                <a:cubicBezTo>
                  <a:pt x="6159" y="11420"/>
                  <a:pt x="6449" y="11696"/>
                  <a:pt x="6781" y="11696"/>
                </a:cubicBezTo>
                <a:lnTo>
                  <a:pt x="10186" y="11696"/>
                </a:lnTo>
                <a:lnTo>
                  <a:pt x="10186" y="14923"/>
                </a:lnTo>
                <a:cubicBezTo>
                  <a:pt x="10186" y="15255"/>
                  <a:pt x="10476" y="15545"/>
                  <a:pt x="10807" y="15545"/>
                </a:cubicBezTo>
                <a:cubicBezTo>
                  <a:pt x="11139" y="15545"/>
                  <a:pt x="11414" y="15255"/>
                  <a:pt x="11414" y="14923"/>
                </a:cubicBezTo>
                <a:lnTo>
                  <a:pt x="11414" y="11696"/>
                </a:lnTo>
                <a:lnTo>
                  <a:pt x="14642" y="11696"/>
                </a:lnTo>
                <a:cubicBezTo>
                  <a:pt x="14973" y="11696"/>
                  <a:pt x="15249" y="11420"/>
                  <a:pt x="15249" y="11089"/>
                </a:cubicBezTo>
                <a:cubicBezTo>
                  <a:pt x="15249" y="10710"/>
                  <a:pt x="14973" y="10467"/>
                  <a:pt x="14642" y="10467"/>
                </a:cubicBezTo>
                <a:lnTo>
                  <a:pt x="11414" y="10467"/>
                </a:lnTo>
                <a:lnTo>
                  <a:pt x="11414" y="7254"/>
                </a:lnTo>
                <a:cubicBezTo>
                  <a:pt x="11414" y="6923"/>
                  <a:pt x="11139" y="6633"/>
                  <a:pt x="10807" y="663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89" name="Form"/>
          <p:cNvSpPr/>
          <p:nvPr/>
        </p:nvSpPr>
        <p:spPr>
          <a:xfrm>
            <a:off x="3695779" y="3911600"/>
            <a:ext cx="289164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7" h="21600" extrusionOk="0">
                <a:moveTo>
                  <a:pt x="9839" y="0"/>
                </a:moveTo>
                <a:cubicBezTo>
                  <a:pt x="7333" y="0"/>
                  <a:pt x="4786" y="1036"/>
                  <a:pt x="2885" y="3168"/>
                </a:cubicBezTo>
                <a:cubicBezTo>
                  <a:pt x="-961" y="7385"/>
                  <a:pt x="-961" y="14215"/>
                  <a:pt x="2885" y="18432"/>
                </a:cubicBezTo>
                <a:cubicBezTo>
                  <a:pt x="4786" y="20516"/>
                  <a:pt x="7333" y="21600"/>
                  <a:pt x="9839" y="21600"/>
                </a:cubicBezTo>
                <a:cubicBezTo>
                  <a:pt x="12345" y="21600"/>
                  <a:pt x="14892" y="20564"/>
                  <a:pt x="16793" y="18432"/>
                </a:cubicBezTo>
                <a:cubicBezTo>
                  <a:pt x="20639" y="14263"/>
                  <a:pt x="20639" y="7385"/>
                  <a:pt x="16793" y="3168"/>
                </a:cubicBezTo>
                <a:cubicBezTo>
                  <a:pt x="14892" y="1084"/>
                  <a:pt x="12345" y="0"/>
                  <a:pt x="9839" y="0"/>
                </a:cubicBezTo>
                <a:close/>
                <a:moveTo>
                  <a:pt x="9839" y="1229"/>
                </a:moveTo>
                <a:cubicBezTo>
                  <a:pt x="12172" y="1229"/>
                  <a:pt x="14368" y="2227"/>
                  <a:pt x="16010" y="4027"/>
                </a:cubicBezTo>
                <a:cubicBezTo>
                  <a:pt x="19380" y="7769"/>
                  <a:pt x="19380" y="13830"/>
                  <a:pt x="16010" y="17573"/>
                </a:cubicBezTo>
                <a:cubicBezTo>
                  <a:pt x="14368" y="19373"/>
                  <a:pt x="12172" y="20371"/>
                  <a:pt x="9839" y="20371"/>
                </a:cubicBezTo>
                <a:cubicBezTo>
                  <a:pt x="7506" y="20371"/>
                  <a:pt x="5297" y="19373"/>
                  <a:pt x="3654" y="17573"/>
                </a:cubicBezTo>
                <a:cubicBezTo>
                  <a:pt x="241" y="13830"/>
                  <a:pt x="241" y="7769"/>
                  <a:pt x="3654" y="4027"/>
                </a:cubicBezTo>
                <a:cubicBezTo>
                  <a:pt x="5296" y="2227"/>
                  <a:pt x="7506" y="1229"/>
                  <a:pt x="9839" y="1229"/>
                </a:cubicBezTo>
                <a:close/>
                <a:moveTo>
                  <a:pt x="7030" y="7580"/>
                </a:moveTo>
                <a:cubicBezTo>
                  <a:pt x="6890" y="7580"/>
                  <a:pt x="6747" y="7639"/>
                  <a:pt x="6639" y="7758"/>
                </a:cubicBezTo>
                <a:cubicBezTo>
                  <a:pt x="6423" y="7994"/>
                  <a:pt x="6423" y="8379"/>
                  <a:pt x="6639" y="8616"/>
                </a:cubicBezTo>
                <a:lnTo>
                  <a:pt x="8840" y="11029"/>
                </a:lnTo>
                <a:lnTo>
                  <a:pt x="6774" y="13295"/>
                </a:lnTo>
                <a:cubicBezTo>
                  <a:pt x="6558" y="13531"/>
                  <a:pt x="6558" y="13916"/>
                  <a:pt x="6774" y="14153"/>
                </a:cubicBezTo>
                <a:cubicBezTo>
                  <a:pt x="6903" y="14295"/>
                  <a:pt x="7022" y="14346"/>
                  <a:pt x="7152" y="14346"/>
                </a:cubicBezTo>
                <a:cubicBezTo>
                  <a:pt x="7281" y="14346"/>
                  <a:pt x="7457" y="14295"/>
                  <a:pt x="7543" y="14153"/>
                </a:cubicBezTo>
                <a:lnTo>
                  <a:pt x="9623" y="11873"/>
                </a:lnTo>
                <a:lnTo>
                  <a:pt x="11689" y="14153"/>
                </a:lnTo>
                <a:cubicBezTo>
                  <a:pt x="11819" y="14295"/>
                  <a:pt x="11951" y="14346"/>
                  <a:pt x="12081" y="14346"/>
                </a:cubicBezTo>
                <a:cubicBezTo>
                  <a:pt x="12210" y="14346"/>
                  <a:pt x="12386" y="14295"/>
                  <a:pt x="12472" y="14153"/>
                </a:cubicBezTo>
                <a:cubicBezTo>
                  <a:pt x="12688" y="13916"/>
                  <a:pt x="12688" y="13531"/>
                  <a:pt x="12472" y="13295"/>
                </a:cubicBezTo>
                <a:lnTo>
                  <a:pt x="10393" y="11029"/>
                </a:lnTo>
                <a:lnTo>
                  <a:pt x="12472" y="8750"/>
                </a:lnTo>
                <a:cubicBezTo>
                  <a:pt x="12688" y="8513"/>
                  <a:pt x="12688" y="8143"/>
                  <a:pt x="12472" y="7906"/>
                </a:cubicBezTo>
                <a:cubicBezTo>
                  <a:pt x="12256" y="7669"/>
                  <a:pt x="11905" y="7669"/>
                  <a:pt x="11689" y="7906"/>
                </a:cubicBezTo>
                <a:lnTo>
                  <a:pt x="9623" y="10171"/>
                </a:lnTo>
                <a:lnTo>
                  <a:pt x="7422" y="7758"/>
                </a:lnTo>
                <a:cubicBezTo>
                  <a:pt x="7314" y="7639"/>
                  <a:pt x="7171" y="7580"/>
                  <a:pt x="7030" y="758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0" name="Form"/>
          <p:cNvSpPr/>
          <p:nvPr/>
        </p:nvSpPr>
        <p:spPr>
          <a:xfrm>
            <a:off x="5651500" y="3911600"/>
            <a:ext cx="288926" cy="289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84"/>
                </a:moveTo>
                <a:lnTo>
                  <a:pt x="21600" y="10184"/>
                </a:lnTo>
                <a:cubicBezTo>
                  <a:pt x="21268" y="4500"/>
                  <a:pt x="16568" y="0"/>
                  <a:pt x="10776" y="0"/>
                </a:cubicBezTo>
                <a:cubicBezTo>
                  <a:pt x="5032" y="0"/>
                  <a:pt x="285" y="4500"/>
                  <a:pt x="0" y="10184"/>
                </a:cubicBezTo>
                <a:lnTo>
                  <a:pt x="0" y="10184"/>
                </a:lnTo>
                <a:lnTo>
                  <a:pt x="0" y="11416"/>
                </a:lnTo>
                <a:lnTo>
                  <a:pt x="0" y="11416"/>
                </a:lnTo>
                <a:cubicBezTo>
                  <a:pt x="332" y="17100"/>
                  <a:pt x="5032" y="21600"/>
                  <a:pt x="10776" y="21600"/>
                </a:cubicBezTo>
                <a:cubicBezTo>
                  <a:pt x="16520" y="21600"/>
                  <a:pt x="21268" y="17100"/>
                  <a:pt x="21553" y="11416"/>
                </a:cubicBezTo>
                <a:lnTo>
                  <a:pt x="21553" y="11416"/>
                </a:lnTo>
                <a:lnTo>
                  <a:pt x="21553" y="10184"/>
                </a:lnTo>
                <a:close/>
                <a:moveTo>
                  <a:pt x="10776" y="1184"/>
                </a:moveTo>
                <a:cubicBezTo>
                  <a:pt x="15856" y="1184"/>
                  <a:pt x="20033" y="5163"/>
                  <a:pt x="20366" y="10137"/>
                </a:cubicBezTo>
                <a:lnTo>
                  <a:pt x="1234" y="10137"/>
                </a:lnTo>
                <a:cubicBezTo>
                  <a:pt x="1519" y="5163"/>
                  <a:pt x="5697" y="1184"/>
                  <a:pt x="10776" y="1184"/>
                </a:cubicBezTo>
                <a:close/>
                <a:moveTo>
                  <a:pt x="10776" y="20321"/>
                </a:moveTo>
                <a:cubicBezTo>
                  <a:pt x="5697" y="20321"/>
                  <a:pt x="1519" y="16342"/>
                  <a:pt x="1187" y="11368"/>
                </a:cubicBezTo>
                <a:lnTo>
                  <a:pt x="20318" y="11368"/>
                </a:lnTo>
                <a:cubicBezTo>
                  <a:pt x="20033" y="16389"/>
                  <a:pt x="15856" y="20321"/>
                  <a:pt x="10776" y="2032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1" name="Form"/>
          <p:cNvSpPr/>
          <p:nvPr/>
        </p:nvSpPr>
        <p:spPr>
          <a:xfrm>
            <a:off x="6305550" y="3911600"/>
            <a:ext cx="289560" cy="288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5043"/>
                  <a:pt x="17100" y="285"/>
                  <a:pt x="11416" y="0"/>
                </a:cubicBezTo>
                <a:lnTo>
                  <a:pt x="11416" y="0"/>
                </a:lnTo>
                <a:lnTo>
                  <a:pt x="10184" y="0"/>
                </a:lnTo>
                <a:lnTo>
                  <a:pt x="10184" y="0"/>
                </a:lnTo>
                <a:cubicBezTo>
                  <a:pt x="4500" y="333"/>
                  <a:pt x="0" y="5043"/>
                  <a:pt x="0" y="10800"/>
                </a:cubicBezTo>
                <a:cubicBezTo>
                  <a:pt x="0" y="16557"/>
                  <a:pt x="4500" y="21315"/>
                  <a:pt x="10184" y="21600"/>
                </a:cubicBezTo>
                <a:lnTo>
                  <a:pt x="10184" y="21600"/>
                </a:lnTo>
                <a:lnTo>
                  <a:pt x="11416" y="21600"/>
                </a:lnTo>
                <a:lnTo>
                  <a:pt x="11416" y="21600"/>
                </a:lnTo>
                <a:cubicBezTo>
                  <a:pt x="17053" y="21315"/>
                  <a:pt x="21600" y="16604"/>
                  <a:pt x="21600" y="10800"/>
                </a:cubicBezTo>
                <a:close/>
                <a:moveTo>
                  <a:pt x="1232" y="10800"/>
                </a:moveTo>
                <a:cubicBezTo>
                  <a:pt x="1232" y="5709"/>
                  <a:pt x="5211" y="1522"/>
                  <a:pt x="10184" y="1189"/>
                </a:cubicBezTo>
                <a:lnTo>
                  <a:pt x="10184" y="20363"/>
                </a:lnTo>
                <a:cubicBezTo>
                  <a:pt x="5211" y="20078"/>
                  <a:pt x="1232" y="15891"/>
                  <a:pt x="1232" y="10800"/>
                </a:cubicBezTo>
                <a:close/>
                <a:moveTo>
                  <a:pt x="11416" y="20411"/>
                </a:moveTo>
                <a:lnTo>
                  <a:pt x="11416" y="1237"/>
                </a:lnTo>
                <a:cubicBezTo>
                  <a:pt x="16389" y="1570"/>
                  <a:pt x="20368" y="5709"/>
                  <a:pt x="20368" y="10848"/>
                </a:cubicBezTo>
                <a:cubicBezTo>
                  <a:pt x="20368" y="15891"/>
                  <a:pt x="16389" y="20078"/>
                  <a:pt x="11416" y="2041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2" name="Form"/>
          <p:cNvSpPr/>
          <p:nvPr/>
        </p:nvSpPr>
        <p:spPr>
          <a:xfrm>
            <a:off x="6959600" y="3911600"/>
            <a:ext cx="289346" cy="289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5" h="21600" extrusionOk="0">
                <a:moveTo>
                  <a:pt x="17186" y="3600"/>
                </a:moveTo>
                <a:lnTo>
                  <a:pt x="17186" y="3600"/>
                </a:lnTo>
                <a:lnTo>
                  <a:pt x="16797" y="3174"/>
                </a:lnTo>
                <a:cubicBezTo>
                  <a:pt x="16797" y="3174"/>
                  <a:pt x="16797" y="3174"/>
                  <a:pt x="16797" y="3174"/>
                </a:cubicBezTo>
                <a:cubicBezTo>
                  <a:pt x="16797" y="3174"/>
                  <a:pt x="16797" y="3174"/>
                  <a:pt x="16797" y="3174"/>
                </a:cubicBezTo>
                <a:lnTo>
                  <a:pt x="16408" y="2747"/>
                </a:lnTo>
                <a:lnTo>
                  <a:pt x="16408" y="2747"/>
                </a:lnTo>
                <a:cubicBezTo>
                  <a:pt x="14551" y="900"/>
                  <a:pt x="12218" y="0"/>
                  <a:pt x="9842" y="0"/>
                </a:cubicBezTo>
                <a:cubicBezTo>
                  <a:pt x="7336" y="0"/>
                  <a:pt x="4788" y="1042"/>
                  <a:pt x="2887" y="3174"/>
                </a:cubicBezTo>
                <a:cubicBezTo>
                  <a:pt x="-828" y="7247"/>
                  <a:pt x="-958" y="13737"/>
                  <a:pt x="2498" y="18000"/>
                </a:cubicBezTo>
                <a:lnTo>
                  <a:pt x="2498" y="18000"/>
                </a:lnTo>
                <a:lnTo>
                  <a:pt x="3276" y="18853"/>
                </a:lnTo>
                <a:lnTo>
                  <a:pt x="3276" y="18853"/>
                </a:lnTo>
                <a:cubicBezTo>
                  <a:pt x="5133" y="20700"/>
                  <a:pt x="7466" y="21600"/>
                  <a:pt x="9842" y="21600"/>
                </a:cubicBezTo>
                <a:cubicBezTo>
                  <a:pt x="12348" y="21600"/>
                  <a:pt x="14896" y="20558"/>
                  <a:pt x="16797" y="18426"/>
                </a:cubicBezTo>
                <a:cubicBezTo>
                  <a:pt x="20512" y="14353"/>
                  <a:pt x="20642" y="7816"/>
                  <a:pt x="17186" y="3600"/>
                </a:cubicBezTo>
                <a:close/>
                <a:moveTo>
                  <a:pt x="3664" y="4026"/>
                </a:moveTo>
                <a:cubicBezTo>
                  <a:pt x="5306" y="2226"/>
                  <a:pt x="7509" y="1232"/>
                  <a:pt x="9842" y="1232"/>
                </a:cubicBezTo>
                <a:cubicBezTo>
                  <a:pt x="12002" y="1232"/>
                  <a:pt x="13989" y="2084"/>
                  <a:pt x="15588" y="3600"/>
                </a:cubicBezTo>
                <a:lnTo>
                  <a:pt x="3276" y="17100"/>
                </a:lnTo>
                <a:cubicBezTo>
                  <a:pt x="295" y="13358"/>
                  <a:pt x="424" y="7579"/>
                  <a:pt x="3664" y="4026"/>
                </a:cubicBezTo>
                <a:close/>
                <a:moveTo>
                  <a:pt x="16020" y="17526"/>
                </a:moveTo>
                <a:cubicBezTo>
                  <a:pt x="14378" y="19326"/>
                  <a:pt x="12175" y="20321"/>
                  <a:pt x="9842" y="20321"/>
                </a:cubicBezTo>
                <a:cubicBezTo>
                  <a:pt x="7682" y="20321"/>
                  <a:pt x="5695" y="19468"/>
                  <a:pt x="4096" y="17953"/>
                </a:cubicBezTo>
                <a:lnTo>
                  <a:pt x="16408" y="4453"/>
                </a:lnTo>
                <a:cubicBezTo>
                  <a:pt x="19432" y="8195"/>
                  <a:pt x="19303" y="13974"/>
                  <a:pt x="16020" y="1752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3" name="Form"/>
          <p:cNvSpPr/>
          <p:nvPr/>
        </p:nvSpPr>
        <p:spPr>
          <a:xfrm>
            <a:off x="7613650" y="3911600"/>
            <a:ext cx="289346" cy="289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5" h="21600" extrusionOk="0">
                <a:moveTo>
                  <a:pt x="16797" y="3174"/>
                </a:moveTo>
                <a:cubicBezTo>
                  <a:pt x="14896" y="1089"/>
                  <a:pt x="12348" y="0"/>
                  <a:pt x="9842" y="0"/>
                </a:cubicBezTo>
                <a:cubicBezTo>
                  <a:pt x="7509" y="0"/>
                  <a:pt x="5133" y="900"/>
                  <a:pt x="3276" y="2747"/>
                </a:cubicBezTo>
                <a:lnTo>
                  <a:pt x="3276" y="2747"/>
                </a:lnTo>
                <a:lnTo>
                  <a:pt x="2887" y="3174"/>
                </a:lnTo>
                <a:cubicBezTo>
                  <a:pt x="2887" y="3174"/>
                  <a:pt x="2887" y="3174"/>
                  <a:pt x="2887" y="3174"/>
                </a:cubicBezTo>
                <a:cubicBezTo>
                  <a:pt x="2887" y="3174"/>
                  <a:pt x="2887" y="3174"/>
                  <a:pt x="2887" y="3174"/>
                </a:cubicBezTo>
                <a:lnTo>
                  <a:pt x="2498" y="3600"/>
                </a:lnTo>
                <a:lnTo>
                  <a:pt x="2498" y="3600"/>
                </a:lnTo>
                <a:cubicBezTo>
                  <a:pt x="-958" y="7816"/>
                  <a:pt x="-828" y="14353"/>
                  <a:pt x="2887" y="18426"/>
                </a:cubicBezTo>
                <a:cubicBezTo>
                  <a:pt x="4788" y="20511"/>
                  <a:pt x="7336" y="21600"/>
                  <a:pt x="9842" y="21600"/>
                </a:cubicBezTo>
                <a:cubicBezTo>
                  <a:pt x="12175" y="21600"/>
                  <a:pt x="14551" y="20700"/>
                  <a:pt x="16408" y="18853"/>
                </a:cubicBezTo>
                <a:lnTo>
                  <a:pt x="16408" y="18853"/>
                </a:lnTo>
                <a:lnTo>
                  <a:pt x="17186" y="18000"/>
                </a:lnTo>
                <a:lnTo>
                  <a:pt x="17186" y="18000"/>
                </a:lnTo>
                <a:cubicBezTo>
                  <a:pt x="20642" y="13784"/>
                  <a:pt x="20512" y="7247"/>
                  <a:pt x="16797" y="3174"/>
                </a:cubicBezTo>
                <a:close/>
                <a:moveTo>
                  <a:pt x="9842" y="1232"/>
                </a:moveTo>
                <a:cubicBezTo>
                  <a:pt x="12175" y="1232"/>
                  <a:pt x="14378" y="2226"/>
                  <a:pt x="16020" y="4026"/>
                </a:cubicBezTo>
                <a:cubicBezTo>
                  <a:pt x="19303" y="7626"/>
                  <a:pt x="19432" y="13358"/>
                  <a:pt x="16408" y="17100"/>
                </a:cubicBezTo>
                <a:lnTo>
                  <a:pt x="4096" y="3600"/>
                </a:lnTo>
                <a:cubicBezTo>
                  <a:pt x="5652" y="2084"/>
                  <a:pt x="7682" y="1232"/>
                  <a:pt x="9842" y="1232"/>
                </a:cubicBezTo>
                <a:close/>
                <a:moveTo>
                  <a:pt x="9842" y="20368"/>
                </a:moveTo>
                <a:cubicBezTo>
                  <a:pt x="7509" y="20368"/>
                  <a:pt x="5306" y="19374"/>
                  <a:pt x="3664" y="17574"/>
                </a:cubicBezTo>
                <a:cubicBezTo>
                  <a:pt x="381" y="13974"/>
                  <a:pt x="252" y="8242"/>
                  <a:pt x="3276" y="4500"/>
                </a:cubicBezTo>
                <a:lnTo>
                  <a:pt x="15588" y="18000"/>
                </a:lnTo>
                <a:cubicBezTo>
                  <a:pt x="13989" y="19563"/>
                  <a:pt x="11959" y="20368"/>
                  <a:pt x="9842" y="2036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4" name="Form"/>
          <p:cNvSpPr/>
          <p:nvPr/>
        </p:nvSpPr>
        <p:spPr>
          <a:xfrm>
            <a:off x="8318500" y="4000500"/>
            <a:ext cx="190818" cy="118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456" extrusionOk="0">
                <a:moveTo>
                  <a:pt x="21155" y="430"/>
                </a:moveTo>
                <a:cubicBezTo>
                  <a:pt x="20798" y="-144"/>
                  <a:pt x="20228" y="-144"/>
                  <a:pt x="19871" y="430"/>
                </a:cubicBezTo>
                <a:lnTo>
                  <a:pt x="9036" y="17894"/>
                </a:lnTo>
                <a:lnTo>
                  <a:pt x="1551" y="5830"/>
                </a:lnTo>
                <a:cubicBezTo>
                  <a:pt x="1194" y="5256"/>
                  <a:pt x="624" y="5256"/>
                  <a:pt x="267" y="5830"/>
                </a:cubicBezTo>
                <a:cubicBezTo>
                  <a:pt x="-89" y="6405"/>
                  <a:pt x="-89" y="7324"/>
                  <a:pt x="267" y="7899"/>
                </a:cubicBezTo>
                <a:lnTo>
                  <a:pt x="8394" y="20996"/>
                </a:lnTo>
                <a:cubicBezTo>
                  <a:pt x="8608" y="21341"/>
                  <a:pt x="8822" y="21456"/>
                  <a:pt x="9036" y="21456"/>
                </a:cubicBezTo>
                <a:cubicBezTo>
                  <a:pt x="9250" y="21456"/>
                  <a:pt x="9535" y="21341"/>
                  <a:pt x="9677" y="20996"/>
                </a:cubicBezTo>
                <a:lnTo>
                  <a:pt x="21155" y="2499"/>
                </a:lnTo>
                <a:cubicBezTo>
                  <a:pt x="21511" y="1924"/>
                  <a:pt x="21511" y="1005"/>
                  <a:pt x="21155" y="43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5" name="Form"/>
          <p:cNvSpPr/>
          <p:nvPr/>
        </p:nvSpPr>
        <p:spPr>
          <a:xfrm>
            <a:off x="10261600" y="3943350"/>
            <a:ext cx="220266" cy="226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02" y="0"/>
                </a:moveTo>
                <a:lnTo>
                  <a:pt x="817" y="57"/>
                </a:lnTo>
                <a:cubicBezTo>
                  <a:pt x="381" y="57"/>
                  <a:pt x="0" y="427"/>
                  <a:pt x="0" y="851"/>
                </a:cubicBezTo>
                <a:cubicBezTo>
                  <a:pt x="0" y="1275"/>
                  <a:pt x="381" y="1627"/>
                  <a:pt x="817" y="1627"/>
                </a:cubicBezTo>
                <a:lnTo>
                  <a:pt x="20802" y="1570"/>
                </a:lnTo>
                <a:cubicBezTo>
                  <a:pt x="21238" y="1570"/>
                  <a:pt x="21600" y="1218"/>
                  <a:pt x="21600" y="794"/>
                </a:cubicBezTo>
                <a:cubicBezTo>
                  <a:pt x="21600" y="371"/>
                  <a:pt x="21238" y="0"/>
                  <a:pt x="20802" y="0"/>
                </a:cubicBezTo>
                <a:close/>
                <a:moveTo>
                  <a:pt x="15782" y="6658"/>
                </a:moveTo>
                <a:cubicBezTo>
                  <a:pt x="15579" y="6658"/>
                  <a:pt x="15365" y="6733"/>
                  <a:pt x="15178" y="6885"/>
                </a:cubicBezTo>
                <a:lnTo>
                  <a:pt x="8640" y="13240"/>
                </a:lnTo>
                <a:lnTo>
                  <a:pt x="5721" y="10403"/>
                </a:lnTo>
                <a:cubicBezTo>
                  <a:pt x="5410" y="10100"/>
                  <a:pt x="4904" y="10100"/>
                  <a:pt x="4592" y="10403"/>
                </a:cubicBezTo>
                <a:cubicBezTo>
                  <a:pt x="4281" y="10705"/>
                  <a:pt x="4281" y="11178"/>
                  <a:pt x="4592" y="11481"/>
                </a:cubicBezTo>
                <a:lnTo>
                  <a:pt x="8076" y="14867"/>
                </a:lnTo>
                <a:cubicBezTo>
                  <a:pt x="8262" y="15048"/>
                  <a:pt x="8453" y="15112"/>
                  <a:pt x="8640" y="15112"/>
                </a:cubicBezTo>
                <a:cubicBezTo>
                  <a:pt x="8827" y="15112"/>
                  <a:pt x="9080" y="15048"/>
                  <a:pt x="9204" y="14867"/>
                </a:cubicBezTo>
                <a:lnTo>
                  <a:pt x="16307" y="7982"/>
                </a:lnTo>
                <a:cubicBezTo>
                  <a:pt x="16618" y="7679"/>
                  <a:pt x="16618" y="7187"/>
                  <a:pt x="16307" y="6885"/>
                </a:cubicBezTo>
                <a:cubicBezTo>
                  <a:pt x="16182" y="6733"/>
                  <a:pt x="15984" y="6658"/>
                  <a:pt x="15782" y="6658"/>
                </a:cubicBezTo>
                <a:close/>
                <a:moveTo>
                  <a:pt x="20802" y="19973"/>
                </a:moveTo>
                <a:lnTo>
                  <a:pt x="817" y="20030"/>
                </a:lnTo>
                <a:cubicBezTo>
                  <a:pt x="381" y="20030"/>
                  <a:pt x="0" y="20401"/>
                  <a:pt x="0" y="20825"/>
                </a:cubicBezTo>
                <a:cubicBezTo>
                  <a:pt x="0" y="21248"/>
                  <a:pt x="381" y="21600"/>
                  <a:pt x="817" y="21600"/>
                </a:cubicBezTo>
                <a:lnTo>
                  <a:pt x="20802" y="21543"/>
                </a:lnTo>
                <a:cubicBezTo>
                  <a:pt x="21238" y="21543"/>
                  <a:pt x="21600" y="21191"/>
                  <a:pt x="21600" y="20768"/>
                </a:cubicBezTo>
                <a:cubicBezTo>
                  <a:pt x="21600" y="20344"/>
                  <a:pt x="21238" y="19973"/>
                  <a:pt x="20802" y="1997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6" name="Form"/>
          <p:cNvSpPr/>
          <p:nvPr/>
        </p:nvSpPr>
        <p:spPr>
          <a:xfrm>
            <a:off x="9607550" y="3981450"/>
            <a:ext cx="220266" cy="1504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65" y="0"/>
                </a:moveTo>
                <a:cubicBezTo>
                  <a:pt x="16163" y="0"/>
                  <a:pt x="15957" y="114"/>
                  <a:pt x="15801" y="342"/>
                </a:cubicBezTo>
                <a:lnTo>
                  <a:pt x="9263" y="9917"/>
                </a:lnTo>
                <a:lnTo>
                  <a:pt x="6344" y="5642"/>
                </a:lnTo>
                <a:cubicBezTo>
                  <a:pt x="6032" y="5186"/>
                  <a:pt x="5527" y="5186"/>
                  <a:pt x="5215" y="5642"/>
                </a:cubicBezTo>
                <a:cubicBezTo>
                  <a:pt x="4904" y="6098"/>
                  <a:pt x="4904" y="6811"/>
                  <a:pt x="5215" y="7266"/>
                </a:cubicBezTo>
                <a:lnTo>
                  <a:pt x="9263" y="13194"/>
                </a:lnTo>
                <a:lnTo>
                  <a:pt x="16930" y="1995"/>
                </a:lnTo>
                <a:cubicBezTo>
                  <a:pt x="17241" y="1539"/>
                  <a:pt x="17241" y="798"/>
                  <a:pt x="16930" y="342"/>
                </a:cubicBezTo>
                <a:cubicBezTo>
                  <a:pt x="16774" y="114"/>
                  <a:pt x="16568" y="0"/>
                  <a:pt x="16365" y="0"/>
                </a:cubicBezTo>
                <a:close/>
                <a:moveTo>
                  <a:pt x="20802" y="19149"/>
                </a:moveTo>
                <a:lnTo>
                  <a:pt x="817" y="19235"/>
                </a:lnTo>
                <a:cubicBezTo>
                  <a:pt x="381" y="19235"/>
                  <a:pt x="0" y="19793"/>
                  <a:pt x="0" y="20432"/>
                </a:cubicBezTo>
                <a:cubicBezTo>
                  <a:pt x="0" y="21070"/>
                  <a:pt x="381" y="21600"/>
                  <a:pt x="817" y="21600"/>
                </a:cubicBezTo>
                <a:lnTo>
                  <a:pt x="20802" y="21514"/>
                </a:lnTo>
                <a:cubicBezTo>
                  <a:pt x="21238" y="21514"/>
                  <a:pt x="21600" y="20984"/>
                  <a:pt x="21600" y="20346"/>
                </a:cubicBezTo>
                <a:cubicBezTo>
                  <a:pt x="21600" y="19617"/>
                  <a:pt x="21238" y="19149"/>
                  <a:pt x="20802" y="1914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7" name="Form"/>
          <p:cNvSpPr/>
          <p:nvPr/>
        </p:nvSpPr>
        <p:spPr>
          <a:xfrm>
            <a:off x="1733550" y="5029200"/>
            <a:ext cx="288925" cy="28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187" y="1231"/>
                </a:moveTo>
                <a:lnTo>
                  <a:pt x="20369" y="1231"/>
                </a:lnTo>
                <a:lnTo>
                  <a:pt x="20369" y="20413"/>
                </a:lnTo>
                <a:lnTo>
                  <a:pt x="1187" y="20413"/>
                </a:lnTo>
                <a:lnTo>
                  <a:pt x="1187" y="1231"/>
                </a:lnTo>
                <a:close/>
                <a:moveTo>
                  <a:pt x="14850" y="7596"/>
                </a:moveTo>
                <a:cubicBezTo>
                  <a:pt x="14696" y="7596"/>
                  <a:pt x="14538" y="7655"/>
                  <a:pt x="14420" y="7774"/>
                </a:cubicBezTo>
                <a:lnTo>
                  <a:pt x="9435" y="12758"/>
                </a:lnTo>
                <a:lnTo>
                  <a:pt x="7210" y="10533"/>
                </a:lnTo>
                <a:cubicBezTo>
                  <a:pt x="6973" y="10296"/>
                  <a:pt x="6587" y="10296"/>
                  <a:pt x="6349" y="10533"/>
                </a:cubicBezTo>
                <a:cubicBezTo>
                  <a:pt x="6112" y="10770"/>
                  <a:pt x="6112" y="11141"/>
                  <a:pt x="6349" y="11379"/>
                </a:cubicBezTo>
                <a:lnTo>
                  <a:pt x="9005" y="14034"/>
                </a:lnTo>
                <a:cubicBezTo>
                  <a:pt x="9147" y="14176"/>
                  <a:pt x="9293" y="14227"/>
                  <a:pt x="9435" y="14227"/>
                </a:cubicBezTo>
                <a:cubicBezTo>
                  <a:pt x="9578" y="14227"/>
                  <a:pt x="9770" y="14176"/>
                  <a:pt x="9865" y="14034"/>
                </a:cubicBezTo>
                <a:lnTo>
                  <a:pt x="15280" y="8634"/>
                </a:lnTo>
                <a:cubicBezTo>
                  <a:pt x="15518" y="8397"/>
                  <a:pt x="15518" y="8011"/>
                  <a:pt x="15280" y="7774"/>
                </a:cubicBezTo>
                <a:cubicBezTo>
                  <a:pt x="15162" y="7655"/>
                  <a:pt x="15004" y="7596"/>
                  <a:pt x="14850" y="759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8" name="Form"/>
          <p:cNvSpPr/>
          <p:nvPr/>
        </p:nvSpPr>
        <p:spPr>
          <a:xfrm>
            <a:off x="10248900" y="1143000"/>
            <a:ext cx="241177" cy="247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0942" extrusionOk="0">
                <a:moveTo>
                  <a:pt x="19437" y="1975"/>
                </a:moveTo>
                <a:cubicBezTo>
                  <a:pt x="16666" y="-658"/>
                  <a:pt x="12143" y="-658"/>
                  <a:pt x="9315" y="1975"/>
                </a:cubicBezTo>
                <a:cubicBezTo>
                  <a:pt x="6714" y="4446"/>
                  <a:pt x="6545" y="8423"/>
                  <a:pt x="8807" y="11055"/>
                </a:cubicBezTo>
                <a:lnTo>
                  <a:pt x="4170" y="15461"/>
                </a:lnTo>
                <a:cubicBezTo>
                  <a:pt x="4170" y="15461"/>
                  <a:pt x="4170" y="15461"/>
                  <a:pt x="4170" y="15461"/>
                </a:cubicBezTo>
                <a:cubicBezTo>
                  <a:pt x="4170" y="15461"/>
                  <a:pt x="4170" y="15461"/>
                  <a:pt x="4170" y="15461"/>
                </a:cubicBezTo>
                <a:lnTo>
                  <a:pt x="2869" y="16697"/>
                </a:lnTo>
                <a:cubicBezTo>
                  <a:pt x="2869" y="16697"/>
                  <a:pt x="2869" y="16697"/>
                  <a:pt x="2869" y="16697"/>
                </a:cubicBezTo>
                <a:cubicBezTo>
                  <a:pt x="2869" y="16697"/>
                  <a:pt x="2869" y="16697"/>
                  <a:pt x="2869" y="16697"/>
                </a:cubicBezTo>
                <a:lnTo>
                  <a:pt x="1512" y="17987"/>
                </a:lnTo>
                <a:cubicBezTo>
                  <a:pt x="1512" y="17987"/>
                  <a:pt x="1512" y="17987"/>
                  <a:pt x="1512" y="17987"/>
                </a:cubicBezTo>
                <a:cubicBezTo>
                  <a:pt x="1512" y="17987"/>
                  <a:pt x="1512" y="17987"/>
                  <a:pt x="1512" y="17987"/>
                </a:cubicBezTo>
                <a:lnTo>
                  <a:pt x="212" y="19223"/>
                </a:lnTo>
                <a:cubicBezTo>
                  <a:pt x="-71" y="19491"/>
                  <a:pt x="-71" y="19921"/>
                  <a:pt x="212" y="20190"/>
                </a:cubicBezTo>
                <a:cubicBezTo>
                  <a:pt x="381" y="20351"/>
                  <a:pt x="551" y="20405"/>
                  <a:pt x="721" y="20405"/>
                </a:cubicBezTo>
                <a:cubicBezTo>
                  <a:pt x="890" y="20405"/>
                  <a:pt x="1116" y="20351"/>
                  <a:pt x="1230" y="20190"/>
                </a:cubicBezTo>
                <a:lnTo>
                  <a:pt x="2021" y="19438"/>
                </a:lnTo>
                <a:lnTo>
                  <a:pt x="3096" y="20458"/>
                </a:lnTo>
                <a:cubicBezTo>
                  <a:pt x="3265" y="20620"/>
                  <a:pt x="3435" y="20673"/>
                  <a:pt x="3604" y="20673"/>
                </a:cubicBezTo>
                <a:cubicBezTo>
                  <a:pt x="3774" y="20673"/>
                  <a:pt x="4000" y="20620"/>
                  <a:pt x="4113" y="20458"/>
                </a:cubicBezTo>
                <a:cubicBezTo>
                  <a:pt x="4396" y="20190"/>
                  <a:pt x="4396" y="19760"/>
                  <a:pt x="4113" y="19491"/>
                </a:cubicBezTo>
                <a:lnTo>
                  <a:pt x="3039" y="18470"/>
                </a:lnTo>
                <a:lnTo>
                  <a:pt x="3378" y="18148"/>
                </a:lnTo>
                <a:lnTo>
                  <a:pt x="6092" y="20727"/>
                </a:lnTo>
                <a:cubicBezTo>
                  <a:pt x="6262" y="20888"/>
                  <a:pt x="6432" y="20942"/>
                  <a:pt x="6601" y="20942"/>
                </a:cubicBezTo>
                <a:cubicBezTo>
                  <a:pt x="6771" y="20942"/>
                  <a:pt x="6997" y="20888"/>
                  <a:pt x="7110" y="20727"/>
                </a:cubicBezTo>
                <a:cubicBezTo>
                  <a:pt x="7393" y="20458"/>
                  <a:pt x="7393" y="20029"/>
                  <a:pt x="7110" y="19760"/>
                </a:cubicBezTo>
                <a:lnTo>
                  <a:pt x="4396" y="17181"/>
                </a:lnTo>
                <a:lnTo>
                  <a:pt x="4679" y="16912"/>
                </a:lnTo>
                <a:lnTo>
                  <a:pt x="5753" y="17933"/>
                </a:lnTo>
                <a:cubicBezTo>
                  <a:pt x="5923" y="18094"/>
                  <a:pt x="6092" y="18148"/>
                  <a:pt x="6262" y="18148"/>
                </a:cubicBezTo>
                <a:cubicBezTo>
                  <a:pt x="6432" y="18148"/>
                  <a:pt x="6658" y="18094"/>
                  <a:pt x="6771" y="17933"/>
                </a:cubicBezTo>
                <a:cubicBezTo>
                  <a:pt x="7054" y="17664"/>
                  <a:pt x="7054" y="17235"/>
                  <a:pt x="6771" y="16966"/>
                </a:cubicBezTo>
                <a:lnTo>
                  <a:pt x="5697" y="15945"/>
                </a:lnTo>
                <a:lnTo>
                  <a:pt x="9824" y="12023"/>
                </a:lnTo>
                <a:cubicBezTo>
                  <a:pt x="11068" y="12990"/>
                  <a:pt x="12652" y="13527"/>
                  <a:pt x="14348" y="13527"/>
                </a:cubicBezTo>
                <a:cubicBezTo>
                  <a:pt x="16270" y="13527"/>
                  <a:pt x="18080" y="12829"/>
                  <a:pt x="19380" y="11539"/>
                </a:cubicBezTo>
                <a:cubicBezTo>
                  <a:pt x="20738" y="10249"/>
                  <a:pt x="21473" y="8530"/>
                  <a:pt x="21473" y="6757"/>
                </a:cubicBezTo>
                <a:cubicBezTo>
                  <a:pt x="21529" y="4984"/>
                  <a:pt x="20794" y="3264"/>
                  <a:pt x="19437" y="1975"/>
                </a:cubicBezTo>
                <a:close/>
                <a:moveTo>
                  <a:pt x="18419" y="10626"/>
                </a:moveTo>
                <a:cubicBezTo>
                  <a:pt x="17345" y="11646"/>
                  <a:pt x="15931" y="12238"/>
                  <a:pt x="14404" y="12238"/>
                </a:cubicBezTo>
                <a:cubicBezTo>
                  <a:pt x="12878" y="12238"/>
                  <a:pt x="11464" y="11700"/>
                  <a:pt x="10390" y="10679"/>
                </a:cubicBezTo>
                <a:cubicBezTo>
                  <a:pt x="10390" y="10679"/>
                  <a:pt x="10390" y="10679"/>
                  <a:pt x="10390" y="10679"/>
                </a:cubicBezTo>
                <a:cubicBezTo>
                  <a:pt x="10390" y="10679"/>
                  <a:pt x="10390" y="10679"/>
                  <a:pt x="10390" y="10679"/>
                </a:cubicBezTo>
                <a:cubicBezTo>
                  <a:pt x="8185" y="8584"/>
                  <a:pt x="8185" y="5145"/>
                  <a:pt x="10390" y="3049"/>
                </a:cubicBezTo>
                <a:cubicBezTo>
                  <a:pt x="11521" y="1975"/>
                  <a:pt x="12934" y="1491"/>
                  <a:pt x="14404" y="1491"/>
                </a:cubicBezTo>
                <a:cubicBezTo>
                  <a:pt x="15875" y="1491"/>
                  <a:pt x="17345" y="2029"/>
                  <a:pt x="18419" y="3049"/>
                </a:cubicBezTo>
                <a:cubicBezTo>
                  <a:pt x="19493" y="4070"/>
                  <a:pt x="20115" y="5414"/>
                  <a:pt x="20115" y="6864"/>
                </a:cubicBezTo>
                <a:cubicBezTo>
                  <a:pt x="20059" y="8261"/>
                  <a:pt x="19493" y="9605"/>
                  <a:pt x="18419" y="1062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99" name="Form"/>
          <p:cNvSpPr/>
          <p:nvPr/>
        </p:nvSpPr>
        <p:spPr>
          <a:xfrm>
            <a:off x="10871200" y="1111250"/>
            <a:ext cx="304800" cy="304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7" extrusionOk="0">
                <a:moveTo>
                  <a:pt x="19035" y="3847"/>
                </a:moveTo>
                <a:cubicBezTo>
                  <a:pt x="17280" y="1732"/>
                  <a:pt x="14760" y="382"/>
                  <a:pt x="12060" y="67"/>
                </a:cubicBezTo>
                <a:cubicBezTo>
                  <a:pt x="11205" y="-23"/>
                  <a:pt x="10350" y="-23"/>
                  <a:pt x="9495" y="67"/>
                </a:cubicBezTo>
                <a:cubicBezTo>
                  <a:pt x="6750" y="382"/>
                  <a:pt x="4275" y="1732"/>
                  <a:pt x="2520" y="3847"/>
                </a:cubicBezTo>
                <a:cubicBezTo>
                  <a:pt x="900" y="5782"/>
                  <a:pt x="0" y="8257"/>
                  <a:pt x="0" y="10777"/>
                </a:cubicBezTo>
                <a:cubicBezTo>
                  <a:pt x="0" y="13297"/>
                  <a:pt x="900" y="15772"/>
                  <a:pt x="2520" y="17707"/>
                </a:cubicBezTo>
                <a:cubicBezTo>
                  <a:pt x="4275" y="19822"/>
                  <a:pt x="6795" y="21172"/>
                  <a:pt x="9495" y="21487"/>
                </a:cubicBezTo>
                <a:cubicBezTo>
                  <a:pt x="9900" y="21532"/>
                  <a:pt x="10350" y="21577"/>
                  <a:pt x="10800" y="21577"/>
                </a:cubicBezTo>
                <a:cubicBezTo>
                  <a:pt x="11250" y="21577"/>
                  <a:pt x="11655" y="21532"/>
                  <a:pt x="12105" y="21487"/>
                </a:cubicBezTo>
                <a:cubicBezTo>
                  <a:pt x="14850" y="21172"/>
                  <a:pt x="17325" y="19822"/>
                  <a:pt x="19080" y="17707"/>
                </a:cubicBezTo>
                <a:cubicBezTo>
                  <a:pt x="20700" y="15772"/>
                  <a:pt x="21600" y="13297"/>
                  <a:pt x="21600" y="10777"/>
                </a:cubicBezTo>
                <a:cubicBezTo>
                  <a:pt x="21555" y="8257"/>
                  <a:pt x="20655" y="5782"/>
                  <a:pt x="19035" y="3847"/>
                </a:cubicBezTo>
                <a:close/>
                <a:moveTo>
                  <a:pt x="20385" y="10192"/>
                </a:moveTo>
                <a:lnTo>
                  <a:pt x="16650" y="10192"/>
                </a:lnTo>
                <a:cubicBezTo>
                  <a:pt x="16605" y="9022"/>
                  <a:pt x="16380" y="7897"/>
                  <a:pt x="15975" y="6772"/>
                </a:cubicBezTo>
                <a:cubicBezTo>
                  <a:pt x="16875" y="6322"/>
                  <a:pt x="17730" y="5737"/>
                  <a:pt x="18540" y="5062"/>
                </a:cubicBezTo>
                <a:cubicBezTo>
                  <a:pt x="19620" y="6592"/>
                  <a:pt x="20295" y="8347"/>
                  <a:pt x="20385" y="10192"/>
                </a:cubicBezTo>
                <a:close/>
                <a:moveTo>
                  <a:pt x="11340" y="2362"/>
                </a:moveTo>
                <a:cubicBezTo>
                  <a:pt x="12645" y="3352"/>
                  <a:pt x="13770" y="4702"/>
                  <a:pt x="14490" y="6187"/>
                </a:cubicBezTo>
                <a:cubicBezTo>
                  <a:pt x="13500" y="6547"/>
                  <a:pt x="12420" y="6772"/>
                  <a:pt x="11340" y="6862"/>
                </a:cubicBezTo>
                <a:lnTo>
                  <a:pt x="11340" y="2362"/>
                </a:lnTo>
                <a:close/>
                <a:moveTo>
                  <a:pt x="10170" y="6862"/>
                </a:moveTo>
                <a:cubicBezTo>
                  <a:pt x="9090" y="6817"/>
                  <a:pt x="8055" y="6592"/>
                  <a:pt x="7020" y="6187"/>
                </a:cubicBezTo>
                <a:cubicBezTo>
                  <a:pt x="7740" y="4702"/>
                  <a:pt x="8820" y="3352"/>
                  <a:pt x="10170" y="2362"/>
                </a:cubicBezTo>
                <a:lnTo>
                  <a:pt x="10170" y="6862"/>
                </a:lnTo>
                <a:close/>
                <a:moveTo>
                  <a:pt x="6615" y="7267"/>
                </a:moveTo>
                <a:cubicBezTo>
                  <a:pt x="7740" y="7717"/>
                  <a:pt x="8955" y="7942"/>
                  <a:pt x="10215" y="8032"/>
                </a:cubicBezTo>
                <a:lnTo>
                  <a:pt x="10215" y="10237"/>
                </a:lnTo>
                <a:lnTo>
                  <a:pt x="6030" y="10237"/>
                </a:lnTo>
                <a:cubicBezTo>
                  <a:pt x="6075" y="9202"/>
                  <a:pt x="6255" y="8212"/>
                  <a:pt x="6615" y="7267"/>
                </a:cubicBezTo>
                <a:close/>
                <a:moveTo>
                  <a:pt x="10170" y="11362"/>
                </a:moveTo>
                <a:lnTo>
                  <a:pt x="10170" y="13567"/>
                </a:lnTo>
                <a:cubicBezTo>
                  <a:pt x="8955" y="13612"/>
                  <a:pt x="7740" y="13882"/>
                  <a:pt x="6570" y="14332"/>
                </a:cubicBezTo>
                <a:cubicBezTo>
                  <a:pt x="6255" y="13387"/>
                  <a:pt x="6030" y="12397"/>
                  <a:pt x="5985" y="11407"/>
                </a:cubicBezTo>
                <a:lnTo>
                  <a:pt x="10170" y="11407"/>
                </a:lnTo>
                <a:close/>
                <a:moveTo>
                  <a:pt x="10170" y="14737"/>
                </a:moveTo>
                <a:lnTo>
                  <a:pt x="10170" y="19237"/>
                </a:lnTo>
                <a:cubicBezTo>
                  <a:pt x="8820" y="18202"/>
                  <a:pt x="7740" y="16897"/>
                  <a:pt x="7020" y="15412"/>
                </a:cubicBezTo>
                <a:cubicBezTo>
                  <a:pt x="8055" y="15007"/>
                  <a:pt x="9090" y="14782"/>
                  <a:pt x="10170" y="14737"/>
                </a:cubicBezTo>
                <a:close/>
                <a:moveTo>
                  <a:pt x="11340" y="14737"/>
                </a:moveTo>
                <a:cubicBezTo>
                  <a:pt x="12420" y="14782"/>
                  <a:pt x="13455" y="15007"/>
                  <a:pt x="14490" y="15412"/>
                </a:cubicBezTo>
                <a:cubicBezTo>
                  <a:pt x="13770" y="16897"/>
                  <a:pt x="12690" y="18247"/>
                  <a:pt x="11340" y="19237"/>
                </a:cubicBezTo>
                <a:lnTo>
                  <a:pt x="11340" y="14737"/>
                </a:lnTo>
                <a:close/>
                <a:moveTo>
                  <a:pt x="14940" y="14287"/>
                </a:moveTo>
                <a:cubicBezTo>
                  <a:pt x="13815" y="13837"/>
                  <a:pt x="12600" y="13612"/>
                  <a:pt x="11340" y="13522"/>
                </a:cubicBezTo>
                <a:lnTo>
                  <a:pt x="11340" y="11317"/>
                </a:lnTo>
                <a:lnTo>
                  <a:pt x="15525" y="11317"/>
                </a:lnTo>
                <a:cubicBezTo>
                  <a:pt x="15480" y="12397"/>
                  <a:pt x="15255" y="13342"/>
                  <a:pt x="14940" y="14287"/>
                </a:cubicBezTo>
                <a:close/>
                <a:moveTo>
                  <a:pt x="11340" y="10192"/>
                </a:moveTo>
                <a:lnTo>
                  <a:pt x="11340" y="7987"/>
                </a:lnTo>
                <a:cubicBezTo>
                  <a:pt x="12555" y="7942"/>
                  <a:pt x="13770" y="7672"/>
                  <a:pt x="14940" y="7222"/>
                </a:cubicBezTo>
                <a:cubicBezTo>
                  <a:pt x="15255" y="8167"/>
                  <a:pt x="15480" y="9157"/>
                  <a:pt x="15525" y="10147"/>
                </a:cubicBezTo>
                <a:lnTo>
                  <a:pt x="11340" y="10147"/>
                </a:lnTo>
                <a:close/>
                <a:moveTo>
                  <a:pt x="17775" y="4207"/>
                </a:moveTo>
                <a:cubicBezTo>
                  <a:pt x="17100" y="4837"/>
                  <a:pt x="16335" y="5332"/>
                  <a:pt x="15525" y="5737"/>
                </a:cubicBezTo>
                <a:cubicBezTo>
                  <a:pt x="14670" y="3982"/>
                  <a:pt x="13410" y="2452"/>
                  <a:pt x="11880" y="1327"/>
                </a:cubicBezTo>
                <a:cubicBezTo>
                  <a:pt x="11925" y="1282"/>
                  <a:pt x="12015" y="1282"/>
                  <a:pt x="12060" y="1237"/>
                </a:cubicBezTo>
                <a:cubicBezTo>
                  <a:pt x="14265" y="1552"/>
                  <a:pt x="16290" y="2587"/>
                  <a:pt x="17775" y="4207"/>
                </a:cubicBezTo>
                <a:close/>
                <a:moveTo>
                  <a:pt x="9450" y="1237"/>
                </a:moveTo>
                <a:cubicBezTo>
                  <a:pt x="9495" y="1282"/>
                  <a:pt x="9585" y="1282"/>
                  <a:pt x="9630" y="1327"/>
                </a:cubicBezTo>
                <a:cubicBezTo>
                  <a:pt x="8055" y="2497"/>
                  <a:pt x="6795" y="3982"/>
                  <a:pt x="5985" y="5737"/>
                </a:cubicBezTo>
                <a:cubicBezTo>
                  <a:pt x="5175" y="5332"/>
                  <a:pt x="4410" y="4792"/>
                  <a:pt x="3735" y="4207"/>
                </a:cubicBezTo>
                <a:cubicBezTo>
                  <a:pt x="5265" y="2587"/>
                  <a:pt x="7245" y="1552"/>
                  <a:pt x="9450" y="1237"/>
                </a:cubicBezTo>
                <a:close/>
                <a:moveTo>
                  <a:pt x="3015" y="5062"/>
                </a:moveTo>
                <a:cubicBezTo>
                  <a:pt x="3780" y="5737"/>
                  <a:pt x="4635" y="6322"/>
                  <a:pt x="5580" y="6772"/>
                </a:cubicBezTo>
                <a:cubicBezTo>
                  <a:pt x="5175" y="7852"/>
                  <a:pt x="4950" y="8977"/>
                  <a:pt x="4905" y="10192"/>
                </a:cubicBezTo>
                <a:lnTo>
                  <a:pt x="1170" y="10192"/>
                </a:lnTo>
                <a:cubicBezTo>
                  <a:pt x="1260" y="8347"/>
                  <a:pt x="1890" y="6592"/>
                  <a:pt x="3015" y="5062"/>
                </a:cubicBezTo>
                <a:close/>
                <a:moveTo>
                  <a:pt x="1125" y="11362"/>
                </a:moveTo>
                <a:lnTo>
                  <a:pt x="4860" y="11362"/>
                </a:lnTo>
                <a:cubicBezTo>
                  <a:pt x="4905" y="12532"/>
                  <a:pt x="5175" y="13702"/>
                  <a:pt x="5535" y="14782"/>
                </a:cubicBezTo>
                <a:cubicBezTo>
                  <a:pt x="4590" y="15232"/>
                  <a:pt x="3735" y="15817"/>
                  <a:pt x="2970" y="16492"/>
                </a:cubicBezTo>
                <a:cubicBezTo>
                  <a:pt x="1890" y="15007"/>
                  <a:pt x="1260" y="13207"/>
                  <a:pt x="1125" y="11362"/>
                </a:cubicBezTo>
                <a:close/>
                <a:moveTo>
                  <a:pt x="3735" y="17392"/>
                </a:moveTo>
                <a:cubicBezTo>
                  <a:pt x="4410" y="16762"/>
                  <a:pt x="5175" y="16267"/>
                  <a:pt x="5985" y="15862"/>
                </a:cubicBezTo>
                <a:cubicBezTo>
                  <a:pt x="6795" y="17617"/>
                  <a:pt x="8055" y="19102"/>
                  <a:pt x="9630" y="20272"/>
                </a:cubicBezTo>
                <a:cubicBezTo>
                  <a:pt x="9585" y="20317"/>
                  <a:pt x="9495" y="20317"/>
                  <a:pt x="9450" y="20362"/>
                </a:cubicBezTo>
                <a:cubicBezTo>
                  <a:pt x="7245" y="20047"/>
                  <a:pt x="5265" y="19012"/>
                  <a:pt x="3735" y="17392"/>
                </a:cubicBezTo>
                <a:close/>
                <a:moveTo>
                  <a:pt x="12060" y="20362"/>
                </a:moveTo>
                <a:cubicBezTo>
                  <a:pt x="12015" y="20317"/>
                  <a:pt x="11925" y="20317"/>
                  <a:pt x="11880" y="20272"/>
                </a:cubicBezTo>
                <a:cubicBezTo>
                  <a:pt x="13455" y="19147"/>
                  <a:pt x="14715" y="17617"/>
                  <a:pt x="15525" y="15862"/>
                </a:cubicBezTo>
                <a:cubicBezTo>
                  <a:pt x="16335" y="16267"/>
                  <a:pt x="17100" y="16807"/>
                  <a:pt x="17775" y="17392"/>
                </a:cubicBezTo>
                <a:cubicBezTo>
                  <a:pt x="16290" y="19012"/>
                  <a:pt x="14265" y="20047"/>
                  <a:pt x="12060" y="20362"/>
                </a:cubicBezTo>
                <a:close/>
                <a:moveTo>
                  <a:pt x="18540" y="16492"/>
                </a:moveTo>
                <a:cubicBezTo>
                  <a:pt x="17775" y="15817"/>
                  <a:pt x="16920" y="15232"/>
                  <a:pt x="15975" y="14782"/>
                </a:cubicBezTo>
                <a:cubicBezTo>
                  <a:pt x="16380" y="13702"/>
                  <a:pt x="16605" y="12532"/>
                  <a:pt x="16650" y="11362"/>
                </a:cubicBezTo>
                <a:lnTo>
                  <a:pt x="20385" y="11362"/>
                </a:lnTo>
                <a:cubicBezTo>
                  <a:pt x="20295" y="13207"/>
                  <a:pt x="19620" y="15007"/>
                  <a:pt x="18540" y="1649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0" name="Form"/>
          <p:cNvSpPr/>
          <p:nvPr/>
        </p:nvSpPr>
        <p:spPr>
          <a:xfrm>
            <a:off x="2400300" y="1136650"/>
            <a:ext cx="263764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516" y="939"/>
                </a:moveTo>
                <a:cubicBezTo>
                  <a:pt x="21516" y="887"/>
                  <a:pt x="21516" y="887"/>
                  <a:pt x="21568" y="835"/>
                </a:cubicBezTo>
                <a:cubicBezTo>
                  <a:pt x="21568" y="835"/>
                  <a:pt x="21568" y="835"/>
                  <a:pt x="21568" y="783"/>
                </a:cubicBezTo>
                <a:cubicBezTo>
                  <a:pt x="21568" y="730"/>
                  <a:pt x="21568" y="730"/>
                  <a:pt x="21568" y="678"/>
                </a:cubicBezTo>
                <a:cubicBezTo>
                  <a:pt x="21568" y="678"/>
                  <a:pt x="21568" y="678"/>
                  <a:pt x="21568" y="626"/>
                </a:cubicBezTo>
                <a:cubicBezTo>
                  <a:pt x="21568" y="574"/>
                  <a:pt x="21568" y="574"/>
                  <a:pt x="21568" y="522"/>
                </a:cubicBezTo>
                <a:cubicBezTo>
                  <a:pt x="21568" y="522"/>
                  <a:pt x="21568" y="522"/>
                  <a:pt x="21568" y="522"/>
                </a:cubicBezTo>
                <a:cubicBezTo>
                  <a:pt x="21568" y="470"/>
                  <a:pt x="21568" y="470"/>
                  <a:pt x="21516" y="417"/>
                </a:cubicBezTo>
                <a:cubicBezTo>
                  <a:pt x="21516" y="417"/>
                  <a:pt x="21516" y="417"/>
                  <a:pt x="21516" y="365"/>
                </a:cubicBezTo>
                <a:cubicBezTo>
                  <a:pt x="21516" y="365"/>
                  <a:pt x="21516" y="313"/>
                  <a:pt x="21464" y="313"/>
                </a:cubicBezTo>
                <a:cubicBezTo>
                  <a:pt x="21464" y="313"/>
                  <a:pt x="21464" y="313"/>
                  <a:pt x="21464" y="261"/>
                </a:cubicBezTo>
                <a:cubicBezTo>
                  <a:pt x="21464" y="209"/>
                  <a:pt x="21412" y="209"/>
                  <a:pt x="21412" y="157"/>
                </a:cubicBezTo>
                <a:cubicBezTo>
                  <a:pt x="21412" y="157"/>
                  <a:pt x="21412" y="157"/>
                  <a:pt x="21412" y="157"/>
                </a:cubicBezTo>
                <a:cubicBezTo>
                  <a:pt x="21412" y="157"/>
                  <a:pt x="21412" y="157"/>
                  <a:pt x="21412" y="157"/>
                </a:cubicBezTo>
                <a:cubicBezTo>
                  <a:pt x="21412" y="157"/>
                  <a:pt x="21412" y="157"/>
                  <a:pt x="21412" y="157"/>
                </a:cubicBezTo>
                <a:cubicBezTo>
                  <a:pt x="21360" y="104"/>
                  <a:pt x="21360" y="104"/>
                  <a:pt x="21308" y="104"/>
                </a:cubicBezTo>
                <a:cubicBezTo>
                  <a:pt x="21308" y="104"/>
                  <a:pt x="21308" y="104"/>
                  <a:pt x="21256" y="104"/>
                </a:cubicBezTo>
                <a:cubicBezTo>
                  <a:pt x="21256" y="104"/>
                  <a:pt x="21205" y="52"/>
                  <a:pt x="21153" y="52"/>
                </a:cubicBezTo>
                <a:cubicBezTo>
                  <a:pt x="21153" y="52"/>
                  <a:pt x="21153" y="52"/>
                  <a:pt x="21101" y="52"/>
                </a:cubicBezTo>
                <a:cubicBezTo>
                  <a:pt x="21049" y="52"/>
                  <a:pt x="21049" y="52"/>
                  <a:pt x="20997" y="0"/>
                </a:cubicBezTo>
                <a:cubicBezTo>
                  <a:pt x="20997" y="0"/>
                  <a:pt x="20997" y="0"/>
                  <a:pt x="20997" y="0"/>
                </a:cubicBezTo>
                <a:cubicBezTo>
                  <a:pt x="20945" y="0"/>
                  <a:pt x="20945" y="0"/>
                  <a:pt x="20893" y="0"/>
                </a:cubicBezTo>
                <a:cubicBezTo>
                  <a:pt x="20893" y="0"/>
                  <a:pt x="20893" y="0"/>
                  <a:pt x="20841" y="0"/>
                </a:cubicBezTo>
                <a:cubicBezTo>
                  <a:pt x="20789" y="0"/>
                  <a:pt x="20789" y="0"/>
                  <a:pt x="20737" y="0"/>
                </a:cubicBezTo>
                <a:cubicBezTo>
                  <a:pt x="20737" y="0"/>
                  <a:pt x="20737" y="0"/>
                  <a:pt x="20685" y="0"/>
                </a:cubicBezTo>
                <a:cubicBezTo>
                  <a:pt x="20633" y="0"/>
                  <a:pt x="20633" y="0"/>
                  <a:pt x="20581" y="52"/>
                </a:cubicBezTo>
                <a:cubicBezTo>
                  <a:pt x="20581" y="52"/>
                  <a:pt x="20581" y="52"/>
                  <a:pt x="20581" y="52"/>
                </a:cubicBezTo>
                <a:cubicBezTo>
                  <a:pt x="20581" y="52"/>
                  <a:pt x="20581" y="52"/>
                  <a:pt x="20581" y="52"/>
                </a:cubicBezTo>
                <a:lnTo>
                  <a:pt x="435" y="8400"/>
                </a:lnTo>
                <a:cubicBezTo>
                  <a:pt x="228" y="8504"/>
                  <a:pt x="72" y="8661"/>
                  <a:pt x="20" y="8870"/>
                </a:cubicBezTo>
                <a:cubicBezTo>
                  <a:pt x="-32" y="9078"/>
                  <a:pt x="20" y="9339"/>
                  <a:pt x="176" y="9496"/>
                </a:cubicBezTo>
                <a:lnTo>
                  <a:pt x="5887" y="15235"/>
                </a:lnTo>
                <a:lnTo>
                  <a:pt x="5887" y="19304"/>
                </a:lnTo>
                <a:cubicBezTo>
                  <a:pt x="5887" y="19565"/>
                  <a:pt x="6043" y="19826"/>
                  <a:pt x="6303" y="19930"/>
                </a:cubicBezTo>
                <a:cubicBezTo>
                  <a:pt x="6406" y="19983"/>
                  <a:pt x="6458" y="19983"/>
                  <a:pt x="6562" y="19983"/>
                </a:cubicBezTo>
                <a:cubicBezTo>
                  <a:pt x="6718" y="19983"/>
                  <a:pt x="6926" y="19930"/>
                  <a:pt x="7030" y="19774"/>
                </a:cubicBezTo>
                <a:lnTo>
                  <a:pt x="8691" y="18104"/>
                </a:lnTo>
                <a:lnTo>
                  <a:pt x="11910" y="21391"/>
                </a:lnTo>
                <a:cubicBezTo>
                  <a:pt x="12014" y="21496"/>
                  <a:pt x="12222" y="21600"/>
                  <a:pt x="12378" y="21600"/>
                </a:cubicBezTo>
                <a:cubicBezTo>
                  <a:pt x="12430" y="21600"/>
                  <a:pt x="12481" y="21600"/>
                  <a:pt x="12481" y="21600"/>
                </a:cubicBezTo>
                <a:cubicBezTo>
                  <a:pt x="12689" y="21548"/>
                  <a:pt x="12897" y="21391"/>
                  <a:pt x="12949" y="21183"/>
                </a:cubicBezTo>
                <a:lnTo>
                  <a:pt x="21516" y="939"/>
                </a:lnTo>
                <a:cubicBezTo>
                  <a:pt x="21516" y="991"/>
                  <a:pt x="21516" y="991"/>
                  <a:pt x="21516" y="939"/>
                </a:cubicBezTo>
                <a:cubicBezTo>
                  <a:pt x="21516" y="939"/>
                  <a:pt x="21516" y="939"/>
                  <a:pt x="21516" y="939"/>
                </a:cubicBezTo>
                <a:close/>
                <a:moveTo>
                  <a:pt x="18089" y="2609"/>
                </a:moveTo>
                <a:lnTo>
                  <a:pt x="6718" y="14035"/>
                </a:lnTo>
                <a:lnTo>
                  <a:pt x="1993" y="9287"/>
                </a:lnTo>
                <a:lnTo>
                  <a:pt x="18089" y="2609"/>
                </a:lnTo>
                <a:close/>
                <a:moveTo>
                  <a:pt x="7341" y="17739"/>
                </a:moveTo>
                <a:lnTo>
                  <a:pt x="7341" y="16644"/>
                </a:lnTo>
                <a:lnTo>
                  <a:pt x="7912" y="17217"/>
                </a:lnTo>
                <a:lnTo>
                  <a:pt x="7341" y="17739"/>
                </a:lnTo>
                <a:close/>
                <a:moveTo>
                  <a:pt x="12326" y="19722"/>
                </a:moveTo>
                <a:lnTo>
                  <a:pt x="7653" y="14974"/>
                </a:lnTo>
                <a:lnTo>
                  <a:pt x="19024" y="3548"/>
                </a:lnTo>
                <a:lnTo>
                  <a:pt x="12326" y="1972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1" name="Form"/>
          <p:cNvSpPr/>
          <p:nvPr/>
        </p:nvSpPr>
        <p:spPr>
          <a:xfrm>
            <a:off x="1771650" y="1111250"/>
            <a:ext cx="219711" cy="304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66" extrusionOk="0">
                <a:moveTo>
                  <a:pt x="10738" y="21566"/>
                </a:moveTo>
                <a:cubicBezTo>
                  <a:pt x="10676" y="21566"/>
                  <a:pt x="10613" y="21566"/>
                  <a:pt x="10551" y="21566"/>
                </a:cubicBezTo>
                <a:cubicBezTo>
                  <a:pt x="10178" y="21476"/>
                  <a:pt x="9991" y="21251"/>
                  <a:pt x="9991" y="21026"/>
                </a:cubicBezTo>
                <a:lnTo>
                  <a:pt x="9991" y="13196"/>
                </a:lnTo>
                <a:lnTo>
                  <a:pt x="778" y="13196"/>
                </a:lnTo>
                <a:cubicBezTo>
                  <a:pt x="467" y="13196"/>
                  <a:pt x="218" y="13106"/>
                  <a:pt x="93" y="12881"/>
                </a:cubicBezTo>
                <a:cubicBezTo>
                  <a:pt x="-31" y="12701"/>
                  <a:pt x="-31" y="12476"/>
                  <a:pt x="93" y="12296"/>
                </a:cubicBezTo>
                <a:lnTo>
                  <a:pt x="10115" y="281"/>
                </a:lnTo>
                <a:cubicBezTo>
                  <a:pt x="10302" y="56"/>
                  <a:pt x="10676" y="-34"/>
                  <a:pt x="10987" y="11"/>
                </a:cubicBezTo>
                <a:cubicBezTo>
                  <a:pt x="11360" y="101"/>
                  <a:pt x="11547" y="326"/>
                  <a:pt x="11547" y="551"/>
                </a:cubicBezTo>
                <a:lnTo>
                  <a:pt x="11547" y="8381"/>
                </a:lnTo>
                <a:lnTo>
                  <a:pt x="20760" y="8381"/>
                </a:lnTo>
                <a:cubicBezTo>
                  <a:pt x="21071" y="8381"/>
                  <a:pt x="21320" y="8471"/>
                  <a:pt x="21445" y="8696"/>
                </a:cubicBezTo>
                <a:cubicBezTo>
                  <a:pt x="21569" y="8876"/>
                  <a:pt x="21569" y="9101"/>
                  <a:pt x="21445" y="9281"/>
                </a:cubicBezTo>
                <a:lnTo>
                  <a:pt x="11423" y="21296"/>
                </a:lnTo>
                <a:cubicBezTo>
                  <a:pt x="11298" y="21476"/>
                  <a:pt x="10987" y="21566"/>
                  <a:pt x="10738" y="21566"/>
                </a:cubicBezTo>
                <a:close/>
                <a:moveTo>
                  <a:pt x="2148" y="12026"/>
                </a:moveTo>
                <a:lnTo>
                  <a:pt x="10738" y="12026"/>
                </a:lnTo>
                <a:cubicBezTo>
                  <a:pt x="11174" y="12026"/>
                  <a:pt x="11547" y="12296"/>
                  <a:pt x="11547" y="12611"/>
                </a:cubicBezTo>
                <a:lnTo>
                  <a:pt x="11547" y="18956"/>
                </a:lnTo>
                <a:lnTo>
                  <a:pt x="19328" y="9596"/>
                </a:lnTo>
                <a:lnTo>
                  <a:pt x="10738" y="9596"/>
                </a:lnTo>
                <a:cubicBezTo>
                  <a:pt x="10302" y="9596"/>
                  <a:pt x="9929" y="9326"/>
                  <a:pt x="9929" y="9011"/>
                </a:cubicBezTo>
                <a:lnTo>
                  <a:pt x="9929" y="2666"/>
                </a:lnTo>
                <a:lnTo>
                  <a:pt x="2148" y="1202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2" name="Form"/>
          <p:cNvSpPr/>
          <p:nvPr/>
        </p:nvSpPr>
        <p:spPr>
          <a:xfrm>
            <a:off x="3079750" y="1111250"/>
            <a:ext cx="221060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0575" y="0"/>
                  <a:pt x="10393" y="51"/>
                  <a:pt x="10238" y="140"/>
                </a:cubicBezTo>
                <a:cubicBezTo>
                  <a:pt x="8066" y="1488"/>
                  <a:pt x="4277" y="4491"/>
                  <a:pt x="3161" y="9207"/>
                </a:cubicBezTo>
                <a:cubicBezTo>
                  <a:pt x="2602" y="11542"/>
                  <a:pt x="2912" y="13608"/>
                  <a:pt x="3471" y="15270"/>
                </a:cubicBezTo>
                <a:lnTo>
                  <a:pt x="252" y="17600"/>
                </a:lnTo>
                <a:cubicBezTo>
                  <a:pt x="128" y="17690"/>
                  <a:pt x="0" y="17872"/>
                  <a:pt x="0" y="18007"/>
                </a:cubicBezTo>
                <a:lnTo>
                  <a:pt x="0" y="21025"/>
                </a:lnTo>
                <a:cubicBezTo>
                  <a:pt x="0" y="21249"/>
                  <a:pt x="178" y="21426"/>
                  <a:pt x="427" y="21516"/>
                </a:cubicBezTo>
                <a:cubicBezTo>
                  <a:pt x="551" y="21561"/>
                  <a:pt x="690" y="21600"/>
                  <a:pt x="814" y="21600"/>
                </a:cubicBezTo>
                <a:cubicBezTo>
                  <a:pt x="938" y="21600"/>
                  <a:pt x="1117" y="21561"/>
                  <a:pt x="1241" y="21516"/>
                </a:cubicBezTo>
                <a:lnTo>
                  <a:pt x="7329" y="18639"/>
                </a:lnTo>
                <a:lnTo>
                  <a:pt x="8182" y="18639"/>
                </a:lnTo>
                <a:cubicBezTo>
                  <a:pt x="8182" y="18908"/>
                  <a:pt x="8194" y="19172"/>
                  <a:pt x="8318" y="19396"/>
                </a:cubicBezTo>
                <a:cubicBezTo>
                  <a:pt x="8690" y="20564"/>
                  <a:pt x="9858" y="21246"/>
                  <a:pt x="10354" y="21516"/>
                </a:cubicBezTo>
                <a:cubicBezTo>
                  <a:pt x="10478" y="21561"/>
                  <a:pt x="10676" y="21600"/>
                  <a:pt x="10800" y="21600"/>
                </a:cubicBezTo>
                <a:cubicBezTo>
                  <a:pt x="10924" y="21600"/>
                  <a:pt x="11102" y="21561"/>
                  <a:pt x="11227" y="21516"/>
                </a:cubicBezTo>
                <a:cubicBezTo>
                  <a:pt x="11723" y="21291"/>
                  <a:pt x="12910" y="20609"/>
                  <a:pt x="13282" y="19396"/>
                </a:cubicBezTo>
                <a:cubicBezTo>
                  <a:pt x="13344" y="19127"/>
                  <a:pt x="13398" y="18866"/>
                  <a:pt x="13398" y="18596"/>
                </a:cubicBezTo>
                <a:lnTo>
                  <a:pt x="14271" y="18596"/>
                </a:lnTo>
                <a:lnTo>
                  <a:pt x="20359" y="21474"/>
                </a:lnTo>
                <a:cubicBezTo>
                  <a:pt x="20483" y="21519"/>
                  <a:pt x="20662" y="21558"/>
                  <a:pt x="20786" y="21558"/>
                </a:cubicBezTo>
                <a:cubicBezTo>
                  <a:pt x="20910" y="21558"/>
                  <a:pt x="21030" y="21519"/>
                  <a:pt x="21154" y="21474"/>
                </a:cubicBezTo>
                <a:cubicBezTo>
                  <a:pt x="21402" y="21384"/>
                  <a:pt x="21600" y="21148"/>
                  <a:pt x="21600" y="20968"/>
                </a:cubicBezTo>
                <a:lnTo>
                  <a:pt x="21600" y="17965"/>
                </a:lnTo>
                <a:cubicBezTo>
                  <a:pt x="21538" y="17875"/>
                  <a:pt x="21476" y="17690"/>
                  <a:pt x="21290" y="17600"/>
                </a:cubicBezTo>
                <a:lnTo>
                  <a:pt x="18052" y="15270"/>
                </a:lnTo>
                <a:cubicBezTo>
                  <a:pt x="18610" y="13608"/>
                  <a:pt x="18920" y="11542"/>
                  <a:pt x="18362" y="9207"/>
                </a:cubicBezTo>
                <a:cubicBezTo>
                  <a:pt x="17245" y="4491"/>
                  <a:pt x="13456" y="1533"/>
                  <a:pt x="11285" y="140"/>
                </a:cubicBezTo>
                <a:cubicBezTo>
                  <a:pt x="11130" y="51"/>
                  <a:pt x="10947" y="0"/>
                  <a:pt x="10761" y="0"/>
                </a:cubicBezTo>
                <a:close/>
                <a:moveTo>
                  <a:pt x="10742" y="1347"/>
                </a:moveTo>
                <a:cubicBezTo>
                  <a:pt x="12541" y="2560"/>
                  <a:pt x="15822" y="5302"/>
                  <a:pt x="16753" y="9389"/>
                </a:cubicBezTo>
                <a:cubicBezTo>
                  <a:pt x="17497" y="12488"/>
                  <a:pt x="16574" y="15138"/>
                  <a:pt x="15706" y="16800"/>
                </a:cubicBezTo>
                <a:cubicBezTo>
                  <a:pt x="15519" y="17159"/>
                  <a:pt x="15023" y="17432"/>
                  <a:pt x="14465" y="17432"/>
                </a:cubicBezTo>
                <a:lnTo>
                  <a:pt x="12468" y="17432"/>
                </a:lnTo>
                <a:lnTo>
                  <a:pt x="7077" y="17432"/>
                </a:lnTo>
                <a:cubicBezTo>
                  <a:pt x="6519" y="17432"/>
                  <a:pt x="6022" y="17204"/>
                  <a:pt x="5836" y="16800"/>
                </a:cubicBezTo>
                <a:cubicBezTo>
                  <a:pt x="4906" y="15138"/>
                  <a:pt x="4029" y="12533"/>
                  <a:pt x="4712" y="9389"/>
                </a:cubicBezTo>
                <a:cubicBezTo>
                  <a:pt x="5642" y="5302"/>
                  <a:pt x="8943" y="2605"/>
                  <a:pt x="10742" y="1347"/>
                </a:cubicBezTo>
                <a:close/>
                <a:moveTo>
                  <a:pt x="10742" y="6737"/>
                </a:moveTo>
                <a:cubicBezTo>
                  <a:pt x="8942" y="6737"/>
                  <a:pt x="7446" y="7820"/>
                  <a:pt x="7446" y="9123"/>
                </a:cubicBezTo>
                <a:cubicBezTo>
                  <a:pt x="7446" y="10425"/>
                  <a:pt x="8942" y="11495"/>
                  <a:pt x="10742" y="11495"/>
                </a:cubicBezTo>
                <a:cubicBezTo>
                  <a:pt x="12541" y="11495"/>
                  <a:pt x="14019" y="10425"/>
                  <a:pt x="14019" y="9123"/>
                </a:cubicBezTo>
                <a:cubicBezTo>
                  <a:pt x="14019" y="7820"/>
                  <a:pt x="12541" y="6737"/>
                  <a:pt x="10742" y="6737"/>
                </a:cubicBezTo>
                <a:close/>
                <a:moveTo>
                  <a:pt x="10742" y="7902"/>
                </a:moveTo>
                <a:cubicBezTo>
                  <a:pt x="11673" y="7902"/>
                  <a:pt x="12409" y="8449"/>
                  <a:pt x="12409" y="9123"/>
                </a:cubicBezTo>
                <a:cubicBezTo>
                  <a:pt x="12409" y="9796"/>
                  <a:pt x="11673" y="10330"/>
                  <a:pt x="10742" y="10330"/>
                </a:cubicBezTo>
                <a:cubicBezTo>
                  <a:pt x="9811" y="10330"/>
                  <a:pt x="9055" y="9796"/>
                  <a:pt x="9055" y="9123"/>
                </a:cubicBezTo>
                <a:cubicBezTo>
                  <a:pt x="9055" y="8449"/>
                  <a:pt x="9811" y="7902"/>
                  <a:pt x="10742" y="7902"/>
                </a:cubicBezTo>
                <a:close/>
                <a:moveTo>
                  <a:pt x="3975" y="16533"/>
                </a:moveTo>
                <a:cubicBezTo>
                  <a:pt x="4099" y="16803"/>
                  <a:pt x="4219" y="17025"/>
                  <a:pt x="4343" y="17249"/>
                </a:cubicBezTo>
                <a:cubicBezTo>
                  <a:pt x="4529" y="17608"/>
                  <a:pt x="4898" y="17965"/>
                  <a:pt x="5332" y="18189"/>
                </a:cubicBezTo>
                <a:lnTo>
                  <a:pt x="1609" y="19944"/>
                </a:lnTo>
                <a:lnTo>
                  <a:pt x="1609" y="18232"/>
                </a:lnTo>
                <a:lnTo>
                  <a:pt x="3975" y="16533"/>
                </a:lnTo>
                <a:close/>
                <a:moveTo>
                  <a:pt x="17567" y="16533"/>
                </a:moveTo>
                <a:lnTo>
                  <a:pt x="19913" y="18232"/>
                </a:lnTo>
                <a:lnTo>
                  <a:pt x="19913" y="19944"/>
                </a:lnTo>
                <a:lnTo>
                  <a:pt x="16190" y="18189"/>
                </a:lnTo>
                <a:cubicBezTo>
                  <a:pt x="16625" y="17965"/>
                  <a:pt x="16931" y="17653"/>
                  <a:pt x="17179" y="17249"/>
                </a:cubicBezTo>
                <a:cubicBezTo>
                  <a:pt x="17303" y="17025"/>
                  <a:pt x="17443" y="16803"/>
                  <a:pt x="17567" y="16533"/>
                </a:cubicBezTo>
                <a:close/>
                <a:moveTo>
                  <a:pt x="9734" y="18596"/>
                </a:moveTo>
                <a:lnTo>
                  <a:pt x="11731" y="18596"/>
                </a:lnTo>
                <a:cubicBezTo>
                  <a:pt x="11793" y="18776"/>
                  <a:pt x="11735" y="18950"/>
                  <a:pt x="11673" y="19130"/>
                </a:cubicBezTo>
                <a:cubicBezTo>
                  <a:pt x="11486" y="19669"/>
                  <a:pt x="11114" y="20028"/>
                  <a:pt x="10742" y="20253"/>
                </a:cubicBezTo>
                <a:cubicBezTo>
                  <a:pt x="10370" y="20028"/>
                  <a:pt x="9997" y="19624"/>
                  <a:pt x="9811" y="19130"/>
                </a:cubicBezTo>
                <a:cubicBezTo>
                  <a:pt x="9749" y="18950"/>
                  <a:pt x="9734" y="18776"/>
                  <a:pt x="9734" y="1859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3" name="Form"/>
          <p:cNvSpPr/>
          <p:nvPr/>
        </p:nvSpPr>
        <p:spPr>
          <a:xfrm>
            <a:off x="6299200" y="1111210"/>
            <a:ext cx="305305" cy="30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0" h="21561" extrusionOk="0">
                <a:moveTo>
                  <a:pt x="10349" y="100"/>
                </a:moveTo>
                <a:lnTo>
                  <a:pt x="223" y="7471"/>
                </a:lnTo>
                <a:cubicBezTo>
                  <a:pt x="89" y="7605"/>
                  <a:pt x="0" y="7794"/>
                  <a:pt x="0" y="7971"/>
                </a:cubicBezTo>
                <a:cubicBezTo>
                  <a:pt x="0" y="8149"/>
                  <a:pt x="131" y="8327"/>
                  <a:pt x="265" y="8415"/>
                </a:cubicBezTo>
                <a:lnTo>
                  <a:pt x="10405" y="15342"/>
                </a:lnTo>
                <a:cubicBezTo>
                  <a:pt x="10494" y="15387"/>
                  <a:pt x="10578" y="15426"/>
                  <a:pt x="10712" y="15426"/>
                </a:cubicBezTo>
                <a:cubicBezTo>
                  <a:pt x="10801" y="15426"/>
                  <a:pt x="10930" y="15390"/>
                  <a:pt x="11019" y="15301"/>
                </a:cubicBezTo>
                <a:lnTo>
                  <a:pt x="21159" y="8193"/>
                </a:lnTo>
                <a:cubicBezTo>
                  <a:pt x="21293" y="8104"/>
                  <a:pt x="21382" y="7971"/>
                  <a:pt x="21382" y="7749"/>
                </a:cubicBezTo>
                <a:cubicBezTo>
                  <a:pt x="21382" y="7527"/>
                  <a:pt x="21293" y="7338"/>
                  <a:pt x="21159" y="7249"/>
                </a:cubicBezTo>
                <a:lnTo>
                  <a:pt x="11019" y="100"/>
                </a:lnTo>
                <a:cubicBezTo>
                  <a:pt x="10840" y="-33"/>
                  <a:pt x="10528" y="-33"/>
                  <a:pt x="10349" y="100"/>
                </a:cubicBezTo>
                <a:close/>
                <a:moveTo>
                  <a:pt x="10712" y="1308"/>
                </a:moveTo>
                <a:lnTo>
                  <a:pt x="19862" y="7749"/>
                </a:lnTo>
                <a:lnTo>
                  <a:pt x="10712" y="14135"/>
                </a:lnTo>
                <a:lnTo>
                  <a:pt x="1562" y="7916"/>
                </a:lnTo>
                <a:lnTo>
                  <a:pt x="10712" y="1308"/>
                </a:lnTo>
                <a:close/>
                <a:moveTo>
                  <a:pt x="20978" y="10220"/>
                </a:moveTo>
                <a:cubicBezTo>
                  <a:pt x="20833" y="10198"/>
                  <a:pt x="20679" y="10242"/>
                  <a:pt x="20545" y="10331"/>
                </a:cubicBezTo>
                <a:lnTo>
                  <a:pt x="10726" y="17216"/>
                </a:lnTo>
                <a:lnTo>
                  <a:pt x="907" y="10498"/>
                </a:lnTo>
                <a:cubicBezTo>
                  <a:pt x="639" y="10320"/>
                  <a:pt x="290" y="10370"/>
                  <a:pt x="112" y="10637"/>
                </a:cubicBezTo>
                <a:cubicBezTo>
                  <a:pt x="-67" y="10903"/>
                  <a:pt x="-31" y="11264"/>
                  <a:pt x="237" y="11442"/>
                </a:cubicBezTo>
                <a:lnTo>
                  <a:pt x="10377" y="18369"/>
                </a:lnTo>
                <a:cubicBezTo>
                  <a:pt x="10467" y="18413"/>
                  <a:pt x="10550" y="18452"/>
                  <a:pt x="10684" y="18452"/>
                </a:cubicBezTo>
                <a:cubicBezTo>
                  <a:pt x="10773" y="18452"/>
                  <a:pt x="10910" y="18413"/>
                  <a:pt x="11089" y="18369"/>
                </a:cubicBezTo>
                <a:lnTo>
                  <a:pt x="21215" y="11261"/>
                </a:lnTo>
                <a:cubicBezTo>
                  <a:pt x="21483" y="11083"/>
                  <a:pt x="21533" y="10723"/>
                  <a:pt x="21354" y="10456"/>
                </a:cubicBezTo>
                <a:cubicBezTo>
                  <a:pt x="21265" y="10323"/>
                  <a:pt x="21123" y="10242"/>
                  <a:pt x="20978" y="10220"/>
                </a:cubicBezTo>
                <a:close/>
                <a:moveTo>
                  <a:pt x="20978" y="13330"/>
                </a:moveTo>
                <a:cubicBezTo>
                  <a:pt x="20833" y="13307"/>
                  <a:pt x="20679" y="13352"/>
                  <a:pt x="20545" y="13441"/>
                </a:cubicBezTo>
                <a:lnTo>
                  <a:pt x="10726" y="20326"/>
                </a:lnTo>
                <a:lnTo>
                  <a:pt x="907" y="13607"/>
                </a:lnTo>
                <a:cubicBezTo>
                  <a:pt x="639" y="13430"/>
                  <a:pt x="290" y="13479"/>
                  <a:pt x="112" y="13746"/>
                </a:cubicBezTo>
                <a:cubicBezTo>
                  <a:pt x="-67" y="14013"/>
                  <a:pt x="-31" y="14373"/>
                  <a:pt x="237" y="14551"/>
                </a:cubicBezTo>
                <a:lnTo>
                  <a:pt x="10377" y="21478"/>
                </a:lnTo>
                <a:cubicBezTo>
                  <a:pt x="10467" y="21523"/>
                  <a:pt x="10550" y="21561"/>
                  <a:pt x="10684" y="21561"/>
                </a:cubicBezTo>
                <a:cubicBezTo>
                  <a:pt x="10773" y="21561"/>
                  <a:pt x="10910" y="21567"/>
                  <a:pt x="11089" y="21478"/>
                </a:cubicBezTo>
                <a:lnTo>
                  <a:pt x="21215" y="14371"/>
                </a:lnTo>
                <a:cubicBezTo>
                  <a:pt x="21483" y="14193"/>
                  <a:pt x="21533" y="13832"/>
                  <a:pt x="21354" y="13566"/>
                </a:cubicBezTo>
                <a:cubicBezTo>
                  <a:pt x="21265" y="13432"/>
                  <a:pt x="21123" y="13352"/>
                  <a:pt x="20978" y="1333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4" name="Form"/>
          <p:cNvSpPr/>
          <p:nvPr/>
        </p:nvSpPr>
        <p:spPr>
          <a:xfrm>
            <a:off x="5645150" y="1142969"/>
            <a:ext cx="304106" cy="242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564" extrusionOk="0">
                <a:moveTo>
                  <a:pt x="20835" y="20"/>
                </a:moveTo>
                <a:lnTo>
                  <a:pt x="10713" y="4477"/>
                </a:lnTo>
                <a:lnTo>
                  <a:pt x="4190" y="4477"/>
                </a:lnTo>
                <a:cubicBezTo>
                  <a:pt x="1895" y="4477"/>
                  <a:pt x="0" y="6852"/>
                  <a:pt x="0" y="9726"/>
                </a:cubicBezTo>
                <a:cubicBezTo>
                  <a:pt x="0" y="12601"/>
                  <a:pt x="1895" y="14958"/>
                  <a:pt x="4190" y="14958"/>
                </a:cubicBezTo>
                <a:lnTo>
                  <a:pt x="6608" y="14958"/>
                </a:lnTo>
                <a:lnTo>
                  <a:pt x="7957" y="21053"/>
                </a:lnTo>
                <a:cubicBezTo>
                  <a:pt x="8047" y="21391"/>
                  <a:pt x="8281" y="21564"/>
                  <a:pt x="8506" y="21564"/>
                </a:cubicBezTo>
                <a:cubicBezTo>
                  <a:pt x="8551" y="21564"/>
                  <a:pt x="8587" y="21564"/>
                  <a:pt x="8632" y="21564"/>
                </a:cubicBezTo>
                <a:cubicBezTo>
                  <a:pt x="8947" y="21451"/>
                  <a:pt x="9130" y="21043"/>
                  <a:pt x="9040" y="20648"/>
                </a:cubicBezTo>
                <a:lnTo>
                  <a:pt x="7789" y="14958"/>
                </a:lnTo>
                <a:lnTo>
                  <a:pt x="10657" y="14958"/>
                </a:lnTo>
                <a:lnTo>
                  <a:pt x="20779" y="19415"/>
                </a:lnTo>
                <a:cubicBezTo>
                  <a:pt x="20824" y="19415"/>
                  <a:pt x="20917" y="19468"/>
                  <a:pt x="20962" y="19468"/>
                </a:cubicBezTo>
                <a:cubicBezTo>
                  <a:pt x="21097" y="19468"/>
                  <a:pt x="21195" y="19418"/>
                  <a:pt x="21285" y="19362"/>
                </a:cubicBezTo>
                <a:cubicBezTo>
                  <a:pt x="21420" y="19249"/>
                  <a:pt x="21510" y="19024"/>
                  <a:pt x="21510" y="18798"/>
                </a:cubicBezTo>
                <a:lnTo>
                  <a:pt x="21510" y="760"/>
                </a:lnTo>
                <a:cubicBezTo>
                  <a:pt x="21600" y="478"/>
                  <a:pt x="21504" y="313"/>
                  <a:pt x="21369" y="144"/>
                </a:cubicBezTo>
                <a:cubicBezTo>
                  <a:pt x="21235" y="31"/>
                  <a:pt x="21015" y="-36"/>
                  <a:pt x="20835" y="20"/>
                </a:cubicBezTo>
                <a:close/>
                <a:moveTo>
                  <a:pt x="20470" y="1764"/>
                </a:moveTo>
                <a:lnTo>
                  <a:pt x="20470" y="17777"/>
                </a:lnTo>
                <a:lnTo>
                  <a:pt x="11430" y="13778"/>
                </a:lnTo>
                <a:lnTo>
                  <a:pt x="11430" y="5781"/>
                </a:lnTo>
                <a:lnTo>
                  <a:pt x="20470" y="1764"/>
                </a:lnTo>
                <a:close/>
                <a:moveTo>
                  <a:pt x="4190" y="5992"/>
                </a:moveTo>
                <a:lnTo>
                  <a:pt x="10207" y="5992"/>
                </a:lnTo>
                <a:lnTo>
                  <a:pt x="10207" y="13602"/>
                </a:lnTo>
                <a:lnTo>
                  <a:pt x="4190" y="13602"/>
                </a:lnTo>
                <a:cubicBezTo>
                  <a:pt x="2525" y="13545"/>
                  <a:pt x="1167" y="11865"/>
                  <a:pt x="1167" y="9779"/>
                </a:cubicBezTo>
                <a:cubicBezTo>
                  <a:pt x="1167" y="7694"/>
                  <a:pt x="2525" y="5992"/>
                  <a:pt x="4190" y="5992"/>
                </a:cubicBezTo>
                <a:close/>
                <a:moveTo>
                  <a:pt x="2840" y="9022"/>
                </a:moveTo>
                <a:cubicBezTo>
                  <a:pt x="2525" y="9022"/>
                  <a:pt x="2249" y="9367"/>
                  <a:pt x="2249" y="9762"/>
                </a:cubicBezTo>
                <a:cubicBezTo>
                  <a:pt x="2249" y="10156"/>
                  <a:pt x="2525" y="10484"/>
                  <a:pt x="2840" y="10484"/>
                </a:cubicBezTo>
                <a:lnTo>
                  <a:pt x="4639" y="10484"/>
                </a:lnTo>
                <a:cubicBezTo>
                  <a:pt x="4954" y="10484"/>
                  <a:pt x="5216" y="10156"/>
                  <a:pt x="5216" y="9762"/>
                </a:cubicBezTo>
                <a:cubicBezTo>
                  <a:pt x="5216" y="9367"/>
                  <a:pt x="4954" y="9022"/>
                  <a:pt x="4639" y="9022"/>
                </a:cubicBezTo>
                <a:lnTo>
                  <a:pt x="2840" y="902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5" name="Form"/>
          <p:cNvSpPr/>
          <p:nvPr/>
        </p:nvSpPr>
        <p:spPr>
          <a:xfrm>
            <a:off x="4387850" y="2228850"/>
            <a:ext cx="212091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99"/>
                </a:moveTo>
                <a:cubicBezTo>
                  <a:pt x="21600" y="3368"/>
                  <a:pt x="16750" y="0"/>
                  <a:pt x="10800" y="0"/>
                </a:cubicBezTo>
                <a:cubicBezTo>
                  <a:pt x="4850" y="0"/>
                  <a:pt x="0" y="3368"/>
                  <a:pt x="0" y="7499"/>
                </a:cubicBezTo>
                <a:cubicBezTo>
                  <a:pt x="0" y="11451"/>
                  <a:pt x="4398" y="14640"/>
                  <a:pt x="9959" y="14954"/>
                </a:cubicBezTo>
                <a:lnTo>
                  <a:pt x="9959" y="21016"/>
                </a:lnTo>
                <a:cubicBezTo>
                  <a:pt x="9959" y="21331"/>
                  <a:pt x="10347" y="21600"/>
                  <a:pt x="10800" y="21600"/>
                </a:cubicBezTo>
                <a:cubicBezTo>
                  <a:pt x="11253" y="21600"/>
                  <a:pt x="11641" y="21331"/>
                  <a:pt x="11641" y="21016"/>
                </a:cubicBezTo>
                <a:lnTo>
                  <a:pt x="11641" y="14954"/>
                </a:lnTo>
                <a:cubicBezTo>
                  <a:pt x="17202" y="14640"/>
                  <a:pt x="21600" y="11406"/>
                  <a:pt x="21600" y="7499"/>
                </a:cubicBezTo>
                <a:close/>
                <a:moveTo>
                  <a:pt x="10800" y="13831"/>
                </a:moveTo>
                <a:cubicBezTo>
                  <a:pt x="5756" y="13831"/>
                  <a:pt x="1681" y="11002"/>
                  <a:pt x="1681" y="7499"/>
                </a:cubicBezTo>
                <a:cubicBezTo>
                  <a:pt x="1681" y="3997"/>
                  <a:pt x="5756" y="1168"/>
                  <a:pt x="10800" y="1168"/>
                </a:cubicBezTo>
                <a:cubicBezTo>
                  <a:pt x="15844" y="1168"/>
                  <a:pt x="19919" y="3997"/>
                  <a:pt x="19919" y="7499"/>
                </a:cubicBezTo>
                <a:cubicBezTo>
                  <a:pt x="19919" y="10957"/>
                  <a:pt x="15844" y="13831"/>
                  <a:pt x="10800" y="1383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6" name="Form"/>
          <p:cNvSpPr/>
          <p:nvPr/>
        </p:nvSpPr>
        <p:spPr>
          <a:xfrm>
            <a:off x="5035550" y="2228850"/>
            <a:ext cx="221418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600" extrusionOk="0">
                <a:moveTo>
                  <a:pt x="21482" y="17775"/>
                </a:moveTo>
                <a:lnTo>
                  <a:pt x="11546" y="360"/>
                </a:lnTo>
                <a:cubicBezTo>
                  <a:pt x="11423" y="135"/>
                  <a:pt x="11114" y="0"/>
                  <a:pt x="10806" y="0"/>
                </a:cubicBezTo>
                <a:cubicBezTo>
                  <a:pt x="10497" y="0"/>
                  <a:pt x="10189" y="135"/>
                  <a:pt x="10065" y="360"/>
                </a:cubicBezTo>
                <a:lnTo>
                  <a:pt x="67" y="17775"/>
                </a:lnTo>
                <a:cubicBezTo>
                  <a:pt x="-56" y="17955"/>
                  <a:pt x="6" y="18135"/>
                  <a:pt x="129" y="18315"/>
                </a:cubicBezTo>
                <a:cubicBezTo>
                  <a:pt x="253" y="18495"/>
                  <a:pt x="499" y="18585"/>
                  <a:pt x="808" y="18585"/>
                </a:cubicBezTo>
                <a:lnTo>
                  <a:pt x="9942" y="18585"/>
                </a:lnTo>
                <a:lnTo>
                  <a:pt x="9942" y="21015"/>
                </a:lnTo>
                <a:cubicBezTo>
                  <a:pt x="9942" y="21330"/>
                  <a:pt x="10312" y="21600"/>
                  <a:pt x="10744" y="21600"/>
                </a:cubicBezTo>
                <a:cubicBezTo>
                  <a:pt x="11176" y="21600"/>
                  <a:pt x="11546" y="21330"/>
                  <a:pt x="11546" y="21015"/>
                </a:cubicBezTo>
                <a:lnTo>
                  <a:pt x="11546" y="18585"/>
                </a:lnTo>
                <a:lnTo>
                  <a:pt x="20680" y="18585"/>
                </a:lnTo>
                <a:cubicBezTo>
                  <a:pt x="20927" y="18585"/>
                  <a:pt x="21174" y="18495"/>
                  <a:pt x="21359" y="18315"/>
                </a:cubicBezTo>
                <a:cubicBezTo>
                  <a:pt x="21544" y="18180"/>
                  <a:pt x="21544" y="17955"/>
                  <a:pt x="21482" y="17775"/>
                </a:cubicBezTo>
                <a:close/>
                <a:moveTo>
                  <a:pt x="2042" y="17415"/>
                </a:moveTo>
                <a:lnTo>
                  <a:pt x="10806" y="2070"/>
                </a:lnTo>
                <a:lnTo>
                  <a:pt x="19569" y="17415"/>
                </a:lnTo>
                <a:lnTo>
                  <a:pt x="2042" y="1741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7" name="Form"/>
          <p:cNvSpPr/>
          <p:nvPr/>
        </p:nvSpPr>
        <p:spPr>
          <a:xfrm>
            <a:off x="5689600" y="2228850"/>
            <a:ext cx="212091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99"/>
                </a:moveTo>
                <a:cubicBezTo>
                  <a:pt x="21600" y="3368"/>
                  <a:pt x="16750" y="0"/>
                  <a:pt x="10800" y="0"/>
                </a:cubicBezTo>
                <a:cubicBezTo>
                  <a:pt x="4850" y="0"/>
                  <a:pt x="0" y="3368"/>
                  <a:pt x="0" y="7499"/>
                </a:cubicBezTo>
                <a:cubicBezTo>
                  <a:pt x="0" y="11451"/>
                  <a:pt x="4398" y="14640"/>
                  <a:pt x="9959" y="14954"/>
                </a:cubicBezTo>
                <a:lnTo>
                  <a:pt x="9959" y="21016"/>
                </a:lnTo>
                <a:cubicBezTo>
                  <a:pt x="9959" y="21331"/>
                  <a:pt x="10347" y="21600"/>
                  <a:pt x="10800" y="21600"/>
                </a:cubicBezTo>
                <a:cubicBezTo>
                  <a:pt x="11253" y="21600"/>
                  <a:pt x="11641" y="21331"/>
                  <a:pt x="11641" y="21016"/>
                </a:cubicBezTo>
                <a:lnTo>
                  <a:pt x="11641" y="14954"/>
                </a:lnTo>
                <a:cubicBezTo>
                  <a:pt x="17267" y="14640"/>
                  <a:pt x="21600" y="11406"/>
                  <a:pt x="21600" y="7499"/>
                </a:cubicBezTo>
                <a:close/>
                <a:moveTo>
                  <a:pt x="11705" y="13786"/>
                </a:moveTo>
                <a:lnTo>
                  <a:pt x="11705" y="7185"/>
                </a:lnTo>
                <a:cubicBezTo>
                  <a:pt x="11705" y="6871"/>
                  <a:pt x="11317" y="6601"/>
                  <a:pt x="10865" y="6601"/>
                </a:cubicBezTo>
                <a:cubicBezTo>
                  <a:pt x="10412" y="6601"/>
                  <a:pt x="10024" y="6871"/>
                  <a:pt x="10024" y="7185"/>
                </a:cubicBezTo>
                <a:lnTo>
                  <a:pt x="10024" y="9385"/>
                </a:lnTo>
                <a:lnTo>
                  <a:pt x="7760" y="7814"/>
                </a:lnTo>
                <a:cubicBezTo>
                  <a:pt x="7437" y="7589"/>
                  <a:pt x="6920" y="7589"/>
                  <a:pt x="6596" y="7814"/>
                </a:cubicBezTo>
                <a:cubicBezTo>
                  <a:pt x="6273" y="8038"/>
                  <a:pt x="6273" y="8397"/>
                  <a:pt x="6596" y="8622"/>
                </a:cubicBezTo>
                <a:lnTo>
                  <a:pt x="10024" y="11002"/>
                </a:lnTo>
                <a:lnTo>
                  <a:pt x="10024" y="13786"/>
                </a:lnTo>
                <a:cubicBezTo>
                  <a:pt x="5368" y="13472"/>
                  <a:pt x="1746" y="10778"/>
                  <a:pt x="1746" y="7499"/>
                </a:cubicBezTo>
                <a:cubicBezTo>
                  <a:pt x="1746" y="3997"/>
                  <a:pt x="5820" y="1168"/>
                  <a:pt x="10865" y="1168"/>
                </a:cubicBezTo>
                <a:cubicBezTo>
                  <a:pt x="15909" y="1168"/>
                  <a:pt x="19983" y="3997"/>
                  <a:pt x="19983" y="7499"/>
                </a:cubicBezTo>
                <a:cubicBezTo>
                  <a:pt x="19983" y="10778"/>
                  <a:pt x="16297" y="13472"/>
                  <a:pt x="11705" y="1378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8" name="Form"/>
          <p:cNvSpPr/>
          <p:nvPr/>
        </p:nvSpPr>
        <p:spPr>
          <a:xfrm>
            <a:off x="8953500" y="1155700"/>
            <a:ext cx="220982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1" y="0"/>
                </a:moveTo>
                <a:lnTo>
                  <a:pt x="807" y="0"/>
                </a:lnTo>
                <a:cubicBezTo>
                  <a:pt x="372" y="0"/>
                  <a:pt x="0" y="372"/>
                  <a:pt x="0" y="807"/>
                </a:cubicBezTo>
                <a:lnTo>
                  <a:pt x="0" y="2297"/>
                </a:lnTo>
                <a:lnTo>
                  <a:pt x="0" y="10800"/>
                </a:lnTo>
                <a:lnTo>
                  <a:pt x="0" y="20793"/>
                </a:lnTo>
                <a:cubicBezTo>
                  <a:pt x="0" y="21228"/>
                  <a:pt x="372" y="21600"/>
                  <a:pt x="807" y="21600"/>
                </a:cubicBezTo>
                <a:cubicBezTo>
                  <a:pt x="1241" y="21600"/>
                  <a:pt x="1614" y="21228"/>
                  <a:pt x="1614" y="20793"/>
                </a:cubicBezTo>
                <a:lnTo>
                  <a:pt x="1614" y="11607"/>
                </a:lnTo>
                <a:lnTo>
                  <a:pt x="20793" y="11607"/>
                </a:lnTo>
                <a:cubicBezTo>
                  <a:pt x="21228" y="11607"/>
                  <a:pt x="21600" y="11234"/>
                  <a:pt x="21600" y="10800"/>
                </a:cubicBezTo>
                <a:lnTo>
                  <a:pt x="21600" y="807"/>
                </a:lnTo>
                <a:cubicBezTo>
                  <a:pt x="21538" y="372"/>
                  <a:pt x="21165" y="0"/>
                  <a:pt x="20731" y="0"/>
                </a:cubicBezTo>
                <a:close/>
                <a:moveTo>
                  <a:pt x="19924" y="9993"/>
                </a:moveTo>
                <a:lnTo>
                  <a:pt x="1552" y="9993"/>
                </a:lnTo>
                <a:lnTo>
                  <a:pt x="1552" y="2297"/>
                </a:lnTo>
                <a:lnTo>
                  <a:pt x="1552" y="1614"/>
                </a:lnTo>
                <a:lnTo>
                  <a:pt x="19924" y="1614"/>
                </a:lnTo>
                <a:lnTo>
                  <a:pt x="19924" y="999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09" name="Form"/>
          <p:cNvSpPr/>
          <p:nvPr/>
        </p:nvSpPr>
        <p:spPr>
          <a:xfrm>
            <a:off x="6997700" y="1149350"/>
            <a:ext cx="220347" cy="232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75" extrusionOk="0">
                <a:moveTo>
                  <a:pt x="21164" y="1159"/>
                </a:moveTo>
                <a:cubicBezTo>
                  <a:pt x="20915" y="1046"/>
                  <a:pt x="20604" y="1046"/>
                  <a:pt x="20355" y="1159"/>
                </a:cubicBezTo>
                <a:cubicBezTo>
                  <a:pt x="17305" y="2803"/>
                  <a:pt x="14255" y="1953"/>
                  <a:pt x="11018" y="1103"/>
                </a:cubicBezTo>
                <a:cubicBezTo>
                  <a:pt x="7594" y="139"/>
                  <a:pt x="3984" y="-825"/>
                  <a:pt x="373" y="1159"/>
                </a:cubicBezTo>
                <a:cubicBezTo>
                  <a:pt x="124" y="1273"/>
                  <a:pt x="0" y="1556"/>
                  <a:pt x="0" y="1783"/>
                </a:cubicBezTo>
                <a:lnTo>
                  <a:pt x="0" y="10910"/>
                </a:lnTo>
                <a:cubicBezTo>
                  <a:pt x="0" y="10910"/>
                  <a:pt x="0" y="10910"/>
                  <a:pt x="0" y="10910"/>
                </a:cubicBezTo>
                <a:lnTo>
                  <a:pt x="0" y="20038"/>
                </a:lnTo>
                <a:cubicBezTo>
                  <a:pt x="0" y="20435"/>
                  <a:pt x="373" y="20775"/>
                  <a:pt x="809" y="20775"/>
                </a:cubicBezTo>
                <a:cubicBezTo>
                  <a:pt x="1245" y="20775"/>
                  <a:pt x="1619" y="20435"/>
                  <a:pt x="1619" y="20038"/>
                </a:cubicBezTo>
                <a:lnTo>
                  <a:pt x="1619" y="11364"/>
                </a:lnTo>
                <a:cubicBezTo>
                  <a:pt x="4544" y="10003"/>
                  <a:pt x="7470" y="10797"/>
                  <a:pt x="10582" y="11647"/>
                </a:cubicBezTo>
                <a:cubicBezTo>
                  <a:pt x="12574" y="12214"/>
                  <a:pt x="14566" y="12725"/>
                  <a:pt x="16620" y="12725"/>
                </a:cubicBezTo>
                <a:cubicBezTo>
                  <a:pt x="18176" y="12725"/>
                  <a:pt x="19670" y="12441"/>
                  <a:pt x="21227" y="11534"/>
                </a:cubicBezTo>
                <a:cubicBezTo>
                  <a:pt x="21476" y="11421"/>
                  <a:pt x="21600" y="11137"/>
                  <a:pt x="21600" y="10910"/>
                </a:cubicBezTo>
                <a:lnTo>
                  <a:pt x="21600" y="1783"/>
                </a:lnTo>
                <a:cubicBezTo>
                  <a:pt x="21538" y="1556"/>
                  <a:pt x="21413" y="1329"/>
                  <a:pt x="21164" y="1159"/>
                </a:cubicBezTo>
                <a:close/>
                <a:moveTo>
                  <a:pt x="19982" y="10514"/>
                </a:moveTo>
                <a:cubicBezTo>
                  <a:pt x="17056" y="11874"/>
                  <a:pt x="14130" y="11081"/>
                  <a:pt x="11018" y="10230"/>
                </a:cubicBezTo>
                <a:cubicBezTo>
                  <a:pt x="9026" y="9663"/>
                  <a:pt x="7034" y="9153"/>
                  <a:pt x="4980" y="9153"/>
                </a:cubicBezTo>
                <a:cubicBezTo>
                  <a:pt x="3859" y="9153"/>
                  <a:pt x="2739" y="9323"/>
                  <a:pt x="1556" y="9777"/>
                </a:cubicBezTo>
                <a:lnTo>
                  <a:pt x="1556" y="3200"/>
                </a:lnTo>
                <a:cubicBezTo>
                  <a:pt x="1556" y="3200"/>
                  <a:pt x="1556" y="3200"/>
                  <a:pt x="1556" y="3200"/>
                </a:cubicBezTo>
                <a:lnTo>
                  <a:pt x="1556" y="2236"/>
                </a:lnTo>
                <a:cubicBezTo>
                  <a:pt x="4482" y="876"/>
                  <a:pt x="7408" y="1669"/>
                  <a:pt x="10520" y="2520"/>
                </a:cubicBezTo>
                <a:cubicBezTo>
                  <a:pt x="13570" y="3370"/>
                  <a:pt x="16745" y="4221"/>
                  <a:pt x="19982" y="3030"/>
                </a:cubicBezTo>
                <a:lnTo>
                  <a:pt x="19982" y="1051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0" name="Form"/>
          <p:cNvSpPr/>
          <p:nvPr/>
        </p:nvSpPr>
        <p:spPr>
          <a:xfrm>
            <a:off x="7645400" y="1136650"/>
            <a:ext cx="220982" cy="263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0" extrusionOk="0">
                <a:moveTo>
                  <a:pt x="20793" y="4153"/>
                </a:moveTo>
                <a:lnTo>
                  <a:pt x="19117" y="4153"/>
                </a:lnTo>
                <a:cubicBezTo>
                  <a:pt x="19862" y="3124"/>
                  <a:pt x="19738" y="1736"/>
                  <a:pt x="18621" y="810"/>
                </a:cubicBezTo>
                <a:cubicBezTo>
                  <a:pt x="17317" y="-270"/>
                  <a:pt x="15269" y="-270"/>
                  <a:pt x="13965" y="810"/>
                </a:cubicBezTo>
                <a:lnTo>
                  <a:pt x="10800" y="3433"/>
                </a:lnTo>
                <a:lnTo>
                  <a:pt x="7634" y="810"/>
                </a:lnTo>
                <a:cubicBezTo>
                  <a:pt x="6331" y="-270"/>
                  <a:pt x="4283" y="-270"/>
                  <a:pt x="2979" y="810"/>
                </a:cubicBezTo>
                <a:cubicBezTo>
                  <a:pt x="1862" y="1736"/>
                  <a:pt x="1738" y="3124"/>
                  <a:pt x="2483" y="4153"/>
                </a:cubicBezTo>
                <a:lnTo>
                  <a:pt x="807" y="4153"/>
                </a:lnTo>
                <a:cubicBezTo>
                  <a:pt x="372" y="4153"/>
                  <a:pt x="0" y="4461"/>
                  <a:pt x="0" y="4821"/>
                </a:cubicBezTo>
                <a:lnTo>
                  <a:pt x="0" y="20661"/>
                </a:lnTo>
                <a:cubicBezTo>
                  <a:pt x="0" y="21021"/>
                  <a:pt x="372" y="21330"/>
                  <a:pt x="807" y="21330"/>
                </a:cubicBezTo>
                <a:lnTo>
                  <a:pt x="7883" y="21330"/>
                </a:lnTo>
                <a:lnTo>
                  <a:pt x="13717" y="21330"/>
                </a:lnTo>
                <a:lnTo>
                  <a:pt x="20793" y="21330"/>
                </a:lnTo>
                <a:cubicBezTo>
                  <a:pt x="21228" y="21330"/>
                  <a:pt x="21600" y="21021"/>
                  <a:pt x="21600" y="20661"/>
                </a:cubicBezTo>
                <a:lnTo>
                  <a:pt x="21600" y="4770"/>
                </a:lnTo>
                <a:cubicBezTo>
                  <a:pt x="21600" y="4410"/>
                  <a:pt x="21227" y="4153"/>
                  <a:pt x="20793" y="4153"/>
                </a:cubicBezTo>
                <a:close/>
                <a:moveTo>
                  <a:pt x="15083" y="1736"/>
                </a:moveTo>
                <a:cubicBezTo>
                  <a:pt x="15765" y="1170"/>
                  <a:pt x="16821" y="1170"/>
                  <a:pt x="17503" y="1736"/>
                </a:cubicBezTo>
                <a:cubicBezTo>
                  <a:pt x="18186" y="2301"/>
                  <a:pt x="18186" y="3176"/>
                  <a:pt x="17503" y="3741"/>
                </a:cubicBezTo>
                <a:lnTo>
                  <a:pt x="17007" y="4153"/>
                </a:lnTo>
                <a:lnTo>
                  <a:pt x="13779" y="4153"/>
                </a:lnTo>
                <a:lnTo>
                  <a:pt x="12227" y="4153"/>
                </a:lnTo>
                <a:lnTo>
                  <a:pt x="15083" y="1736"/>
                </a:lnTo>
                <a:close/>
                <a:moveTo>
                  <a:pt x="4159" y="3690"/>
                </a:moveTo>
                <a:cubicBezTo>
                  <a:pt x="3476" y="3124"/>
                  <a:pt x="3476" y="2250"/>
                  <a:pt x="4159" y="1684"/>
                </a:cubicBezTo>
                <a:cubicBezTo>
                  <a:pt x="4841" y="1119"/>
                  <a:pt x="5897" y="1119"/>
                  <a:pt x="6579" y="1684"/>
                </a:cubicBezTo>
                <a:lnTo>
                  <a:pt x="9496" y="4101"/>
                </a:lnTo>
                <a:lnTo>
                  <a:pt x="7945" y="4101"/>
                </a:lnTo>
                <a:lnTo>
                  <a:pt x="4717" y="4101"/>
                </a:lnTo>
                <a:lnTo>
                  <a:pt x="4159" y="3690"/>
                </a:lnTo>
                <a:close/>
                <a:moveTo>
                  <a:pt x="1614" y="5439"/>
                </a:moveTo>
                <a:lnTo>
                  <a:pt x="7076" y="5439"/>
                </a:lnTo>
                <a:lnTo>
                  <a:pt x="7076" y="19941"/>
                </a:lnTo>
                <a:lnTo>
                  <a:pt x="1614" y="19941"/>
                </a:lnTo>
                <a:lnTo>
                  <a:pt x="1614" y="5439"/>
                </a:lnTo>
                <a:close/>
                <a:moveTo>
                  <a:pt x="8690" y="19993"/>
                </a:moveTo>
                <a:lnTo>
                  <a:pt x="8690" y="5490"/>
                </a:lnTo>
                <a:lnTo>
                  <a:pt x="12972" y="5490"/>
                </a:lnTo>
                <a:lnTo>
                  <a:pt x="12972" y="19993"/>
                </a:lnTo>
                <a:lnTo>
                  <a:pt x="8690" y="19993"/>
                </a:lnTo>
                <a:close/>
                <a:moveTo>
                  <a:pt x="19986" y="19993"/>
                </a:moveTo>
                <a:lnTo>
                  <a:pt x="14524" y="19993"/>
                </a:lnTo>
                <a:lnTo>
                  <a:pt x="14524" y="5490"/>
                </a:lnTo>
                <a:lnTo>
                  <a:pt x="19986" y="5490"/>
                </a:lnTo>
                <a:lnTo>
                  <a:pt x="19986" y="1999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1" name="Form"/>
          <p:cNvSpPr/>
          <p:nvPr/>
        </p:nvSpPr>
        <p:spPr>
          <a:xfrm>
            <a:off x="8299450" y="1136650"/>
            <a:ext cx="220347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91" y="1722"/>
                </a:moveTo>
                <a:lnTo>
                  <a:pt x="4108" y="1722"/>
                </a:lnTo>
                <a:lnTo>
                  <a:pt x="4108" y="678"/>
                </a:lnTo>
                <a:cubicBezTo>
                  <a:pt x="4108" y="313"/>
                  <a:pt x="3735" y="0"/>
                  <a:pt x="3299" y="0"/>
                </a:cubicBezTo>
                <a:cubicBezTo>
                  <a:pt x="2863" y="0"/>
                  <a:pt x="2490" y="313"/>
                  <a:pt x="2490" y="678"/>
                </a:cubicBezTo>
                <a:lnTo>
                  <a:pt x="2490" y="2400"/>
                </a:lnTo>
                <a:lnTo>
                  <a:pt x="2490" y="10800"/>
                </a:lnTo>
                <a:lnTo>
                  <a:pt x="2490" y="20243"/>
                </a:lnTo>
                <a:lnTo>
                  <a:pt x="809" y="20243"/>
                </a:lnTo>
                <a:cubicBezTo>
                  <a:pt x="374" y="20243"/>
                  <a:pt x="0" y="20557"/>
                  <a:pt x="0" y="20922"/>
                </a:cubicBezTo>
                <a:cubicBezTo>
                  <a:pt x="0" y="21287"/>
                  <a:pt x="373" y="21600"/>
                  <a:pt x="809" y="21600"/>
                </a:cubicBezTo>
                <a:lnTo>
                  <a:pt x="5789" y="21600"/>
                </a:lnTo>
                <a:cubicBezTo>
                  <a:pt x="6225" y="21600"/>
                  <a:pt x="6598" y="21287"/>
                  <a:pt x="6598" y="20922"/>
                </a:cubicBezTo>
                <a:cubicBezTo>
                  <a:pt x="6598" y="20557"/>
                  <a:pt x="6225" y="20243"/>
                  <a:pt x="5789" y="20243"/>
                </a:cubicBezTo>
                <a:lnTo>
                  <a:pt x="4108" y="20243"/>
                </a:lnTo>
                <a:lnTo>
                  <a:pt x="4108" y="11426"/>
                </a:lnTo>
                <a:lnTo>
                  <a:pt x="20791" y="11426"/>
                </a:lnTo>
                <a:cubicBezTo>
                  <a:pt x="21226" y="11426"/>
                  <a:pt x="21600" y="11113"/>
                  <a:pt x="21600" y="10748"/>
                </a:cubicBezTo>
                <a:lnTo>
                  <a:pt x="21600" y="2348"/>
                </a:lnTo>
                <a:cubicBezTo>
                  <a:pt x="21600" y="2035"/>
                  <a:pt x="21227" y="1722"/>
                  <a:pt x="20791" y="1722"/>
                </a:cubicBezTo>
                <a:close/>
                <a:moveTo>
                  <a:pt x="19982" y="10122"/>
                </a:moveTo>
                <a:lnTo>
                  <a:pt x="4108" y="10122"/>
                </a:lnTo>
                <a:lnTo>
                  <a:pt x="4108" y="3078"/>
                </a:lnTo>
                <a:lnTo>
                  <a:pt x="19982" y="3078"/>
                </a:lnTo>
                <a:lnTo>
                  <a:pt x="19982" y="1012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2" name="Form"/>
          <p:cNvSpPr/>
          <p:nvPr/>
        </p:nvSpPr>
        <p:spPr>
          <a:xfrm>
            <a:off x="9563100" y="1187450"/>
            <a:ext cx="304804" cy="161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30" y="0"/>
                </a:moveTo>
                <a:cubicBezTo>
                  <a:pt x="13005" y="0"/>
                  <a:pt x="10575" y="4252"/>
                  <a:pt x="10260" y="9694"/>
                </a:cubicBezTo>
                <a:lnTo>
                  <a:pt x="585" y="9694"/>
                </a:lnTo>
                <a:cubicBezTo>
                  <a:pt x="270" y="9694"/>
                  <a:pt x="0" y="10205"/>
                  <a:pt x="0" y="10800"/>
                </a:cubicBezTo>
                <a:cubicBezTo>
                  <a:pt x="0" y="11395"/>
                  <a:pt x="270" y="11906"/>
                  <a:pt x="585" y="11906"/>
                </a:cubicBezTo>
                <a:lnTo>
                  <a:pt x="1440" y="11906"/>
                </a:lnTo>
                <a:lnTo>
                  <a:pt x="1440" y="14202"/>
                </a:lnTo>
                <a:cubicBezTo>
                  <a:pt x="1440" y="14797"/>
                  <a:pt x="1710" y="15307"/>
                  <a:pt x="2025" y="15307"/>
                </a:cubicBezTo>
                <a:cubicBezTo>
                  <a:pt x="2340" y="15307"/>
                  <a:pt x="2610" y="14797"/>
                  <a:pt x="2610" y="14202"/>
                </a:cubicBezTo>
                <a:lnTo>
                  <a:pt x="2610" y="11906"/>
                </a:lnTo>
                <a:lnTo>
                  <a:pt x="3015" y="11906"/>
                </a:lnTo>
                <a:lnTo>
                  <a:pt x="3015" y="17603"/>
                </a:lnTo>
                <a:cubicBezTo>
                  <a:pt x="3015" y="18198"/>
                  <a:pt x="3285" y="18709"/>
                  <a:pt x="3600" y="18709"/>
                </a:cubicBezTo>
                <a:cubicBezTo>
                  <a:pt x="3915" y="18709"/>
                  <a:pt x="4185" y="18198"/>
                  <a:pt x="4185" y="17603"/>
                </a:cubicBezTo>
                <a:lnTo>
                  <a:pt x="4185" y="11906"/>
                </a:lnTo>
                <a:lnTo>
                  <a:pt x="4455" y="11906"/>
                </a:lnTo>
                <a:lnTo>
                  <a:pt x="4455" y="14202"/>
                </a:lnTo>
                <a:cubicBezTo>
                  <a:pt x="4455" y="14797"/>
                  <a:pt x="4725" y="15307"/>
                  <a:pt x="5040" y="15307"/>
                </a:cubicBezTo>
                <a:cubicBezTo>
                  <a:pt x="5355" y="15307"/>
                  <a:pt x="5625" y="14797"/>
                  <a:pt x="5625" y="14202"/>
                </a:cubicBezTo>
                <a:lnTo>
                  <a:pt x="5625" y="11906"/>
                </a:lnTo>
                <a:lnTo>
                  <a:pt x="10260" y="11906"/>
                </a:lnTo>
                <a:cubicBezTo>
                  <a:pt x="10530" y="17348"/>
                  <a:pt x="12960" y="21600"/>
                  <a:pt x="15930" y="21600"/>
                </a:cubicBezTo>
                <a:cubicBezTo>
                  <a:pt x="19080" y="21600"/>
                  <a:pt x="21600" y="16753"/>
                  <a:pt x="21600" y="10885"/>
                </a:cubicBezTo>
                <a:cubicBezTo>
                  <a:pt x="21600" y="5017"/>
                  <a:pt x="19080" y="0"/>
                  <a:pt x="15930" y="0"/>
                </a:cubicBezTo>
                <a:close/>
                <a:moveTo>
                  <a:pt x="15930" y="19304"/>
                </a:moveTo>
                <a:cubicBezTo>
                  <a:pt x="13410" y="19304"/>
                  <a:pt x="11385" y="15477"/>
                  <a:pt x="11385" y="10715"/>
                </a:cubicBezTo>
                <a:cubicBezTo>
                  <a:pt x="11385" y="10715"/>
                  <a:pt x="11385" y="10715"/>
                  <a:pt x="11385" y="10715"/>
                </a:cubicBezTo>
                <a:cubicBezTo>
                  <a:pt x="11385" y="10715"/>
                  <a:pt x="11385" y="10715"/>
                  <a:pt x="11385" y="10715"/>
                </a:cubicBezTo>
                <a:cubicBezTo>
                  <a:pt x="11385" y="5953"/>
                  <a:pt x="13410" y="2126"/>
                  <a:pt x="15930" y="2126"/>
                </a:cubicBezTo>
                <a:cubicBezTo>
                  <a:pt x="18450" y="2126"/>
                  <a:pt x="20475" y="5953"/>
                  <a:pt x="20475" y="10715"/>
                </a:cubicBezTo>
                <a:cubicBezTo>
                  <a:pt x="20475" y="15477"/>
                  <a:pt x="18450" y="19304"/>
                  <a:pt x="15930" y="1930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3" name="Form"/>
          <p:cNvSpPr/>
          <p:nvPr/>
        </p:nvSpPr>
        <p:spPr>
          <a:xfrm>
            <a:off x="6362700" y="2228850"/>
            <a:ext cx="179185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2" h="21600" extrusionOk="0">
                <a:moveTo>
                  <a:pt x="21379" y="14175"/>
                </a:moveTo>
                <a:lnTo>
                  <a:pt x="11644" y="360"/>
                </a:lnTo>
                <a:cubicBezTo>
                  <a:pt x="11492" y="135"/>
                  <a:pt x="11111" y="0"/>
                  <a:pt x="10731" y="0"/>
                </a:cubicBezTo>
                <a:cubicBezTo>
                  <a:pt x="10351" y="0"/>
                  <a:pt x="9970" y="135"/>
                  <a:pt x="9818" y="360"/>
                </a:cubicBezTo>
                <a:lnTo>
                  <a:pt x="83" y="14175"/>
                </a:lnTo>
                <a:cubicBezTo>
                  <a:pt x="-69" y="14355"/>
                  <a:pt x="7" y="14535"/>
                  <a:pt x="159" y="14715"/>
                </a:cubicBezTo>
                <a:cubicBezTo>
                  <a:pt x="311" y="14895"/>
                  <a:pt x="615" y="14985"/>
                  <a:pt x="996" y="14985"/>
                </a:cubicBezTo>
                <a:lnTo>
                  <a:pt x="9742" y="14985"/>
                </a:lnTo>
                <a:lnTo>
                  <a:pt x="9742" y="21015"/>
                </a:lnTo>
                <a:cubicBezTo>
                  <a:pt x="9742" y="21330"/>
                  <a:pt x="10199" y="21600"/>
                  <a:pt x="10731" y="21600"/>
                </a:cubicBezTo>
                <a:cubicBezTo>
                  <a:pt x="11263" y="21600"/>
                  <a:pt x="11720" y="21330"/>
                  <a:pt x="11720" y="21015"/>
                </a:cubicBezTo>
                <a:lnTo>
                  <a:pt x="11720" y="14985"/>
                </a:lnTo>
                <a:lnTo>
                  <a:pt x="20466" y="14985"/>
                </a:lnTo>
                <a:cubicBezTo>
                  <a:pt x="20770" y="14985"/>
                  <a:pt x="21075" y="14895"/>
                  <a:pt x="21303" y="14715"/>
                </a:cubicBezTo>
                <a:cubicBezTo>
                  <a:pt x="21455" y="14580"/>
                  <a:pt x="21531" y="14355"/>
                  <a:pt x="21379" y="14175"/>
                </a:cubicBezTo>
                <a:close/>
                <a:moveTo>
                  <a:pt x="2441" y="13860"/>
                </a:moveTo>
                <a:lnTo>
                  <a:pt x="10731" y="2115"/>
                </a:lnTo>
                <a:lnTo>
                  <a:pt x="19021" y="13860"/>
                </a:lnTo>
                <a:lnTo>
                  <a:pt x="2441" y="1386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5" name="Form"/>
          <p:cNvSpPr/>
          <p:nvPr/>
        </p:nvSpPr>
        <p:spPr>
          <a:xfrm>
            <a:off x="4375150" y="1670050"/>
            <a:ext cx="2202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276"/>
                  <a:pt x="0" y="591"/>
                </a:cubicBezTo>
                <a:lnTo>
                  <a:pt x="0" y="21009"/>
                </a:lnTo>
                <a:cubicBezTo>
                  <a:pt x="0" y="21324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324"/>
                  <a:pt x="21600" y="21009"/>
                </a:cubicBezTo>
                <a:lnTo>
                  <a:pt x="21600" y="534"/>
                </a:lnTo>
                <a:cubicBezTo>
                  <a:pt x="21600" y="219"/>
                  <a:pt x="21238" y="0"/>
                  <a:pt x="20802" y="0"/>
                </a:cubicBezTo>
                <a:lnTo>
                  <a:pt x="817" y="0"/>
                </a:lnTo>
                <a:close/>
                <a:moveTo>
                  <a:pt x="1615" y="1125"/>
                </a:moveTo>
                <a:lnTo>
                  <a:pt x="20043" y="1125"/>
                </a:lnTo>
                <a:lnTo>
                  <a:pt x="20043" y="20433"/>
                </a:lnTo>
                <a:lnTo>
                  <a:pt x="19985" y="20433"/>
                </a:lnTo>
                <a:lnTo>
                  <a:pt x="14128" y="20433"/>
                </a:lnTo>
                <a:lnTo>
                  <a:pt x="14128" y="14358"/>
                </a:lnTo>
                <a:cubicBezTo>
                  <a:pt x="14128" y="14043"/>
                  <a:pt x="13766" y="13767"/>
                  <a:pt x="13330" y="13767"/>
                </a:cubicBezTo>
                <a:lnTo>
                  <a:pt x="8348" y="13767"/>
                </a:lnTo>
                <a:cubicBezTo>
                  <a:pt x="7912" y="13767"/>
                  <a:pt x="7531" y="14043"/>
                  <a:pt x="7531" y="14358"/>
                </a:cubicBezTo>
                <a:lnTo>
                  <a:pt x="7531" y="20433"/>
                </a:lnTo>
                <a:lnTo>
                  <a:pt x="1615" y="20433"/>
                </a:lnTo>
                <a:lnTo>
                  <a:pt x="1615" y="1125"/>
                </a:lnTo>
                <a:close/>
                <a:moveTo>
                  <a:pt x="3308" y="2700"/>
                </a:moveTo>
                <a:cubicBezTo>
                  <a:pt x="2872" y="2700"/>
                  <a:pt x="2491" y="2976"/>
                  <a:pt x="2491" y="3291"/>
                </a:cubicBezTo>
                <a:lnTo>
                  <a:pt x="2491" y="6891"/>
                </a:lnTo>
                <a:cubicBezTo>
                  <a:pt x="2491" y="7206"/>
                  <a:pt x="2872" y="7467"/>
                  <a:pt x="3308" y="7467"/>
                </a:cubicBezTo>
                <a:lnTo>
                  <a:pt x="8290" y="7467"/>
                </a:lnTo>
                <a:cubicBezTo>
                  <a:pt x="8726" y="7467"/>
                  <a:pt x="9088" y="7206"/>
                  <a:pt x="9088" y="6891"/>
                </a:cubicBezTo>
                <a:lnTo>
                  <a:pt x="9088" y="3291"/>
                </a:lnTo>
                <a:cubicBezTo>
                  <a:pt x="9088" y="2976"/>
                  <a:pt x="8726" y="2700"/>
                  <a:pt x="8290" y="2700"/>
                </a:cubicBezTo>
                <a:lnTo>
                  <a:pt x="3308" y="2700"/>
                </a:lnTo>
                <a:close/>
                <a:moveTo>
                  <a:pt x="13271" y="2700"/>
                </a:moveTo>
                <a:cubicBezTo>
                  <a:pt x="12835" y="2700"/>
                  <a:pt x="12454" y="2976"/>
                  <a:pt x="12454" y="3291"/>
                </a:cubicBezTo>
                <a:lnTo>
                  <a:pt x="12454" y="6891"/>
                </a:lnTo>
                <a:cubicBezTo>
                  <a:pt x="12516" y="7206"/>
                  <a:pt x="12835" y="7467"/>
                  <a:pt x="13271" y="7467"/>
                </a:cubicBezTo>
                <a:lnTo>
                  <a:pt x="18253" y="7467"/>
                </a:lnTo>
                <a:cubicBezTo>
                  <a:pt x="18689" y="7467"/>
                  <a:pt x="19051" y="7206"/>
                  <a:pt x="19051" y="6891"/>
                </a:cubicBezTo>
                <a:lnTo>
                  <a:pt x="19051" y="3291"/>
                </a:lnTo>
                <a:cubicBezTo>
                  <a:pt x="19051" y="2976"/>
                  <a:pt x="18689" y="2700"/>
                  <a:pt x="18253" y="2700"/>
                </a:cubicBezTo>
                <a:lnTo>
                  <a:pt x="13271" y="2700"/>
                </a:lnTo>
                <a:close/>
                <a:moveTo>
                  <a:pt x="4106" y="3867"/>
                </a:moveTo>
                <a:lnTo>
                  <a:pt x="7531" y="3867"/>
                </a:lnTo>
                <a:lnTo>
                  <a:pt x="7531" y="6342"/>
                </a:lnTo>
                <a:lnTo>
                  <a:pt x="4106" y="6342"/>
                </a:lnTo>
                <a:lnTo>
                  <a:pt x="4106" y="3867"/>
                </a:lnTo>
                <a:close/>
                <a:moveTo>
                  <a:pt x="14069" y="3867"/>
                </a:moveTo>
                <a:lnTo>
                  <a:pt x="17494" y="3867"/>
                </a:lnTo>
                <a:lnTo>
                  <a:pt x="17494" y="6342"/>
                </a:lnTo>
                <a:lnTo>
                  <a:pt x="14069" y="6342"/>
                </a:lnTo>
                <a:lnTo>
                  <a:pt x="14069" y="3867"/>
                </a:lnTo>
                <a:close/>
                <a:moveTo>
                  <a:pt x="3308" y="8100"/>
                </a:moveTo>
                <a:cubicBezTo>
                  <a:pt x="2872" y="8100"/>
                  <a:pt x="2491" y="8376"/>
                  <a:pt x="2491" y="8691"/>
                </a:cubicBezTo>
                <a:lnTo>
                  <a:pt x="2491" y="12291"/>
                </a:lnTo>
                <a:cubicBezTo>
                  <a:pt x="2491" y="12606"/>
                  <a:pt x="2872" y="12867"/>
                  <a:pt x="3308" y="12867"/>
                </a:cubicBezTo>
                <a:lnTo>
                  <a:pt x="8290" y="12867"/>
                </a:lnTo>
                <a:cubicBezTo>
                  <a:pt x="8726" y="12867"/>
                  <a:pt x="9088" y="12606"/>
                  <a:pt x="9088" y="12291"/>
                </a:cubicBezTo>
                <a:lnTo>
                  <a:pt x="9088" y="8691"/>
                </a:lnTo>
                <a:cubicBezTo>
                  <a:pt x="9088" y="8331"/>
                  <a:pt x="8726" y="8100"/>
                  <a:pt x="8290" y="8100"/>
                </a:cubicBezTo>
                <a:lnTo>
                  <a:pt x="3308" y="8100"/>
                </a:lnTo>
                <a:close/>
                <a:moveTo>
                  <a:pt x="13271" y="8100"/>
                </a:moveTo>
                <a:cubicBezTo>
                  <a:pt x="12835" y="8100"/>
                  <a:pt x="12454" y="8376"/>
                  <a:pt x="12454" y="8691"/>
                </a:cubicBezTo>
                <a:lnTo>
                  <a:pt x="12454" y="12291"/>
                </a:lnTo>
                <a:cubicBezTo>
                  <a:pt x="12516" y="12606"/>
                  <a:pt x="12835" y="12867"/>
                  <a:pt x="13271" y="12867"/>
                </a:cubicBezTo>
                <a:lnTo>
                  <a:pt x="18253" y="12867"/>
                </a:lnTo>
                <a:cubicBezTo>
                  <a:pt x="18689" y="12867"/>
                  <a:pt x="19051" y="12606"/>
                  <a:pt x="19051" y="12291"/>
                </a:cubicBezTo>
                <a:lnTo>
                  <a:pt x="19051" y="8691"/>
                </a:lnTo>
                <a:cubicBezTo>
                  <a:pt x="19051" y="8376"/>
                  <a:pt x="18689" y="8100"/>
                  <a:pt x="18253" y="8100"/>
                </a:cubicBezTo>
                <a:lnTo>
                  <a:pt x="13271" y="8100"/>
                </a:lnTo>
                <a:close/>
                <a:moveTo>
                  <a:pt x="4048" y="9225"/>
                </a:moveTo>
                <a:lnTo>
                  <a:pt x="7472" y="9225"/>
                </a:lnTo>
                <a:lnTo>
                  <a:pt x="7472" y="11700"/>
                </a:lnTo>
                <a:lnTo>
                  <a:pt x="4048" y="11700"/>
                </a:lnTo>
                <a:lnTo>
                  <a:pt x="4048" y="9225"/>
                </a:lnTo>
                <a:close/>
                <a:moveTo>
                  <a:pt x="14069" y="9225"/>
                </a:moveTo>
                <a:lnTo>
                  <a:pt x="17494" y="9225"/>
                </a:lnTo>
                <a:lnTo>
                  <a:pt x="17494" y="11700"/>
                </a:lnTo>
                <a:lnTo>
                  <a:pt x="14069" y="11700"/>
                </a:lnTo>
                <a:lnTo>
                  <a:pt x="14069" y="9225"/>
                </a:lnTo>
                <a:close/>
                <a:moveTo>
                  <a:pt x="9146" y="14934"/>
                </a:moveTo>
                <a:lnTo>
                  <a:pt x="12571" y="14934"/>
                </a:lnTo>
                <a:lnTo>
                  <a:pt x="12571" y="20391"/>
                </a:lnTo>
                <a:lnTo>
                  <a:pt x="9146" y="20391"/>
                </a:lnTo>
                <a:lnTo>
                  <a:pt x="9146" y="1493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6" name="Form"/>
          <p:cNvSpPr/>
          <p:nvPr/>
        </p:nvSpPr>
        <p:spPr>
          <a:xfrm>
            <a:off x="3035300" y="1670050"/>
            <a:ext cx="290599" cy="304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544" extrusionOk="0">
                <a:moveTo>
                  <a:pt x="21306" y="9689"/>
                </a:moveTo>
                <a:lnTo>
                  <a:pt x="11211" y="169"/>
                </a:lnTo>
                <a:cubicBezTo>
                  <a:pt x="10976" y="-56"/>
                  <a:pt x="10600" y="-56"/>
                  <a:pt x="10365" y="169"/>
                </a:cubicBezTo>
                <a:lnTo>
                  <a:pt x="5998" y="4300"/>
                </a:lnTo>
                <a:lnTo>
                  <a:pt x="5998" y="3581"/>
                </a:lnTo>
                <a:cubicBezTo>
                  <a:pt x="5998" y="3267"/>
                  <a:pt x="5717" y="2998"/>
                  <a:pt x="5388" y="2998"/>
                </a:cubicBezTo>
                <a:cubicBezTo>
                  <a:pt x="5059" y="2998"/>
                  <a:pt x="4778" y="3267"/>
                  <a:pt x="4778" y="3581"/>
                </a:cubicBezTo>
                <a:lnTo>
                  <a:pt x="4778" y="5423"/>
                </a:lnTo>
                <a:lnTo>
                  <a:pt x="2758" y="7309"/>
                </a:lnTo>
                <a:cubicBezTo>
                  <a:pt x="2758" y="7309"/>
                  <a:pt x="2758" y="7309"/>
                  <a:pt x="2758" y="7309"/>
                </a:cubicBezTo>
                <a:lnTo>
                  <a:pt x="176" y="9779"/>
                </a:lnTo>
                <a:cubicBezTo>
                  <a:pt x="-59" y="10003"/>
                  <a:pt x="-59" y="10362"/>
                  <a:pt x="176" y="10587"/>
                </a:cubicBezTo>
                <a:cubicBezTo>
                  <a:pt x="317" y="10722"/>
                  <a:pt x="458" y="10766"/>
                  <a:pt x="598" y="10766"/>
                </a:cubicBezTo>
                <a:cubicBezTo>
                  <a:pt x="739" y="10766"/>
                  <a:pt x="927" y="10722"/>
                  <a:pt x="1021" y="10587"/>
                </a:cubicBezTo>
                <a:lnTo>
                  <a:pt x="2618" y="9105"/>
                </a:lnTo>
                <a:lnTo>
                  <a:pt x="2618" y="20960"/>
                </a:lnTo>
                <a:cubicBezTo>
                  <a:pt x="2618" y="21275"/>
                  <a:pt x="2899" y="21544"/>
                  <a:pt x="3228" y="21544"/>
                </a:cubicBezTo>
                <a:lnTo>
                  <a:pt x="18301" y="21544"/>
                </a:lnTo>
                <a:cubicBezTo>
                  <a:pt x="18630" y="21544"/>
                  <a:pt x="18911" y="21275"/>
                  <a:pt x="18911" y="20960"/>
                </a:cubicBezTo>
                <a:lnTo>
                  <a:pt x="18911" y="8970"/>
                </a:lnTo>
                <a:lnTo>
                  <a:pt x="20508" y="10452"/>
                </a:lnTo>
                <a:cubicBezTo>
                  <a:pt x="20743" y="10677"/>
                  <a:pt x="21118" y="10677"/>
                  <a:pt x="21353" y="10452"/>
                </a:cubicBezTo>
                <a:cubicBezTo>
                  <a:pt x="21541" y="10272"/>
                  <a:pt x="21541" y="9913"/>
                  <a:pt x="21306" y="9689"/>
                </a:cubicBezTo>
                <a:close/>
                <a:moveTo>
                  <a:pt x="17691" y="20421"/>
                </a:moveTo>
                <a:lnTo>
                  <a:pt x="3791" y="20421"/>
                </a:lnTo>
                <a:lnTo>
                  <a:pt x="3791" y="7982"/>
                </a:lnTo>
                <a:lnTo>
                  <a:pt x="10788" y="1381"/>
                </a:lnTo>
                <a:lnTo>
                  <a:pt x="17691" y="7848"/>
                </a:lnTo>
                <a:lnTo>
                  <a:pt x="17691" y="2042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7" name="Form"/>
          <p:cNvSpPr/>
          <p:nvPr/>
        </p:nvSpPr>
        <p:spPr>
          <a:xfrm>
            <a:off x="1727200" y="1670050"/>
            <a:ext cx="290513" cy="304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10785" y="0"/>
                </a:moveTo>
                <a:cubicBezTo>
                  <a:pt x="10632" y="0"/>
                  <a:pt x="10477" y="56"/>
                  <a:pt x="10359" y="169"/>
                </a:cubicBezTo>
                <a:lnTo>
                  <a:pt x="6001" y="4306"/>
                </a:lnTo>
                <a:lnTo>
                  <a:pt x="6001" y="3588"/>
                </a:lnTo>
                <a:cubicBezTo>
                  <a:pt x="6001" y="3273"/>
                  <a:pt x="5714" y="3011"/>
                  <a:pt x="5385" y="3011"/>
                </a:cubicBezTo>
                <a:cubicBezTo>
                  <a:pt x="5056" y="3011"/>
                  <a:pt x="4783" y="3273"/>
                  <a:pt x="4783" y="3588"/>
                </a:cubicBezTo>
                <a:lnTo>
                  <a:pt x="4783" y="5432"/>
                </a:lnTo>
                <a:lnTo>
                  <a:pt x="2758" y="7331"/>
                </a:lnTo>
                <a:lnTo>
                  <a:pt x="176" y="9808"/>
                </a:lnTo>
                <a:cubicBezTo>
                  <a:pt x="-59" y="10033"/>
                  <a:pt x="-59" y="10385"/>
                  <a:pt x="176" y="10610"/>
                </a:cubicBezTo>
                <a:cubicBezTo>
                  <a:pt x="317" y="10745"/>
                  <a:pt x="460" y="10793"/>
                  <a:pt x="601" y="10793"/>
                </a:cubicBezTo>
                <a:cubicBezTo>
                  <a:pt x="742" y="10793"/>
                  <a:pt x="933" y="10745"/>
                  <a:pt x="1027" y="10610"/>
                </a:cubicBezTo>
                <a:lnTo>
                  <a:pt x="2612" y="9133"/>
                </a:lnTo>
                <a:lnTo>
                  <a:pt x="2612" y="21023"/>
                </a:lnTo>
                <a:cubicBezTo>
                  <a:pt x="2612" y="21338"/>
                  <a:pt x="2899" y="21600"/>
                  <a:pt x="3228" y="21600"/>
                </a:cubicBezTo>
                <a:lnTo>
                  <a:pt x="8863" y="21600"/>
                </a:lnTo>
                <a:lnTo>
                  <a:pt x="12619" y="21600"/>
                </a:lnTo>
                <a:lnTo>
                  <a:pt x="18254" y="21600"/>
                </a:lnTo>
                <a:cubicBezTo>
                  <a:pt x="18583" y="21600"/>
                  <a:pt x="18870" y="21338"/>
                  <a:pt x="18870" y="21023"/>
                </a:cubicBezTo>
                <a:lnTo>
                  <a:pt x="18870" y="8992"/>
                </a:lnTo>
                <a:lnTo>
                  <a:pt x="20455" y="10483"/>
                </a:lnTo>
                <a:cubicBezTo>
                  <a:pt x="20690" y="10709"/>
                  <a:pt x="21071" y="10709"/>
                  <a:pt x="21306" y="10483"/>
                </a:cubicBezTo>
                <a:cubicBezTo>
                  <a:pt x="21541" y="10303"/>
                  <a:pt x="21541" y="9935"/>
                  <a:pt x="21306" y="9709"/>
                </a:cubicBezTo>
                <a:lnTo>
                  <a:pt x="11211" y="169"/>
                </a:lnTo>
                <a:cubicBezTo>
                  <a:pt x="11093" y="56"/>
                  <a:pt x="10938" y="0"/>
                  <a:pt x="10785" y="0"/>
                </a:cubicBezTo>
                <a:close/>
                <a:moveTo>
                  <a:pt x="10785" y="1379"/>
                </a:moveTo>
                <a:lnTo>
                  <a:pt x="17696" y="7866"/>
                </a:lnTo>
                <a:lnTo>
                  <a:pt x="17696" y="20474"/>
                </a:lnTo>
                <a:lnTo>
                  <a:pt x="13236" y="20474"/>
                </a:lnTo>
                <a:lnTo>
                  <a:pt x="13236" y="14438"/>
                </a:lnTo>
                <a:cubicBezTo>
                  <a:pt x="13236" y="14122"/>
                  <a:pt x="12948" y="13861"/>
                  <a:pt x="12619" y="13861"/>
                </a:cubicBezTo>
                <a:lnTo>
                  <a:pt x="8863" y="13861"/>
                </a:lnTo>
                <a:cubicBezTo>
                  <a:pt x="8534" y="13861"/>
                  <a:pt x="8246" y="14122"/>
                  <a:pt x="8246" y="14438"/>
                </a:cubicBezTo>
                <a:lnTo>
                  <a:pt x="8246" y="20474"/>
                </a:lnTo>
                <a:lnTo>
                  <a:pt x="3786" y="20474"/>
                </a:lnTo>
                <a:lnTo>
                  <a:pt x="3786" y="8007"/>
                </a:lnTo>
                <a:lnTo>
                  <a:pt x="10785" y="1379"/>
                </a:lnTo>
                <a:close/>
                <a:moveTo>
                  <a:pt x="9068" y="6304"/>
                </a:moveTo>
                <a:cubicBezTo>
                  <a:pt x="8739" y="6304"/>
                  <a:pt x="8452" y="6580"/>
                  <a:pt x="8452" y="6895"/>
                </a:cubicBezTo>
                <a:lnTo>
                  <a:pt x="8452" y="10497"/>
                </a:lnTo>
                <a:cubicBezTo>
                  <a:pt x="8452" y="10813"/>
                  <a:pt x="8739" y="11074"/>
                  <a:pt x="9068" y="11074"/>
                </a:cubicBezTo>
                <a:lnTo>
                  <a:pt x="12825" y="11074"/>
                </a:lnTo>
                <a:cubicBezTo>
                  <a:pt x="13153" y="11074"/>
                  <a:pt x="13426" y="10813"/>
                  <a:pt x="13426" y="10497"/>
                </a:cubicBezTo>
                <a:lnTo>
                  <a:pt x="13426" y="6895"/>
                </a:lnTo>
                <a:cubicBezTo>
                  <a:pt x="13426" y="6580"/>
                  <a:pt x="13153" y="6304"/>
                  <a:pt x="12825" y="6304"/>
                </a:cubicBezTo>
                <a:lnTo>
                  <a:pt x="9068" y="6304"/>
                </a:lnTo>
                <a:close/>
                <a:moveTo>
                  <a:pt x="9670" y="7472"/>
                </a:moveTo>
                <a:lnTo>
                  <a:pt x="12252" y="7472"/>
                </a:lnTo>
                <a:lnTo>
                  <a:pt x="12252" y="9949"/>
                </a:lnTo>
                <a:lnTo>
                  <a:pt x="9670" y="9949"/>
                </a:lnTo>
                <a:lnTo>
                  <a:pt x="9670" y="7472"/>
                </a:lnTo>
                <a:close/>
                <a:moveTo>
                  <a:pt x="9479" y="15029"/>
                </a:moveTo>
                <a:lnTo>
                  <a:pt x="12062" y="15029"/>
                </a:lnTo>
                <a:lnTo>
                  <a:pt x="12062" y="20474"/>
                </a:lnTo>
                <a:lnTo>
                  <a:pt x="9479" y="20474"/>
                </a:lnTo>
                <a:lnTo>
                  <a:pt x="9479" y="1502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8" name="Form"/>
          <p:cNvSpPr/>
          <p:nvPr/>
        </p:nvSpPr>
        <p:spPr>
          <a:xfrm>
            <a:off x="2381250" y="1670050"/>
            <a:ext cx="290578" cy="304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7" h="21600" extrusionOk="0">
                <a:moveTo>
                  <a:pt x="10785" y="0"/>
                </a:moveTo>
                <a:cubicBezTo>
                  <a:pt x="10632" y="0"/>
                  <a:pt x="10477" y="56"/>
                  <a:pt x="10359" y="169"/>
                </a:cubicBezTo>
                <a:lnTo>
                  <a:pt x="2758" y="7331"/>
                </a:lnTo>
                <a:lnTo>
                  <a:pt x="176" y="9808"/>
                </a:lnTo>
                <a:cubicBezTo>
                  <a:pt x="-59" y="10033"/>
                  <a:pt x="-59" y="10385"/>
                  <a:pt x="176" y="10610"/>
                </a:cubicBezTo>
                <a:cubicBezTo>
                  <a:pt x="317" y="10745"/>
                  <a:pt x="460" y="10793"/>
                  <a:pt x="601" y="10793"/>
                </a:cubicBezTo>
                <a:cubicBezTo>
                  <a:pt x="742" y="10793"/>
                  <a:pt x="933" y="10745"/>
                  <a:pt x="1027" y="10610"/>
                </a:cubicBezTo>
                <a:lnTo>
                  <a:pt x="2612" y="9133"/>
                </a:lnTo>
                <a:lnTo>
                  <a:pt x="2612" y="21023"/>
                </a:lnTo>
                <a:cubicBezTo>
                  <a:pt x="2612" y="21338"/>
                  <a:pt x="2899" y="21600"/>
                  <a:pt x="3228" y="21600"/>
                </a:cubicBezTo>
                <a:lnTo>
                  <a:pt x="18298" y="21600"/>
                </a:lnTo>
                <a:cubicBezTo>
                  <a:pt x="18627" y="21600"/>
                  <a:pt x="18914" y="21338"/>
                  <a:pt x="18914" y="21023"/>
                </a:cubicBezTo>
                <a:lnTo>
                  <a:pt x="18914" y="8992"/>
                </a:lnTo>
                <a:lnTo>
                  <a:pt x="20514" y="10483"/>
                </a:lnTo>
                <a:cubicBezTo>
                  <a:pt x="20749" y="10709"/>
                  <a:pt x="21115" y="10709"/>
                  <a:pt x="21350" y="10483"/>
                </a:cubicBezTo>
                <a:cubicBezTo>
                  <a:pt x="21538" y="10303"/>
                  <a:pt x="21541" y="9935"/>
                  <a:pt x="21306" y="9709"/>
                </a:cubicBezTo>
                <a:lnTo>
                  <a:pt x="11211" y="169"/>
                </a:lnTo>
                <a:cubicBezTo>
                  <a:pt x="11093" y="56"/>
                  <a:pt x="10938" y="0"/>
                  <a:pt x="10785" y="0"/>
                </a:cubicBezTo>
                <a:close/>
                <a:moveTo>
                  <a:pt x="10741" y="1379"/>
                </a:moveTo>
                <a:lnTo>
                  <a:pt x="17638" y="7866"/>
                </a:lnTo>
                <a:lnTo>
                  <a:pt x="17638" y="20474"/>
                </a:lnTo>
                <a:lnTo>
                  <a:pt x="3742" y="20474"/>
                </a:lnTo>
                <a:lnTo>
                  <a:pt x="3742" y="8007"/>
                </a:lnTo>
                <a:lnTo>
                  <a:pt x="10741" y="1379"/>
                </a:lnTo>
                <a:close/>
                <a:moveTo>
                  <a:pt x="10756" y="8556"/>
                </a:moveTo>
                <a:cubicBezTo>
                  <a:pt x="9723" y="8556"/>
                  <a:pt x="8833" y="9363"/>
                  <a:pt x="8833" y="10399"/>
                </a:cubicBezTo>
                <a:lnTo>
                  <a:pt x="8833" y="11074"/>
                </a:lnTo>
                <a:lnTo>
                  <a:pt x="8129" y="11074"/>
                </a:lnTo>
                <a:cubicBezTo>
                  <a:pt x="7800" y="11074"/>
                  <a:pt x="7513" y="11350"/>
                  <a:pt x="7513" y="11665"/>
                </a:cubicBezTo>
                <a:lnTo>
                  <a:pt x="7513" y="16295"/>
                </a:lnTo>
                <a:cubicBezTo>
                  <a:pt x="7513" y="16610"/>
                  <a:pt x="7800" y="16886"/>
                  <a:pt x="8129" y="16886"/>
                </a:cubicBezTo>
                <a:lnTo>
                  <a:pt x="13382" y="16886"/>
                </a:lnTo>
                <a:cubicBezTo>
                  <a:pt x="13711" y="16886"/>
                  <a:pt x="13999" y="16610"/>
                  <a:pt x="13999" y="16295"/>
                </a:cubicBezTo>
                <a:lnTo>
                  <a:pt x="13999" y="11665"/>
                </a:lnTo>
                <a:cubicBezTo>
                  <a:pt x="13999" y="11350"/>
                  <a:pt x="13711" y="11074"/>
                  <a:pt x="13382" y="11074"/>
                </a:cubicBezTo>
                <a:lnTo>
                  <a:pt x="12678" y="11074"/>
                </a:lnTo>
                <a:lnTo>
                  <a:pt x="12678" y="10399"/>
                </a:lnTo>
                <a:cubicBezTo>
                  <a:pt x="12678" y="9363"/>
                  <a:pt x="11836" y="8556"/>
                  <a:pt x="10756" y="8556"/>
                </a:cubicBezTo>
                <a:close/>
                <a:moveTo>
                  <a:pt x="10756" y="9681"/>
                </a:moveTo>
                <a:cubicBezTo>
                  <a:pt x="11131" y="9681"/>
                  <a:pt x="11460" y="9997"/>
                  <a:pt x="11460" y="10357"/>
                </a:cubicBezTo>
                <a:lnTo>
                  <a:pt x="11460" y="11032"/>
                </a:lnTo>
                <a:lnTo>
                  <a:pt x="10051" y="11032"/>
                </a:lnTo>
                <a:lnTo>
                  <a:pt x="10051" y="10357"/>
                </a:lnTo>
                <a:cubicBezTo>
                  <a:pt x="10051" y="9997"/>
                  <a:pt x="10380" y="9681"/>
                  <a:pt x="10756" y="9681"/>
                </a:cubicBezTo>
                <a:close/>
                <a:moveTo>
                  <a:pt x="8731" y="12242"/>
                </a:moveTo>
                <a:lnTo>
                  <a:pt x="12825" y="12242"/>
                </a:lnTo>
                <a:lnTo>
                  <a:pt x="12825" y="15718"/>
                </a:lnTo>
                <a:lnTo>
                  <a:pt x="8731" y="15718"/>
                </a:lnTo>
                <a:lnTo>
                  <a:pt x="8731" y="12242"/>
                </a:lnTo>
                <a:close/>
                <a:moveTo>
                  <a:pt x="10741" y="12876"/>
                </a:moveTo>
                <a:cubicBezTo>
                  <a:pt x="10412" y="12876"/>
                  <a:pt x="10139" y="13151"/>
                  <a:pt x="10139" y="13467"/>
                </a:cubicBezTo>
                <a:lnTo>
                  <a:pt x="10139" y="14142"/>
                </a:lnTo>
                <a:cubicBezTo>
                  <a:pt x="10139" y="14457"/>
                  <a:pt x="10412" y="14719"/>
                  <a:pt x="10741" y="14719"/>
                </a:cubicBezTo>
                <a:cubicBezTo>
                  <a:pt x="11070" y="14719"/>
                  <a:pt x="11357" y="14457"/>
                  <a:pt x="11357" y="14142"/>
                </a:cubicBezTo>
                <a:lnTo>
                  <a:pt x="11357" y="13467"/>
                </a:lnTo>
                <a:cubicBezTo>
                  <a:pt x="11357" y="13151"/>
                  <a:pt x="11117" y="12876"/>
                  <a:pt x="10741" y="1287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19" name="Form"/>
          <p:cNvSpPr/>
          <p:nvPr/>
        </p:nvSpPr>
        <p:spPr>
          <a:xfrm>
            <a:off x="5003800" y="1670050"/>
            <a:ext cx="278131" cy="304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44" extrusionOk="0">
                <a:moveTo>
                  <a:pt x="21306" y="9419"/>
                </a:moveTo>
                <a:lnTo>
                  <a:pt x="11193" y="169"/>
                </a:lnTo>
                <a:cubicBezTo>
                  <a:pt x="10947" y="-56"/>
                  <a:pt x="10555" y="-56"/>
                  <a:pt x="10309" y="169"/>
                </a:cubicBezTo>
                <a:lnTo>
                  <a:pt x="196" y="9419"/>
                </a:lnTo>
                <a:cubicBezTo>
                  <a:pt x="0" y="9599"/>
                  <a:pt x="-49" y="9823"/>
                  <a:pt x="49" y="10048"/>
                </a:cubicBezTo>
                <a:cubicBezTo>
                  <a:pt x="147" y="10272"/>
                  <a:pt x="393" y="10407"/>
                  <a:pt x="638" y="10407"/>
                </a:cubicBezTo>
                <a:lnTo>
                  <a:pt x="3829" y="10407"/>
                </a:lnTo>
                <a:lnTo>
                  <a:pt x="3829" y="17413"/>
                </a:lnTo>
                <a:lnTo>
                  <a:pt x="2896" y="17413"/>
                </a:lnTo>
                <a:cubicBezTo>
                  <a:pt x="2553" y="17413"/>
                  <a:pt x="2258" y="17682"/>
                  <a:pt x="2258" y="17996"/>
                </a:cubicBezTo>
                <a:lnTo>
                  <a:pt x="2258" y="20960"/>
                </a:lnTo>
                <a:cubicBezTo>
                  <a:pt x="2258" y="21275"/>
                  <a:pt x="2553" y="21544"/>
                  <a:pt x="2896" y="21544"/>
                </a:cubicBezTo>
                <a:lnTo>
                  <a:pt x="18606" y="21544"/>
                </a:lnTo>
                <a:cubicBezTo>
                  <a:pt x="18949" y="21544"/>
                  <a:pt x="19244" y="21275"/>
                  <a:pt x="19244" y="20960"/>
                </a:cubicBezTo>
                <a:lnTo>
                  <a:pt x="19244" y="17996"/>
                </a:lnTo>
                <a:cubicBezTo>
                  <a:pt x="19244" y="17682"/>
                  <a:pt x="18949" y="17413"/>
                  <a:pt x="18606" y="17413"/>
                </a:cubicBezTo>
                <a:lnTo>
                  <a:pt x="17673" y="17413"/>
                </a:lnTo>
                <a:lnTo>
                  <a:pt x="17673" y="10407"/>
                </a:lnTo>
                <a:lnTo>
                  <a:pt x="20864" y="10407"/>
                </a:lnTo>
                <a:cubicBezTo>
                  <a:pt x="21109" y="10407"/>
                  <a:pt x="21355" y="10272"/>
                  <a:pt x="21453" y="10048"/>
                </a:cubicBezTo>
                <a:cubicBezTo>
                  <a:pt x="21551" y="9868"/>
                  <a:pt x="21502" y="9599"/>
                  <a:pt x="21306" y="9419"/>
                </a:cubicBezTo>
                <a:close/>
                <a:moveTo>
                  <a:pt x="5056" y="10407"/>
                </a:moveTo>
                <a:lnTo>
                  <a:pt x="6971" y="10407"/>
                </a:lnTo>
                <a:lnTo>
                  <a:pt x="6971" y="17413"/>
                </a:lnTo>
                <a:lnTo>
                  <a:pt x="5056" y="17413"/>
                </a:lnTo>
                <a:lnTo>
                  <a:pt x="5056" y="10407"/>
                </a:lnTo>
                <a:close/>
                <a:moveTo>
                  <a:pt x="10113" y="10407"/>
                </a:moveTo>
                <a:lnTo>
                  <a:pt x="10113" y="17413"/>
                </a:lnTo>
                <a:lnTo>
                  <a:pt x="8198" y="17413"/>
                </a:lnTo>
                <a:lnTo>
                  <a:pt x="8198" y="10407"/>
                </a:lnTo>
                <a:lnTo>
                  <a:pt x="10113" y="10407"/>
                </a:lnTo>
                <a:close/>
                <a:moveTo>
                  <a:pt x="13255" y="10407"/>
                </a:moveTo>
                <a:lnTo>
                  <a:pt x="13255" y="17413"/>
                </a:lnTo>
                <a:lnTo>
                  <a:pt x="11389" y="17413"/>
                </a:lnTo>
                <a:lnTo>
                  <a:pt x="11389" y="10407"/>
                </a:lnTo>
                <a:lnTo>
                  <a:pt x="13255" y="10407"/>
                </a:lnTo>
                <a:close/>
                <a:moveTo>
                  <a:pt x="17967" y="20421"/>
                </a:moveTo>
                <a:lnTo>
                  <a:pt x="3486" y="20421"/>
                </a:lnTo>
                <a:lnTo>
                  <a:pt x="3486" y="18580"/>
                </a:lnTo>
                <a:lnTo>
                  <a:pt x="17967" y="18580"/>
                </a:lnTo>
                <a:lnTo>
                  <a:pt x="17967" y="20421"/>
                </a:lnTo>
                <a:close/>
                <a:moveTo>
                  <a:pt x="16446" y="17458"/>
                </a:moveTo>
                <a:lnTo>
                  <a:pt x="14531" y="17458"/>
                </a:lnTo>
                <a:lnTo>
                  <a:pt x="14531" y="10452"/>
                </a:lnTo>
                <a:lnTo>
                  <a:pt x="16446" y="10452"/>
                </a:lnTo>
                <a:lnTo>
                  <a:pt x="16446" y="17458"/>
                </a:lnTo>
                <a:close/>
                <a:moveTo>
                  <a:pt x="2160" y="9285"/>
                </a:moveTo>
                <a:lnTo>
                  <a:pt x="10751" y="1426"/>
                </a:lnTo>
                <a:lnTo>
                  <a:pt x="19342" y="9285"/>
                </a:lnTo>
                <a:lnTo>
                  <a:pt x="2160" y="928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0" name="Form"/>
          <p:cNvSpPr/>
          <p:nvPr/>
        </p:nvSpPr>
        <p:spPr>
          <a:xfrm>
            <a:off x="56451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30" y="7380"/>
                </a:moveTo>
                <a:cubicBezTo>
                  <a:pt x="21150" y="7290"/>
                  <a:pt x="20925" y="7290"/>
                  <a:pt x="20745" y="7380"/>
                </a:cubicBezTo>
                <a:lnTo>
                  <a:pt x="13950" y="11250"/>
                </a:lnTo>
                <a:lnTo>
                  <a:pt x="13950" y="7920"/>
                </a:lnTo>
                <a:cubicBezTo>
                  <a:pt x="13950" y="7695"/>
                  <a:pt x="13860" y="7515"/>
                  <a:pt x="13680" y="7425"/>
                </a:cubicBezTo>
                <a:cubicBezTo>
                  <a:pt x="13500" y="7335"/>
                  <a:pt x="13275" y="7335"/>
                  <a:pt x="13095" y="7425"/>
                </a:cubicBezTo>
                <a:lnTo>
                  <a:pt x="6390" y="11250"/>
                </a:lnTo>
                <a:lnTo>
                  <a:pt x="5625" y="540"/>
                </a:lnTo>
                <a:cubicBezTo>
                  <a:pt x="5625" y="225"/>
                  <a:pt x="5355" y="0"/>
                  <a:pt x="5040" y="0"/>
                </a:cubicBezTo>
                <a:lnTo>
                  <a:pt x="2025" y="0"/>
                </a:lnTo>
                <a:cubicBezTo>
                  <a:pt x="1710" y="0"/>
                  <a:pt x="1485" y="225"/>
                  <a:pt x="1440" y="540"/>
                </a:cubicBezTo>
                <a:lnTo>
                  <a:pt x="0" y="20970"/>
                </a:lnTo>
                <a:cubicBezTo>
                  <a:pt x="0" y="21150"/>
                  <a:pt x="45" y="21285"/>
                  <a:pt x="135" y="21420"/>
                </a:cubicBezTo>
                <a:cubicBezTo>
                  <a:pt x="225" y="21555"/>
                  <a:pt x="405" y="21600"/>
                  <a:pt x="540" y="21600"/>
                </a:cubicBezTo>
                <a:lnTo>
                  <a:pt x="6480" y="21600"/>
                </a:lnTo>
                <a:cubicBezTo>
                  <a:pt x="6480" y="21600"/>
                  <a:pt x="6480" y="21600"/>
                  <a:pt x="6480" y="21600"/>
                </a:cubicBezTo>
                <a:cubicBezTo>
                  <a:pt x="6480" y="21600"/>
                  <a:pt x="6480" y="21600"/>
                  <a:pt x="6480" y="21600"/>
                </a:cubicBezTo>
                <a:lnTo>
                  <a:pt x="20970" y="21600"/>
                </a:lnTo>
                <a:cubicBezTo>
                  <a:pt x="21285" y="21600"/>
                  <a:pt x="21555" y="21330"/>
                  <a:pt x="21555" y="21015"/>
                </a:cubicBezTo>
                <a:lnTo>
                  <a:pt x="21600" y="7920"/>
                </a:lnTo>
                <a:cubicBezTo>
                  <a:pt x="21600" y="7695"/>
                  <a:pt x="21510" y="7515"/>
                  <a:pt x="21330" y="7380"/>
                </a:cubicBezTo>
                <a:close/>
                <a:moveTo>
                  <a:pt x="1170" y="20430"/>
                </a:moveTo>
                <a:lnTo>
                  <a:pt x="2520" y="1125"/>
                </a:lnTo>
                <a:lnTo>
                  <a:pt x="4455" y="1125"/>
                </a:lnTo>
                <a:lnTo>
                  <a:pt x="5265" y="12195"/>
                </a:lnTo>
                <a:cubicBezTo>
                  <a:pt x="5265" y="12195"/>
                  <a:pt x="5265" y="12195"/>
                  <a:pt x="5265" y="12240"/>
                </a:cubicBezTo>
                <a:lnTo>
                  <a:pt x="5850" y="20430"/>
                </a:lnTo>
                <a:lnTo>
                  <a:pt x="1170" y="20430"/>
                </a:lnTo>
                <a:close/>
                <a:moveTo>
                  <a:pt x="20385" y="20430"/>
                </a:moveTo>
                <a:lnTo>
                  <a:pt x="7020" y="20430"/>
                </a:lnTo>
                <a:lnTo>
                  <a:pt x="6435" y="12510"/>
                </a:lnTo>
                <a:lnTo>
                  <a:pt x="12780" y="8865"/>
                </a:lnTo>
                <a:lnTo>
                  <a:pt x="12780" y="12195"/>
                </a:lnTo>
                <a:cubicBezTo>
                  <a:pt x="12780" y="12420"/>
                  <a:pt x="12870" y="12600"/>
                  <a:pt x="13050" y="12690"/>
                </a:cubicBezTo>
                <a:cubicBezTo>
                  <a:pt x="13230" y="12780"/>
                  <a:pt x="13455" y="12780"/>
                  <a:pt x="13635" y="12690"/>
                </a:cubicBezTo>
                <a:lnTo>
                  <a:pt x="20430" y="8865"/>
                </a:lnTo>
                <a:lnTo>
                  <a:pt x="20385" y="2043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1" name="Form"/>
          <p:cNvSpPr/>
          <p:nvPr/>
        </p:nvSpPr>
        <p:spPr>
          <a:xfrm>
            <a:off x="6299200" y="1701800"/>
            <a:ext cx="304800" cy="245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386"/>
                </a:moveTo>
                <a:cubicBezTo>
                  <a:pt x="21600" y="11386"/>
                  <a:pt x="21600" y="11330"/>
                  <a:pt x="21600" y="11330"/>
                </a:cubicBezTo>
                <a:cubicBezTo>
                  <a:pt x="21600" y="11330"/>
                  <a:pt x="21600" y="11274"/>
                  <a:pt x="21600" y="11274"/>
                </a:cubicBezTo>
                <a:cubicBezTo>
                  <a:pt x="21600" y="11274"/>
                  <a:pt x="21600" y="11219"/>
                  <a:pt x="21600" y="11219"/>
                </a:cubicBezTo>
                <a:cubicBezTo>
                  <a:pt x="21600" y="11163"/>
                  <a:pt x="21600" y="11163"/>
                  <a:pt x="21555" y="11163"/>
                </a:cubicBezTo>
                <a:cubicBezTo>
                  <a:pt x="21555" y="11163"/>
                  <a:pt x="21555" y="11163"/>
                  <a:pt x="21555" y="11163"/>
                </a:cubicBezTo>
                <a:lnTo>
                  <a:pt x="18540" y="3405"/>
                </a:lnTo>
                <a:cubicBezTo>
                  <a:pt x="18450" y="3181"/>
                  <a:pt x="18225" y="3014"/>
                  <a:pt x="18000" y="3014"/>
                </a:cubicBezTo>
                <a:lnTo>
                  <a:pt x="14985" y="3014"/>
                </a:lnTo>
                <a:lnTo>
                  <a:pt x="14985" y="726"/>
                </a:lnTo>
                <a:cubicBezTo>
                  <a:pt x="14985" y="335"/>
                  <a:pt x="14715" y="0"/>
                  <a:pt x="14400" y="0"/>
                </a:cubicBezTo>
                <a:lnTo>
                  <a:pt x="585" y="0"/>
                </a:lnTo>
                <a:cubicBezTo>
                  <a:pt x="270" y="0"/>
                  <a:pt x="0" y="335"/>
                  <a:pt x="0" y="726"/>
                </a:cubicBezTo>
                <a:lnTo>
                  <a:pt x="0" y="18642"/>
                </a:lnTo>
                <a:cubicBezTo>
                  <a:pt x="0" y="19033"/>
                  <a:pt x="270" y="19367"/>
                  <a:pt x="585" y="19367"/>
                </a:cubicBezTo>
                <a:lnTo>
                  <a:pt x="3060" y="19367"/>
                </a:lnTo>
                <a:cubicBezTo>
                  <a:pt x="3330" y="20651"/>
                  <a:pt x="4275" y="21600"/>
                  <a:pt x="5355" y="21600"/>
                </a:cubicBezTo>
                <a:cubicBezTo>
                  <a:pt x="6480" y="21600"/>
                  <a:pt x="7425" y="20651"/>
                  <a:pt x="7650" y="19367"/>
                </a:cubicBezTo>
                <a:lnTo>
                  <a:pt x="15660" y="19367"/>
                </a:lnTo>
                <a:cubicBezTo>
                  <a:pt x="15930" y="20651"/>
                  <a:pt x="16875" y="21600"/>
                  <a:pt x="17955" y="21600"/>
                </a:cubicBezTo>
                <a:cubicBezTo>
                  <a:pt x="19080" y="21600"/>
                  <a:pt x="20025" y="20651"/>
                  <a:pt x="20250" y="19367"/>
                </a:cubicBezTo>
                <a:lnTo>
                  <a:pt x="20925" y="19367"/>
                </a:lnTo>
                <a:cubicBezTo>
                  <a:pt x="21240" y="19367"/>
                  <a:pt x="21510" y="19033"/>
                  <a:pt x="21510" y="18642"/>
                </a:cubicBezTo>
                <a:lnTo>
                  <a:pt x="21600" y="11386"/>
                </a:lnTo>
                <a:cubicBezTo>
                  <a:pt x="21600" y="11386"/>
                  <a:pt x="21600" y="11386"/>
                  <a:pt x="21600" y="11386"/>
                </a:cubicBezTo>
                <a:close/>
                <a:moveTo>
                  <a:pt x="17685" y="4354"/>
                </a:moveTo>
                <a:lnTo>
                  <a:pt x="20115" y="10660"/>
                </a:lnTo>
                <a:lnTo>
                  <a:pt x="14985" y="10660"/>
                </a:lnTo>
                <a:lnTo>
                  <a:pt x="14985" y="4354"/>
                </a:lnTo>
                <a:lnTo>
                  <a:pt x="17685" y="4354"/>
                </a:lnTo>
                <a:close/>
                <a:moveTo>
                  <a:pt x="5400" y="20093"/>
                </a:moveTo>
                <a:cubicBezTo>
                  <a:pt x="4725" y="20093"/>
                  <a:pt x="4185" y="19423"/>
                  <a:pt x="4185" y="18586"/>
                </a:cubicBezTo>
                <a:cubicBezTo>
                  <a:pt x="4185" y="17749"/>
                  <a:pt x="4725" y="17079"/>
                  <a:pt x="5400" y="17079"/>
                </a:cubicBezTo>
                <a:cubicBezTo>
                  <a:pt x="6075" y="17079"/>
                  <a:pt x="6615" y="17749"/>
                  <a:pt x="6615" y="18586"/>
                </a:cubicBezTo>
                <a:cubicBezTo>
                  <a:pt x="6615" y="19423"/>
                  <a:pt x="6075" y="20093"/>
                  <a:pt x="5400" y="20093"/>
                </a:cubicBezTo>
                <a:close/>
                <a:moveTo>
                  <a:pt x="18045" y="20093"/>
                </a:moveTo>
                <a:cubicBezTo>
                  <a:pt x="17370" y="20093"/>
                  <a:pt x="16830" y="19423"/>
                  <a:pt x="16830" y="18530"/>
                </a:cubicBezTo>
                <a:cubicBezTo>
                  <a:pt x="16830" y="17693"/>
                  <a:pt x="17370" y="17023"/>
                  <a:pt x="18045" y="17023"/>
                </a:cubicBezTo>
                <a:cubicBezTo>
                  <a:pt x="18720" y="17023"/>
                  <a:pt x="19260" y="17693"/>
                  <a:pt x="19260" y="18530"/>
                </a:cubicBezTo>
                <a:cubicBezTo>
                  <a:pt x="19260" y="18530"/>
                  <a:pt x="19260" y="18530"/>
                  <a:pt x="19260" y="18530"/>
                </a:cubicBezTo>
                <a:lnTo>
                  <a:pt x="19260" y="18530"/>
                </a:lnTo>
                <a:cubicBezTo>
                  <a:pt x="19260" y="19423"/>
                  <a:pt x="18720" y="20093"/>
                  <a:pt x="18045" y="20093"/>
                </a:cubicBezTo>
                <a:close/>
                <a:moveTo>
                  <a:pt x="20430" y="17860"/>
                </a:moveTo>
                <a:cubicBezTo>
                  <a:pt x="20340" y="17860"/>
                  <a:pt x="20340" y="17860"/>
                  <a:pt x="20295" y="17749"/>
                </a:cubicBezTo>
                <a:cubicBezTo>
                  <a:pt x="20250" y="17581"/>
                  <a:pt x="20205" y="17470"/>
                  <a:pt x="20160" y="17302"/>
                </a:cubicBezTo>
                <a:cubicBezTo>
                  <a:pt x="20070" y="17023"/>
                  <a:pt x="19890" y="16744"/>
                  <a:pt x="19710" y="16521"/>
                </a:cubicBezTo>
                <a:cubicBezTo>
                  <a:pt x="19350" y="16074"/>
                  <a:pt x="18855" y="15740"/>
                  <a:pt x="18315" y="15628"/>
                </a:cubicBezTo>
                <a:cubicBezTo>
                  <a:pt x="17280" y="15460"/>
                  <a:pt x="16200" y="16186"/>
                  <a:pt x="15795" y="17414"/>
                </a:cubicBezTo>
                <a:cubicBezTo>
                  <a:pt x="15750" y="17470"/>
                  <a:pt x="15750" y="17749"/>
                  <a:pt x="15660" y="17805"/>
                </a:cubicBezTo>
                <a:cubicBezTo>
                  <a:pt x="15660" y="17805"/>
                  <a:pt x="15615" y="17805"/>
                  <a:pt x="15570" y="17805"/>
                </a:cubicBezTo>
                <a:cubicBezTo>
                  <a:pt x="15435" y="17805"/>
                  <a:pt x="15345" y="17805"/>
                  <a:pt x="15210" y="17805"/>
                </a:cubicBezTo>
                <a:cubicBezTo>
                  <a:pt x="14760" y="17805"/>
                  <a:pt x="14310" y="17805"/>
                  <a:pt x="13860" y="17805"/>
                </a:cubicBezTo>
                <a:cubicBezTo>
                  <a:pt x="12600" y="17805"/>
                  <a:pt x="11340" y="17805"/>
                  <a:pt x="10080" y="17805"/>
                </a:cubicBezTo>
                <a:cubicBezTo>
                  <a:pt x="9540" y="17805"/>
                  <a:pt x="9045" y="17805"/>
                  <a:pt x="8505" y="17805"/>
                </a:cubicBezTo>
                <a:cubicBezTo>
                  <a:pt x="8325" y="17805"/>
                  <a:pt x="8145" y="17805"/>
                  <a:pt x="7965" y="17805"/>
                </a:cubicBezTo>
                <a:cubicBezTo>
                  <a:pt x="7875" y="17805"/>
                  <a:pt x="7740" y="17861"/>
                  <a:pt x="7695" y="17805"/>
                </a:cubicBezTo>
                <a:cubicBezTo>
                  <a:pt x="7650" y="17805"/>
                  <a:pt x="7650" y="17805"/>
                  <a:pt x="7650" y="17693"/>
                </a:cubicBezTo>
                <a:cubicBezTo>
                  <a:pt x="7560" y="17414"/>
                  <a:pt x="7470" y="17079"/>
                  <a:pt x="7335" y="16856"/>
                </a:cubicBezTo>
                <a:cubicBezTo>
                  <a:pt x="7020" y="16298"/>
                  <a:pt x="6615" y="15907"/>
                  <a:pt x="6120" y="15740"/>
                </a:cubicBezTo>
                <a:cubicBezTo>
                  <a:pt x="5085" y="15293"/>
                  <a:pt x="3960" y="15851"/>
                  <a:pt x="3375" y="16967"/>
                </a:cubicBezTo>
                <a:cubicBezTo>
                  <a:pt x="3240" y="17247"/>
                  <a:pt x="3150" y="17526"/>
                  <a:pt x="3060" y="17861"/>
                </a:cubicBezTo>
                <a:lnTo>
                  <a:pt x="1170" y="17861"/>
                </a:lnTo>
                <a:lnTo>
                  <a:pt x="1170" y="1395"/>
                </a:lnTo>
                <a:lnTo>
                  <a:pt x="13860" y="1395"/>
                </a:lnTo>
                <a:lnTo>
                  <a:pt x="13860" y="3684"/>
                </a:lnTo>
                <a:cubicBezTo>
                  <a:pt x="13860" y="3684"/>
                  <a:pt x="13860" y="3684"/>
                  <a:pt x="13860" y="3684"/>
                </a:cubicBezTo>
                <a:cubicBezTo>
                  <a:pt x="13860" y="3684"/>
                  <a:pt x="13860" y="3684"/>
                  <a:pt x="13860" y="3684"/>
                </a:cubicBezTo>
                <a:lnTo>
                  <a:pt x="13860" y="11442"/>
                </a:lnTo>
                <a:cubicBezTo>
                  <a:pt x="13860" y="11833"/>
                  <a:pt x="14130" y="12167"/>
                  <a:pt x="14445" y="12167"/>
                </a:cubicBezTo>
                <a:lnTo>
                  <a:pt x="20430" y="12167"/>
                </a:lnTo>
                <a:lnTo>
                  <a:pt x="20430" y="1786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2" name="Form"/>
          <p:cNvSpPr/>
          <p:nvPr/>
        </p:nvSpPr>
        <p:spPr>
          <a:xfrm>
            <a:off x="6953250" y="1720850"/>
            <a:ext cx="304057" cy="211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21420" y="9276"/>
                </a:moveTo>
                <a:cubicBezTo>
                  <a:pt x="21330" y="9146"/>
                  <a:pt x="21150" y="9016"/>
                  <a:pt x="21015" y="9016"/>
                </a:cubicBezTo>
                <a:cubicBezTo>
                  <a:pt x="21015" y="9016"/>
                  <a:pt x="21015" y="9016"/>
                  <a:pt x="21015" y="9016"/>
                </a:cubicBezTo>
                <a:lnTo>
                  <a:pt x="20025" y="9016"/>
                </a:lnTo>
                <a:lnTo>
                  <a:pt x="18585" y="649"/>
                </a:lnTo>
                <a:cubicBezTo>
                  <a:pt x="18540" y="259"/>
                  <a:pt x="18270" y="0"/>
                  <a:pt x="18045" y="0"/>
                </a:cubicBezTo>
                <a:lnTo>
                  <a:pt x="13545" y="0"/>
                </a:lnTo>
                <a:cubicBezTo>
                  <a:pt x="13230" y="0"/>
                  <a:pt x="12960" y="389"/>
                  <a:pt x="12960" y="843"/>
                </a:cubicBezTo>
                <a:lnTo>
                  <a:pt x="12960" y="12130"/>
                </a:lnTo>
                <a:lnTo>
                  <a:pt x="11385" y="12130"/>
                </a:lnTo>
                <a:lnTo>
                  <a:pt x="11385" y="2530"/>
                </a:lnTo>
                <a:cubicBezTo>
                  <a:pt x="11385" y="2076"/>
                  <a:pt x="11115" y="1686"/>
                  <a:pt x="10800" y="1686"/>
                </a:cubicBezTo>
                <a:lnTo>
                  <a:pt x="3555" y="1686"/>
                </a:lnTo>
                <a:cubicBezTo>
                  <a:pt x="3240" y="1686"/>
                  <a:pt x="2970" y="2076"/>
                  <a:pt x="2970" y="2530"/>
                </a:cubicBezTo>
                <a:lnTo>
                  <a:pt x="2970" y="12130"/>
                </a:lnTo>
                <a:lnTo>
                  <a:pt x="585" y="12130"/>
                </a:lnTo>
                <a:cubicBezTo>
                  <a:pt x="270" y="12130"/>
                  <a:pt x="0" y="12519"/>
                  <a:pt x="0" y="12973"/>
                </a:cubicBezTo>
                <a:lnTo>
                  <a:pt x="0" y="18162"/>
                </a:lnTo>
                <a:cubicBezTo>
                  <a:pt x="0" y="18616"/>
                  <a:pt x="270" y="19005"/>
                  <a:pt x="585" y="19005"/>
                </a:cubicBezTo>
                <a:lnTo>
                  <a:pt x="3060" y="19005"/>
                </a:lnTo>
                <a:cubicBezTo>
                  <a:pt x="3330" y="20497"/>
                  <a:pt x="4275" y="21600"/>
                  <a:pt x="5355" y="21600"/>
                </a:cubicBezTo>
                <a:cubicBezTo>
                  <a:pt x="6480" y="21600"/>
                  <a:pt x="7425" y="20497"/>
                  <a:pt x="7650" y="19005"/>
                </a:cubicBezTo>
                <a:lnTo>
                  <a:pt x="15660" y="19005"/>
                </a:lnTo>
                <a:cubicBezTo>
                  <a:pt x="15930" y="20497"/>
                  <a:pt x="16875" y="21600"/>
                  <a:pt x="17955" y="21600"/>
                </a:cubicBezTo>
                <a:cubicBezTo>
                  <a:pt x="19035" y="21600"/>
                  <a:pt x="20025" y="20497"/>
                  <a:pt x="20250" y="19005"/>
                </a:cubicBezTo>
                <a:lnTo>
                  <a:pt x="20925" y="19005"/>
                </a:lnTo>
                <a:cubicBezTo>
                  <a:pt x="21240" y="19005"/>
                  <a:pt x="21510" y="18616"/>
                  <a:pt x="21510" y="18162"/>
                </a:cubicBezTo>
                <a:lnTo>
                  <a:pt x="21510" y="9859"/>
                </a:lnTo>
                <a:cubicBezTo>
                  <a:pt x="21600" y="9600"/>
                  <a:pt x="21510" y="9405"/>
                  <a:pt x="21420" y="9276"/>
                </a:cubicBezTo>
                <a:close/>
                <a:moveTo>
                  <a:pt x="4095" y="3373"/>
                </a:moveTo>
                <a:lnTo>
                  <a:pt x="10215" y="3373"/>
                </a:lnTo>
                <a:lnTo>
                  <a:pt x="10215" y="12130"/>
                </a:lnTo>
                <a:lnTo>
                  <a:pt x="4095" y="12130"/>
                </a:lnTo>
                <a:lnTo>
                  <a:pt x="4095" y="3373"/>
                </a:lnTo>
                <a:close/>
                <a:moveTo>
                  <a:pt x="5355" y="19914"/>
                </a:moveTo>
                <a:cubicBezTo>
                  <a:pt x="4860" y="19914"/>
                  <a:pt x="4365" y="19459"/>
                  <a:pt x="4185" y="18746"/>
                </a:cubicBezTo>
                <a:cubicBezTo>
                  <a:pt x="4005" y="18032"/>
                  <a:pt x="4140" y="17254"/>
                  <a:pt x="4545" y="16800"/>
                </a:cubicBezTo>
                <a:cubicBezTo>
                  <a:pt x="4950" y="16346"/>
                  <a:pt x="5535" y="16281"/>
                  <a:pt x="5940" y="16670"/>
                </a:cubicBezTo>
                <a:cubicBezTo>
                  <a:pt x="6390" y="17059"/>
                  <a:pt x="6615" y="17838"/>
                  <a:pt x="6525" y="18551"/>
                </a:cubicBezTo>
                <a:cubicBezTo>
                  <a:pt x="6435" y="19330"/>
                  <a:pt x="5940" y="19914"/>
                  <a:pt x="5355" y="19914"/>
                </a:cubicBezTo>
                <a:close/>
                <a:moveTo>
                  <a:pt x="18000" y="19978"/>
                </a:moveTo>
                <a:cubicBezTo>
                  <a:pt x="17505" y="19978"/>
                  <a:pt x="17010" y="19524"/>
                  <a:pt x="16830" y="18811"/>
                </a:cubicBezTo>
                <a:cubicBezTo>
                  <a:pt x="16650" y="18097"/>
                  <a:pt x="16830" y="17319"/>
                  <a:pt x="17190" y="16865"/>
                </a:cubicBezTo>
                <a:cubicBezTo>
                  <a:pt x="17595" y="16411"/>
                  <a:pt x="18180" y="16346"/>
                  <a:pt x="18630" y="16735"/>
                </a:cubicBezTo>
                <a:cubicBezTo>
                  <a:pt x="19035" y="17124"/>
                  <a:pt x="19260" y="17838"/>
                  <a:pt x="19170" y="18487"/>
                </a:cubicBezTo>
                <a:cubicBezTo>
                  <a:pt x="19125" y="19330"/>
                  <a:pt x="18585" y="19978"/>
                  <a:pt x="18000" y="19978"/>
                </a:cubicBezTo>
                <a:close/>
                <a:moveTo>
                  <a:pt x="20430" y="17319"/>
                </a:moveTo>
                <a:cubicBezTo>
                  <a:pt x="20340" y="17319"/>
                  <a:pt x="20340" y="17319"/>
                  <a:pt x="20295" y="17189"/>
                </a:cubicBezTo>
                <a:cubicBezTo>
                  <a:pt x="20250" y="16995"/>
                  <a:pt x="20205" y="16865"/>
                  <a:pt x="20160" y="16670"/>
                </a:cubicBezTo>
                <a:cubicBezTo>
                  <a:pt x="20070" y="16346"/>
                  <a:pt x="19890" y="16022"/>
                  <a:pt x="19710" y="15762"/>
                </a:cubicBezTo>
                <a:cubicBezTo>
                  <a:pt x="19350" y="15243"/>
                  <a:pt x="18855" y="14854"/>
                  <a:pt x="18315" y="14724"/>
                </a:cubicBezTo>
                <a:cubicBezTo>
                  <a:pt x="17280" y="14530"/>
                  <a:pt x="16200" y="15373"/>
                  <a:pt x="15795" y="16800"/>
                </a:cubicBezTo>
                <a:cubicBezTo>
                  <a:pt x="15750" y="16865"/>
                  <a:pt x="15750" y="17189"/>
                  <a:pt x="15660" y="17254"/>
                </a:cubicBezTo>
                <a:cubicBezTo>
                  <a:pt x="15660" y="17254"/>
                  <a:pt x="15615" y="17254"/>
                  <a:pt x="15570" y="17254"/>
                </a:cubicBezTo>
                <a:cubicBezTo>
                  <a:pt x="15435" y="17254"/>
                  <a:pt x="15345" y="17254"/>
                  <a:pt x="15210" y="17254"/>
                </a:cubicBezTo>
                <a:cubicBezTo>
                  <a:pt x="14760" y="17254"/>
                  <a:pt x="14310" y="17254"/>
                  <a:pt x="13860" y="17254"/>
                </a:cubicBezTo>
                <a:cubicBezTo>
                  <a:pt x="12600" y="17254"/>
                  <a:pt x="11340" y="17254"/>
                  <a:pt x="10080" y="17254"/>
                </a:cubicBezTo>
                <a:cubicBezTo>
                  <a:pt x="9540" y="17254"/>
                  <a:pt x="9045" y="17254"/>
                  <a:pt x="8505" y="17254"/>
                </a:cubicBezTo>
                <a:cubicBezTo>
                  <a:pt x="8325" y="17254"/>
                  <a:pt x="8145" y="17254"/>
                  <a:pt x="7965" y="17254"/>
                </a:cubicBezTo>
                <a:cubicBezTo>
                  <a:pt x="7875" y="17254"/>
                  <a:pt x="7740" y="17319"/>
                  <a:pt x="7695" y="17254"/>
                </a:cubicBezTo>
                <a:cubicBezTo>
                  <a:pt x="7650" y="17254"/>
                  <a:pt x="7650" y="17254"/>
                  <a:pt x="7650" y="17124"/>
                </a:cubicBezTo>
                <a:cubicBezTo>
                  <a:pt x="7560" y="16800"/>
                  <a:pt x="7470" y="16411"/>
                  <a:pt x="7335" y="16151"/>
                </a:cubicBezTo>
                <a:cubicBezTo>
                  <a:pt x="7020" y="15503"/>
                  <a:pt x="6615" y="15049"/>
                  <a:pt x="6120" y="14854"/>
                </a:cubicBezTo>
                <a:cubicBezTo>
                  <a:pt x="5085" y="14335"/>
                  <a:pt x="3960" y="14984"/>
                  <a:pt x="3375" y="16281"/>
                </a:cubicBezTo>
                <a:cubicBezTo>
                  <a:pt x="3240" y="16605"/>
                  <a:pt x="3150" y="16930"/>
                  <a:pt x="3060" y="17319"/>
                </a:cubicBezTo>
                <a:lnTo>
                  <a:pt x="1170" y="17319"/>
                </a:lnTo>
                <a:lnTo>
                  <a:pt x="1170" y="13816"/>
                </a:lnTo>
                <a:lnTo>
                  <a:pt x="3555" y="13816"/>
                </a:lnTo>
                <a:cubicBezTo>
                  <a:pt x="3555" y="13816"/>
                  <a:pt x="3555" y="13816"/>
                  <a:pt x="3555" y="13816"/>
                </a:cubicBezTo>
                <a:lnTo>
                  <a:pt x="10800" y="13816"/>
                </a:lnTo>
                <a:cubicBezTo>
                  <a:pt x="10800" y="13816"/>
                  <a:pt x="10800" y="13816"/>
                  <a:pt x="10845" y="13816"/>
                </a:cubicBezTo>
                <a:lnTo>
                  <a:pt x="13545" y="13816"/>
                </a:lnTo>
                <a:cubicBezTo>
                  <a:pt x="13860" y="13816"/>
                  <a:pt x="14130" y="13427"/>
                  <a:pt x="14130" y="12973"/>
                </a:cubicBezTo>
                <a:cubicBezTo>
                  <a:pt x="14130" y="12973"/>
                  <a:pt x="14130" y="12973"/>
                  <a:pt x="14130" y="12973"/>
                </a:cubicBezTo>
                <a:lnTo>
                  <a:pt x="14130" y="1687"/>
                </a:lnTo>
                <a:lnTo>
                  <a:pt x="17595" y="1687"/>
                </a:lnTo>
                <a:lnTo>
                  <a:pt x="19035" y="10054"/>
                </a:lnTo>
                <a:cubicBezTo>
                  <a:pt x="19080" y="10443"/>
                  <a:pt x="19350" y="10703"/>
                  <a:pt x="19575" y="10703"/>
                </a:cubicBezTo>
                <a:cubicBezTo>
                  <a:pt x="19575" y="10703"/>
                  <a:pt x="19575" y="10703"/>
                  <a:pt x="19575" y="10703"/>
                </a:cubicBezTo>
                <a:lnTo>
                  <a:pt x="20430" y="10703"/>
                </a:lnTo>
                <a:lnTo>
                  <a:pt x="20430" y="1731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3" name="Form"/>
          <p:cNvSpPr/>
          <p:nvPr/>
        </p:nvSpPr>
        <p:spPr>
          <a:xfrm>
            <a:off x="8909050" y="1752600"/>
            <a:ext cx="304089" cy="141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600" extrusionOk="0">
                <a:moveTo>
                  <a:pt x="21016" y="7555"/>
                </a:moveTo>
                <a:lnTo>
                  <a:pt x="17244" y="7555"/>
                </a:lnTo>
                <a:lnTo>
                  <a:pt x="13337" y="291"/>
                </a:lnTo>
                <a:cubicBezTo>
                  <a:pt x="13247" y="97"/>
                  <a:pt x="13113" y="0"/>
                  <a:pt x="12978" y="0"/>
                </a:cubicBezTo>
                <a:lnTo>
                  <a:pt x="5748" y="0"/>
                </a:lnTo>
                <a:cubicBezTo>
                  <a:pt x="5568" y="0"/>
                  <a:pt x="5389" y="194"/>
                  <a:pt x="5299" y="484"/>
                </a:cubicBezTo>
                <a:lnTo>
                  <a:pt x="2829" y="7555"/>
                </a:lnTo>
                <a:lnTo>
                  <a:pt x="584" y="7555"/>
                </a:lnTo>
                <a:cubicBezTo>
                  <a:pt x="269" y="7555"/>
                  <a:pt x="0" y="8136"/>
                  <a:pt x="0" y="8814"/>
                </a:cubicBezTo>
                <a:lnTo>
                  <a:pt x="0" y="16466"/>
                </a:lnTo>
                <a:cubicBezTo>
                  <a:pt x="0" y="17144"/>
                  <a:pt x="269" y="17726"/>
                  <a:pt x="584" y="17726"/>
                </a:cubicBezTo>
                <a:lnTo>
                  <a:pt x="3054" y="17726"/>
                </a:lnTo>
                <a:cubicBezTo>
                  <a:pt x="3323" y="19953"/>
                  <a:pt x="4266" y="21600"/>
                  <a:pt x="5344" y="21600"/>
                </a:cubicBezTo>
                <a:cubicBezTo>
                  <a:pt x="6422" y="21600"/>
                  <a:pt x="7410" y="19953"/>
                  <a:pt x="7634" y="17726"/>
                </a:cubicBezTo>
                <a:lnTo>
                  <a:pt x="15627" y="17726"/>
                </a:lnTo>
                <a:cubicBezTo>
                  <a:pt x="15897" y="19953"/>
                  <a:pt x="16840" y="21600"/>
                  <a:pt x="17918" y="21600"/>
                </a:cubicBezTo>
                <a:cubicBezTo>
                  <a:pt x="18995" y="21600"/>
                  <a:pt x="19983" y="19953"/>
                  <a:pt x="20208" y="17726"/>
                </a:cubicBezTo>
                <a:lnTo>
                  <a:pt x="20881" y="17726"/>
                </a:lnTo>
                <a:cubicBezTo>
                  <a:pt x="21196" y="17726"/>
                  <a:pt x="21465" y="17144"/>
                  <a:pt x="21465" y="16466"/>
                </a:cubicBezTo>
                <a:lnTo>
                  <a:pt x="21465" y="8814"/>
                </a:lnTo>
                <a:cubicBezTo>
                  <a:pt x="21600" y="8136"/>
                  <a:pt x="21375" y="7555"/>
                  <a:pt x="21016" y="7555"/>
                </a:cubicBezTo>
                <a:close/>
                <a:moveTo>
                  <a:pt x="5434" y="19082"/>
                </a:moveTo>
                <a:cubicBezTo>
                  <a:pt x="4760" y="19082"/>
                  <a:pt x="4221" y="17919"/>
                  <a:pt x="4221" y="16466"/>
                </a:cubicBezTo>
                <a:cubicBezTo>
                  <a:pt x="4221" y="15013"/>
                  <a:pt x="4760" y="13851"/>
                  <a:pt x="5434" y="13851"/>
                </a:cubicBezTo>
                <a:cubicBezTo>
                  <a:pt x="6107" y="13851"/>
                  <a:pt x="6646" y="15013"/>
                  <a:pt x="6646" y="16466"/>
                </a:cubicBezTo>
                <a:cubicBezTo>
                  <a:pt x="6646" y="17919"/>
                  <a:pt x="6107" y="19082"/>
                  <a:pt x="5434" y="19082"/>
                </a:cubicBezTo>
                <a:close/>
                <a:moveTo>
                  <a:pt x="18052" y="19082"/>
                </a:moveTo>
                <a:cubicBezTo>
                  <a:pt x="17379" y="19082"/>
                  <a:pt x="16840" y="17919"/>
                  <a:pt x="16840" y="16370"/>
                </a:cubicBezTo>
                <a:cubicBezTo>
                  <a:pt x="16840" y="14917"/>
                  <a:pt x="17379" y="13754"/>
                  <a:pt x="18052" y="13754"/>
                </a:cubicBezTo>
                <a:cubicBezTo>
                  <a:pt x="18726" y="13754"/>
                  <a:pt x="19265" y="14917"/>
                  <a:pt x="19265" y="16370"/>
                </a:cubicBezTo>
                <a:lnTo>
                  <a:pt x="19265" y="16370"/>
                </a:lnTo>
                <a:cubicBezTo>
                  <a:pt x="19265" y="16370"/>
                  <a:pt x="19265" y="16370"/>
                  <a:pt x="19265" y="16370"/>
                </a:cubicBezTo>
                <a:lnTo>
                  <a:pt x="19265" y="16370"/>
                </a:lnTo>
                <a:cubicBezTo>
                  <a:pt x="19265" y="17919"/>
                  <a:pt x="18726" y="19082"/>
                  <a:pt x="18052" y="19082"/>
                </a:cubicBezTo>
                <a:close/>
                <a:moveTo>
                  <a:pt x="20477" y="15207"/>
                </a:moveTo>
                <a:lnTo>
                  <a:pt x="20388" y="15207"/>
                </a:lnTo>
                <a:cubicBezTo>
                  <a:pt x="20118" y="12979"/>
                  <a:pt x="19175" y="11333"/>
                  <a:pt x="18097" y="11333"/>
                </a:cubicBezTo>
                <a:cubicBezTo>
                  <a:pt x="16975" y="11333"/>
                  <a:pt x="16077" y="12979"/>
                  <a:pt x="15807" y="15207"/>
                </a:cubicBezTo>
                <a:lnTo>
                  <a:pt x="7814" y="15207"/>
                </a:lnTo>
                <a:cubicBezTo>
                  <a:pt x="7544" y="12979"/>
                  <a:pt x="6601" y="11333"/>
                  <a:pt x="5524" y="11333"/>
                </a:cubicBezTo>
                <a:cubicBezTo>
                  <a:pt x="4446" y="11333"/>
                  <a:pt x="3458" y="12979"/>
                  <a:pt x="3233" y="15207"/>
                </a:cubicBezTo>
                <a:lnTo>
                  <a:pt x="1347" y="15207"/>
                </a:lnTo>
                <a:lnTo>
                  <a:pt x="1347" y="10074"/>
                </a:lnTo>
                <a:lnTo>
                  <a:pt x="3278" y="10074"/>
                </a:lnTo>
                <a:cubicBezTo>
                  <a:pt x="3458" y="10074"/>
                  <a:pt x="3638" y="9880"/>
                  <a:pt x="3727" y="9589"/>
                </a:cubicBezTo>
                <a:lnTo>
                  <a:pt x="6197" y="2518"/>
                </a:lnTo>
                <a:lnTo>
                  <a:pt x="12888" y="2518"/>
                </a:lnTo>
                <a:lnTo>
                  <a:pt x="16795" y="9783"/>
                </a:lnTo>
                <a:cubicBezTo>
                  <a:pt x="16885" y="9977"/>
                  <a:pt x="17020" y="10074"/>
                  <a:pt x="17154" y="10074"/>
                </a:cubicBezTo>
                <a:lnTo>
                  <a:pt x="20567" y="10074"/>
                </a:lnTo>
                <a:lnTo>
                  <a:pt x="20567" y="1520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4" name="Form"/>
          <p:cNvSpPr/>
          <p:nvPr/>
        </p:nvSpPr>
        <p:spPr>
          <a:xfrm>
            <a:off x="9563100" y="1752600"/>
            <a:ext cx="303778" cy="141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1600" extrusionOk="0">
                <a:moveTo>
                  <a:pt x="21015" y="7555"/>
                </a:moveTo>
                <a:lnTo>
                  <a:pt x="17190" y="7555"/>
                </a:lnTo>
                <a:lnTo>
                  <a:pt x="11835" y="194"/>
                </a:lnTo>
                <a:cubicBezTo>
                  <a:pt x="11745" y="97"/>
                  <a:pt x="11655" y="0"/>
                  <a:pt x="11520" y="0"/>
                </a:cubicBezTo>
                <a:lnTo>
                  <a:pt x="5760" y="0"/>
                </a:lnTo>
                <a:cubicBezTo>
                  <a:pt x="5625" y="0"/>
                  <a:pt x="5535" y="97"/>
                  <a:pt x="5445" y="194"/>
                </a:cubicBezTo>
                <a:lnTo>
                  <a:pt x="270" y="7749"/>
                </a:lnTo>
                <a:cubicBezTo>
                  <a:pt x="90" y="7943"/>
                  <a:pt x="0" y="8330"/>
                  <a:pt x="0" y="8814"/>
                </a:cubicBezTo>
                <a:lnTo>
                  <a:pt x="0" y="16466"/>
                </a:lnTo>
                <a:cubicBezTo>
                  <a:pt x="0" y="17144"/>
                  <a:pt x="270" y="17726"/>
                  <a:pt x="585" y="17726"/>
                </a:cubicBezTo>
                <a:lnTo>
                  <a:pt x="3060" y="17726"/>
                </a:lnTo>
                <a:cubicBezTo>
                  <a:pt x="3330" y="19953"/>
                  <a:pt x="4275" y="21600"/>
                  <a:pt x="5355" y="21600"/>
                </a:cubicBezTo>
                <a:cubicBezTo>
                  <a:pt x="6480" y="21600"/>
                  <a:pt x="7425" y="19953"/>
                  <a:pt x="7650" y="17726"/>
                </a:cubicBezTo>
                <a:lnTo>
                  <a:pt x="15660" y="17726"/>
                </a:lnTo>
                <a:cubicBezTo>
                  <a:pt x="15930" y="19953"/>
                  <a:pt x="16875" y="21600"/>
                  <a:pt x="17955" y="21600"/>
                </a:cubicBezTo>
                <a:cubicBezTo>
                  <a:pt x="19035" y="21600"/>
                  <a:pt x="20025" y="19953"/>
                  <a:pt x="20250" y="17726"/>
                </a:cubicBezTo>
                <a:lnTo>
                  <a:pt x="20925" y="17726"/>
                </a:lnTo>
                <a:cubicBezTo>
                  <a:pt x="21240" y="17726"/>
                  <a:pt x="21510" y="17144"/>
                  <a:pt x="21510" y="16466"/>
                </a:cubicBezTo>
                <a:lnTo>
                  <a:pt x="21510" y="8814"/>
                </a:lnTo>
                <a:cubicBezTo>
                  <a:pt x="21600" y="8136"/>
                  <a:pt x="21330" y="7555"/>
                  <a:pt x="21015" y="7555"/>
                </a:cubicBezTo>
                <a:close/>
                <a:moveTo>
                  <a:pt x="5355" y="19082"/>
                </a:moveTo>
                <a:cubicBezTo>
                  <a:pt x="4680" y="19082"/>
                  <a:pt x="4140" y="17919"/>
                  <a:pt x="4140" y="16466"/>
                </a:cubicBezTo>
                <a:cubicBezTo>
                  <a:pt x="4140" y="15013"/>
                  <a:pt x="4680" y="13851"/>
                  <a:pt x="5355" y="13851"/>
                </a:cubicBezTo>
                <a:cubicBezTo>
                  <a:pt x="6030" y="13851"/>
                  <a:pt x="6570" y="15013"/>
                  <a:pt x="6570" y="16466"/>
                </a:cubicBezTo>
                <a:cubicBezTo>
                  <a:pt x="6615" y="17919"/>
                  <a:pt x="6030" y="19082"/>
                  <a:pt x="5355" y="19082"/>
                </a:cubicBezTo>
                <a:close/>
                <a:moveTo>
                  <a:pt x="18045" y="19082"/>
                </a:moveTo>
                <a:cubicBezTo>
                  <a:pt x="17370" y="19082"/>
                  <a:pt x="16830" y="17919"/>
                  <a:pt x="16830" y="16370"/>
                </a:cubicBezTo>
                <a:cubicBezTo>
                  <a:pt x="16830" y="14917"/>
                  <a:pt x="17370" y="13754"/>
                  <a:pt x="18045" y="13754"/>
                </a:cubicBezTo>
                <a:cubicBezTo>
                  <a:pt x="18720" y="13754"/>
                  <a:pt x="19260" y="14917"/>
                  <a:pt x="19260" y="16370"/>
                </a:cubicBezTo>
                <a:lnTo>
                  <a:pt x="19260" y="16370"/>
                </a:lnTo>
                <a:cubicBezTo>
                  <a:pt x="19260" y="16370"/>
                  <a:pt x="19260" y="16370"/>
                  <a:pt x="19260" y="16370"/>
                </a:cubicBezTo>
                <a:lnTo>
                  <a:pt x="19260" y="16370"/>
                </a:lnTo>
                <a:cubicBezTo>
                  <a:pt x="19260" y="17919"/>
                  <a:pt x="18720" y="19082"/>
                  <a:pt x="18045" y="19082"/>
                </a:cubicBezTo>
                <a:close/>
                <a:moveTo>
                  <a:pt x="20430" y="15207"/>
                </a:moveTo>
                <a:lnTo>
                  <a:pt x="20340" y="15207"/>
                </a:lnTo>
                <a:cubicBezTo>
                  <a:pt x="20070" y="12979"/>
                  <a:pt x="19125" y="11333"/>
                  <a:pt x="18045" y="11333"/>
                </a:cubicBezTo>
                <a:cubicBezTo>
                  <a:pt x="16965" y="11333"/>
                  <a:pt x="16020" y="12979"/>
                  <a:pt x="15750" y="15207"/>
                </a:cubicBezTo>
                <a:lnTo>
                  <a:pt x="7740" y="15207"/>
                </a:lnTo>
                <a:cubicBezTo>
                  <a:pt x="7470" y="12979"/>
                  <a:pt x="6525" y="11333"/>
                  <a:pt x="5445" y="11333"/>
                </a:cubicBezTo>
                <a:cubicBezTo>
                  <a:pt x="4320" y="11333"/>
                  <a:pt x="3375" y="12979"/>
                  <a:pt x="3150" y="15207"/>
                </a:cubicBezTo>
                <a:lnTo>
                  <a:pt x="1260" y="15207"/>
                </a:lnTo>
                <a:lnTo>
                  <a:pt x="1260" y="9396"/>
                </a:lnTo>
                <a:lnTo>
                  <a:pt x="6030" y="2422"/>
                </a:lnTo>
                <a:lnTo>
                  <a:pt x="11475" y="2422"/>
                </a:lnTo>
                <a:lnTo>
                  <a:pt x="16830" y="9783"/>
                </a:lnTo>
                <a:cubicBezTo>
                  <a:pt x="16920" y="9880"/>
                  <a:pt x="17010" y="9977"/>
                  <a:pt x="17145" y="9977"/>
                </a:cubicBezTo>
                <a:lnTo>
                  <a:pt x="20565" y="9977"/>
                </a:lnTo>
                <a:lnTo>
                  <a:pt x="20565" y="1520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5" name="Form"/>
          <p:cNvSpPr/>
          <p:nvPr/>
        </p:nvSpPr>
        <p:spPr>
          <a:xfrm>
            <a:off x="8280400" y="1695450"/>
            <a:ext cx="260220" cy="245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600" extrusionOk="0">
                <a:moveTo>
                  <a:pt x="20918" y="17963"/>
                </a:moveTo>
                <a:cubicBezTo>
                  <a:pt x="20918" y="17963"/>
                  <a:pt x="20918" y="17963"/>
                  <a:pt x="20918" y="17963"/>
                </a:cubicBezTo>
                <a:lnTo>
                  <a:pt x="15518" y="17963"/>
                </a:lnTo>
                <a:lnTo>
                  <a:pt x="15518" y="727"/>
                </a:lnTo>
                <a:cubicBezTo>
                  <a:pt x="15518" y="336"/>
                  <a:pt x="15204" y="0"/>
                  <a:pt x="14837" y="0"/>
                </a:cubicBezTo>
                <a:cubicBezTo>
                  <a:pt x="14470" y="0"/>
                  <a:pt x="14155" y="336"/>
                  <a:pt x="14155" y="727"/>
                </a:cubicBezTo>
                <a:lnTo>
                  <a:pt x="14155" y="16116"/>
                </a:lnTo>
                <a:cubicBezTo>
                  <a:pt x="14103" y="16060"/>
                  <a:pt x="14050" y="16060"/>
                  <a:pt x="13998" y="16004"/>
                </a:cubicBezTo>
                <a:lnTo>
                  <a:pt x="13998" y="14158"/>
                </a:lnTo>
                <a:cubicBezTo>
                  <a:pt x="13998" y="14102"/>
                  <a:pt x="13998" y="14046"/>
                  <a:pt x="13998" y="13990"/>
                </a:cubicBezTo>
                <a:lnTo>
                  <a:pt x="11796" y="3525"/>
                </a:lnTo>
                <a:cubicBezTo>
                  <a:pt x="11744" y="3190"/>
                  <a:pt x="11429" y="2966"/>
                  <a:pt x="11115" y="2966"/>
                </a:cubicBezTo>
                <a:lnTo>
                  <a:pt x="4194" y="2966"/>
                </a:lnTo>
                <a:cubicBezTo>
                  <a:pt x="3827" y="2966"/>
                  <a:pt x="3513" y="3302"/>
                  <a:pt x="3513" y="3693"/>
                </a:cubicBezTo>
                <a:lnTo>
                  <a:pt x="3513" y="10744"/>
                </a:lnTo>
                <a:lnTo>
                  <a:pt x="682" y="10744"/>
                </a:lnTo>
                <a:cubicBezTo>
                  <a:pt x="682" y="10744"/>
                  <a:pt x="682" y="10744"/>
                  <a:pt x="682" y="10744"/>
                </a:cubicBezTo>
                <a:cubicBezTo>
                  <a:pt x="524" y="10744"/>
                  <a:pt x="315" y="10800"/>
                  <a:pt x="210" y="10968"/>
                </a:cubicBezTo>
                <a:cubicBezTo>
                  <a:pt x="105" y="11080"/>
                  <a:pt x="0" y="11304"/>
                  <a:pt x="0" y="11472"/>
                </a:cubicBezTo>
                <a:lnTo>
                  <a:pt x="0" y="18634"/>
                </a:lnTo>
                <a:cubicBezTo>
                  <a:pt x="0" y="19026"/>
                  <a:pt x="315" y="19362"/>
                  <a:pt x="682" y="19362"/>
                </a:cubicBezTo>
                <a:lnTo>
                  <a:pt x="1468" y="19362"/>
                </a:lnTo>
                <a:cubicBezTo>
                  <a:pt x="1783" y="20649"/>
                  <a:pt x="2883" y="21600"/>
                  <a:pt x="4142" y="21600"/>
                </a:cubicBezTo>
                <a:cubicBezTo>
                  <a:pt x="5400" y="21600"/>
                  <a:pt x="6553" y="20649"/>
                  <a:pt x="6815" y="19362"/>
                </a:cubicBezTo>
                <a:lnTo>
                  <a:pt x="9909" y="19362"/>
                </a:lnTo>
                <a:cubicBezTo>
                  <a:pt x="10223" y="20649"/>
                  <a:pt x="11324" y="21600"/>
                  <a:pt x="12582" y="21600"/>
                </a:cubicBezTo>
                <a:cubicBezTo>
                  <a:pt x="13893" y="21600"/>
                  <a:pt x="14942" y="20649"/>
                  <a:pt x="15256" y="19362"/>
                </a:cubicBezTo>
                <a:lnTo>
                  <a:pt x="20761" y="19362"/>
                </a:lnTo>
                <a:cubicBezTo>
                  <a:pt x="21128" y="19362"/>
                  <a:pt x="21443" y="19026"/>
                  <a:pt x="21443" y="18634"/>
                </a:cubicBezTo>
                <a:cubicBezTo>
                  <a:pt x="21600" y="18298"/>
                  <a:pt x="21285" y="17963"/>
                  <a:pt x="20918" y="17963"/>
                </a:cubicBezTo>
                <a:close/>
                <a:moveTo>
                  <a:pt x="1416" y="12199"/>
                </a:moveTo>
                <a:lnTo>
                  <a:pt x="4247" y="12199"/>
                </a:lnTo>
                <a:cubicBezTo>
                  <a:pt x="4247" y="12199"/>
                  <a:pt x="4247" y="12199"/>
                  <a:pt x="4247" y="12199"/>
                </a:cubicBezTo>
                <a:cubicBezTo>
                  <a:pt x="4404" y="12199"/>
                  <a:pt x="4614" y="12143"/>
                  <a:pt x="4719" y="11975"/>
                </a:cubicBezTo>
                <a:cubicBezTo>
                  <a:pt x="4823" y="11863"/>
                  <a:pt x="4928" y="11639"/>
                  <a:pt x="4928" y="11472"/>
                </a:cubicBezTo>
                <a:lnTo>
                  <a:pt x="4928" y="4421"/>
                </a:lnTo>
                <a:lnTo>
                  <a:pt x="10643" y="4421"/>
                </a:lnTo>
                <a:lnTo>
                  <a:pt x="12688" y="14269"/>
                </a:lnTo>
                <a:lnTo>
                  <a:pt x="12688" y="15724"/>
                </a:lnTo>
                <a:cubicBezTo>
                  <a:pt x="11429" y="15780"/>
                  <a:pt x="10381" y="16732"/>
                  <a:pt x="10066" y="17963"/>
                </a:cubicBezTo>
                <a:lnTo>
                  <a:pt x="6921" y="17963"/>
                </a:lnTo>
                <a:cubicBezTo>
                  <a:pt x="6606" y="16676"/>
                  <a:pt x="5505" y="15724"/>
                  <a:pt x="4247" y="15724"/>
                </a:cubicBezTo>
                <a:cubicBezTo>
                  <a:pt x="2936" y="15724"/>
                  <a:pt x="1888" y="16676"/>
                  <a:pt x="1573" y="17963"/>
                </a:cubicBezTo>
                <a:lnTo>
                  <a:pt x="1468" y="17963"/>
                </a:lnTo>
                <a:lnTo>
                  <a:pt x="1468" y="12199"/>
                </a:lnTo>
                <a:close/>
                <a:moveTo>
                  <a:pt x="4247" y="20201"/>
                </a:moveTo>
                <a:cubicBezTo>
                  <a:pt x="3460" y="20201"/>
                  <a:pt x="2831" y="19530"/>
                  <a:pt x="2831" y="18690"/>
                </a:cubicBezTo>
                <a:lnTo>
                  <a:pt x="2831" y="18690"/>
                </a:lnTo>
                <a:cubicBezTo>
                  <a:pt x="2831" y="17851"/>
                  <a:pt x="3460" y="17179"/>
                  <a:pt x="4247" y="17179"/>
                </a:cubicBezTo>
                <a:cubicBezTo>
                  <a:pt x="5033" y="17179"/>
                  <a:pt x="5662" y="17851"/>
                  <a:pt x="5662" y="18690"/>
                </a:cubicBezTo>
                <a:cubicBezTo>
                  <a:pt x="5662" y="19530"/>
                  <a:pt x="5033" y="20201"/>
                  <a:pt x="4247" y="20201"/>
                </a:cubicBezTo>
                <a:close/>
                <a:moveTo>
                  <a:pt x="12740" y="20201"/>
                </a:moveTo>
                <a:cubicBezTo>
                  <a:pt x="11953" y="20201"/>
                  <a:pt x="11324" y="19530"/>
                  <a:pt x="11324" y="18690"/>
                </a:cubicBezTo>
                <a:cubicBezTo>
                  <a:pt x="11324" y="17851"/>
                  <a:pt x="11953" y="17179"/>
                  <a:pt x="12740" y="17179"/>
                </a:cubicBezTo>
                <a:cubicBezTo>
                  <a:pt x="13526" y="17179"/>
                  <a:pt x="14155" y="17851"/>
                  <a:pt x="14155" y="18690"/>
                </a:cubicBezTo>
                <a:cubicBezTo>
                  <a:pt x="14208" y="19530"/>
                  <a:pt x="13526" y="20201"/>
                  <a:pt x="12740" y="2020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6" name="Form"/>
          <p:cNvSpPr/>
          <p:nvPr/>
        </p:nvSpPr>
        <p:spPr>
          <a:xfrm>
            <a:off x="7613650" y="1695450"/>
            <a:ext cx="288795" cy="245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600" extrusionOk="0">
                <a:moveTo>
                  <a:pt x="20986" y="8986"/>
                </a:moveTo>
                <a:lnTo>
                  <a:pt x="13990" y="8986"/>
                </a:lnTo>
                <a:lnTo>
                  <a:pt x="13990" y="726"/>
                </a:lnTo>
                <a:cubicBezTo>
                  <a:pt x="13990" y="335"/>
                  <a:pt x="13707" y="0"/>
                  <a:pt x="13376" y="0"/>
                </a:cubicBezTo>
                <a:cubicBezTo>
                  <a:pt x="13045" y="0"/>
                  <a:pt x="12761" y="335"/>
                  <a:pt x="12761" y="726"/>
                </a:cubicBezTo>
                <a:lnTo>
                  <a:pt x="12761" y="9712"/>
                </a:lnTo>
                <a:lnTo>
                  <a:pt x="12761" y="16130"/>
                </a:lnTo>
                <a:cubicBezTo>
                  <a:pt x="12714" y="16074"/>
                  <a:pt x="12667" y="16074"/>
                  <a:pt x="12620" y="16019"/>
                </a:cubicBezTo>
                <a:lnTo>
                  <a:pt x="12620" y="14177"/>
                </a:lnTo>
                <a:cubicBezTo>
                  <a:pt x="12620" y="14121"/>
                  <a:pt x="12620" y="14065"/>
                  <a:pt x="12620" y="14009"/>
                </a:cubicBezTo>
                <a:lnTo>
                  <a:pt x="10635" y="3572"/>
                </a:lnTo>
                <a:cubicBezTo>
                  <a:pt x="10587" y="3237"/>
                  <a:pt x="10304" y="3014"/>
                  <a:pt x="10020" y="3014"/>
                </a:cubicBezTo>
                <a:lnTo>
                  <a:pt x="3781" y="3014"/>
                </a:lnTo>
                <a:cubicBezTo>
                  <a:pt x="3450" y="3014"/>
                  <a:pt x="3167" y="3349"/>
                  <a:pt x="3167" y="3740"/>
                </a:cubicBezTo>
                <a:lnTo>
                  <a:pt x="3167" y="10772"/>
                </a:lnTo>
                <a:lnTo>
                  <a:pt x="614" y="10772"/>
                </a:lnTo>
                <a:cubicBezTo>
                  <a:pt x="614" y="10772"/>
                  <a:pt x="614" y="10772"/>
                  <a:pt x="614" y="10772"/>
                </a:cubicBezTo>
                <a:cubicBezTo>
                  <a:pt x="473" y="10772"/>
                  <a:pt x="284" y="10828"/>
                  <a:pt x="189" y="10995"/>
                </a:cubicBezTo>
                <a:cubicBezTo>
                  <a:pt x="95" y="11107"/>
                  <a:pt x="0" y="11330"/>
                  <a:pt x="0" y="11498"/>
                </a:cubicBezTo>
                <a:lnTo>
                  <a:pt x="0" y="18642"/>
                </a:lnTo>
                <a:cubicBezTo>
                  <a:pt x="0" y="19033"/>
                  <a:pt x="284" y="19367"/>
                  <a:pt x="614" y="19367"/>
                </a:cubicBezTo>
                <a:lnTo>
                  <a:pt x="1323" y="19367"/>
                </a:lnTo>
                <a:cubicBezTo>
                  <a:pt x="1607" y="20651"/>
                  <a:pt x="2600" y="21600"/>
                  <a:pt x="3734" y="21600"/>
                </a:cubicBezTo>
                <a:cubicBezTo>
                  <a:pt x="4868" y="21600"/>
                  <a:pt x="5908" y="20651"/>
                  <a:pt x="6144" y="19367"/>
                </a:cubicBezTo>
                <a:lnTo>
                  <a:pt x="8933" y="19367"/>
                </a:lnTo>
                <a:cubicBezTo>
                  <a:pt x="9217" y="20651"/>
                  <a:pt x="10209" y="21600"/>
                  <a:pt x="11343" y="21600"/>
                </a:cubicBezTo>
                <a:cubicBezTo>
                  <a:pt x="12478" y="21600"/>
                  <a:pt x="13470" y="20651"/>
                  <a:pt x="13754" y="19423"/>
                </a:cubicBezTo>
                <a:lnTo>
                  <a:pt x="20844" y="19423"/>
                </a:lnTo>
                <a:cubicBezTo>
                  <a:pt x="21174" y="19423"/>
                  <a:pt x="21458" y="19088"/>
                  <a:pt x="21458" y="18698"/>
                </a:cubicBezTo>
                <a:lnTo>
                  <a:pt x="21458" y="9712"/>
                </a:lnTo>
                <a:cubicBezTo>
                  <a:pt x="21600" y="9265"/>
                  <a:pt x="21316" y="8986"/>
                  <a:pt x="20986" y="8986"/>
                </a:cubicBezTo>
                <a:close/>
                <a:moveTo>
                  <a:pt x="1276" y="12167"/>
                </a:moveTo>
                <a:lnTo>
                  <a:pt x="3829" y="12167"/>
                </a:lnTo>
                <a:cubicBezTo>
                  <a:pt x="3829" y="12167"/>
                  <a:pt x="3829" y="12167"/>
                  <a:pt x="3829" y="12167"/>
                </a:cubicBezTo>
                <a:cubicBezTo>
                  <a:pt x="3970" y="12167"/>
                  <a:pt x="4159" y="12112"/>
                  <a:pt x="4254" y="11944"/>
                </a:cubicBezTo>
                <a:cubicBezTo>
                  <a:pt x="4348" y="11833"/>
                  <a:pt x="4443" y="11609"/>
                  <a:pt x="4443" y="11442"/>
                </a:cubicBezTo>
                <a:lnTo>
                  <a:pt x="4443" y="4409"/>
                </a:lnTo>
                <a:lnTo>
                  <a:pt x="9595" y="4409"/>
                </a:lnTo>
                <a:lnTo>
                  <a:pt x="11438" y="14233"/>
                </a:lnTo>
                <a:lnTo>
                  <a:pt x="11438" y="15684"/>
                </a:lnTo>
                <a:cubicBezTo>
                  <a:pt x="10304" y="15740"/>
                  <a:pt x="9359" y="16688"/>
                  <a:pt x="9075" y="17916"/>
                </a:cubicBezTo>
                <a:lnTo>
                  <a:pt x="6239" y="17916"/>
                </a:lnTo>
                <a:cubicBezTo>
                  <a:pt x="5956" y="16633"/>
                  <a:pt x="4963" y="15684"/>
                  <a:pt x="3829" y="15684"/>
                </a:cubicBezTo>
                <a:cubicBezTo>
                  <a:pt x="2647" y="15684"/>
                  <a:pt x="1702" y="16633"/>
                  <a:pt x="1418" y="17916"/>
                </a:cubicBezTo>
                <a:lnTo>
                  <a:pt x="1324" y="17916"/>
                </a:lnTo>
                <a:lnTo>
                  <a:pt x="1324" y="12167"/>
                </a:lnTo>
                <a:close/>
                <a:moveTo>
                  <a:pt x="3829" y="20149"/>
                </a:moveTo>
                <a:cubicBezTo>
                  <a:pt x="3120" y="20149"/>
                  <a:pt x="2552" y="19479"/>
                  <a:pt x="2552" y="18642"/>
                </a:cubicBezTo>
                <a:lnTo>
                  <a:pt x="2552" y="18642"/>
                </a:lnTo>
                <a:cubicBezTo>
                  <a:pt x="2552" y="17805"/>
                  <a:pt x="3120" y="17135"/>
                  <a:pt x="3829" y="17135"/>
                </a:cubicBezTo>
                <a:cubicBezTo>
                  <a:pt x="4537" y="17135"/>
                  <a:pt x="5105" y="17805"/>
                  <a:pt x="5105" y="18642"/>
                </a:cubicBezTo>
                <a:cubicBezTo>
                  <a:pt x="5105" y="19479"/>
                  <a:pt x="4537" y="20149"/>
                  <a:pt x="3829" y="20149"/>
                </a:cubicBezTo>
                <a:close/>
                <a:moveTo>
                  <a:pt x="11485" y="20149"/>
                </a:moveTo>
                <a:cubicBezTo>
                  <a:pt x="10776" y="20149"/>
                  <a:pt x="10209" y="19479"/>
                  <a:pt x="10209" y="18642"/>
                </a:cubicBezTo>
                <a:cubicBezTo>
                  <a:pt x="10209" y="17805"/>
                  <a:pt x="10776" y="17135"/>
                  <a:pt x="11485" y="17135"/>
                </a:cubicBezTo>
                <a:cubicBezTo>
                  <a:pt x="12194" y="17135"/>
                  <a:pt x="12762" y="17805"/>
                  <a:pt x="12762" y="18642"/>
                </a:cubicBezTo>
                <a:cubicBezTo>
                  <a:pt x="12762" y="19479"/>
                  <a:pt x="12194" y="20149"/>
                  <a:pt x="11485" y="20149"/>
                </a:cubicBezTo>
                <a:close/>
                <a:moveTo>
                  <a:pt x="20371" y="17972"/>
                </a:moveTo>
                <a:lnTo>
                  <a:pt x="13943" y="17972"/>
                </a:lnTo>
                <a:lnTo>
                  <a:pt x="13943" y="10381"/>
                </a:lnTo>
                <a:lnTo>
                  <a:pt x="20371" y="10381"/>
                </a:lnTo>
                <a:lnTo>
                  <a:pt x="20371" y="1797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7" name="Form"/>
          <p:cNvSpPr/>
          <p:nvPr/>
        </p:nvSpPr>
        <p:spPr>
          <a:xfrm>
            <a:off x="3721100" y="1670050"/>
            <a:ext cx="220346" cy="304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4" extrusionOk="0">
                <a:moveTo>
                  <a:pt x="21600" y="7623"/>
                </a:moveTo>
                <a:cubicBezTo>
                  <a:pt x="21600" y="7533"/>
                  <a:pt x="21475" y="7398"/>
                  <a:pt x="21351" y="7309"/>
                </a:cubicBezTo>
                <a:lnTo>
                  <a:pt x="11391" y="169"/>
                </a:lnTo>
                <a:cubicBezTo>
                  <a:pt x="11080" y="-56"/>
                  <a:pt x="10582" y="-56"/>
                  <a:pt x="10271" y="169"/>
                </a:cubicBezTo>
                <a:lnTo>
                  <a:pt x="249" y="7309"/>
                </a:lnTo>
                <a:cubicBezTo>
                  <a:pt x="125" y="7398"/>
                  <a:pt x="0" y="7578"/>
                  <a:pt x="0" y="7713"/>
                </a:cubicBezTo>
                <a:lnTo>
                  <a:pt x="0" y="20960"/>
                </a:lnTo>
                <a:cubicBezTo>
                  <a:pt x="0" y="21275"/>
                  <a:pt x="373" y="21544"/>
                  <a:pt x="809" y="21544"/>
                </a:cubicBezTo>
                <a:lnTo>
                  <a:pt x="20791" y="21544"/>
                </a:lnTo>
                <a:cubicBezTo>
                  <a:pt x="21226" y="21544"/>
                  <a:pt x="21600" y="21275"/>
                  <a:pt x="21600" y="20960"/>
                </a:cubicBezTo>
                <a:lnTo>
                  <a:pt x="21600" y="7758"/>
                </a:lnTo>
                <a:cubicBezTo>
                  <a:pt x="21600" y="7713"/>
                  <a:pt x="21600" y="7668"/>
                  <a:pt x="21600" y="7623"/>
                </a:cubicBezTo>
                <a:close/>
                <a:moveTo>
                  <a:pt x="9088" y="20376"/>
                </a:moveTo>
                <a:lnTo>
                  <a:pt x="9088" y="14943"/>
                </a:lnTo>
                <a:lnTo>
                  <a:pt x="12512" y="14943"/>
                </a:lnTo>
                <a:lnTo>
                  <a:pt x="12512" y="20376"/>
                </a:lnTo>
                <a:lnTo>
                  <a:pt x="9088" y="20376"/>
                </a:lnTo>
                <a:close/>
                <a:moveTo>
                  <a:pt x="14130" y="20421"/>
                </a:moveTo>
                <a:lnTo>
                  <a:pt x="14130" y="14359"/>
                </a:lnTo>
                <a:cubicBezTo>
                  <a:pt x="14130" y="14045"/>
                  <a:pt x="13757" y="13775"/>
                  <a:pt x="13321" y="13775"/>
                </a:cubicBezTo>
                <a:lnTo>
                  <a:pt x="8341" y="13775"/>
                </a:lnTo>
                <a:cubicBezTo>
                  <a:pt x="7905" y="13775"/>
                  <a:pt x="7532" y="14045"/>
                  <a:pt x="7532" y="14359"/>
                </a:cubicBezTo>
                <a:lnTo>
                  <a:pt x="7532" y="20421"/>
                </a:lnTo>
                <a:lnTo>
                  <a:pt x="1618" y="20421"/>
                </a:lnTo>
                <a:lnTo>
                  <a:pt x="1618" y="7982"/>
                </a:lnTo>
                <a:lnTo>
                  <a:pt x="10893" y="1426"/>
                </a:lnTo>
                <a:lnTo>
                  <a:pt x="20044" y="7982"/>
                </a:lnTo>
                <a:lnTo>
                  <a:pt x="20044" y="20421"/>
                </a:lnTo>
                <a:lnTo>
                  <a:pt x="14130" y="2042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8" name="Form"/>
          <p:cNvSpPr/>
          <p:nvPr/>
        </p:nvSpPr>
        <p:spPr>
          <a:xfrm>
            <a:off x="1758950" y="2819400"/>
            <a:ext cx="240825" cy="241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6" h="21600" extrusionOk="0">
                <a:moveTo>
                  <a:pt x="20482" y="20349"/>
                </a:moveTo>
                <a:lnTo>
                  <a:pt x="15355" y="15006"/>
                </a:lnTo>
                <a:cubicBezTo>
                  <a:pt x="18300" y="11425"/>
                  <a:pt x="18137" y="6082"/>
                  <a:pt x="14864" y="2672"/>
                </a:cubicBezTo>
                <a:cubicBezTo>
                  <a:pt x="13173" y="909"/>
                  <a:pt x="10937" y="0"/>
                  <a:pt x="8700" y="0"/>
                </a:cubicBezTo>
                <a:cubicBezTo>
                  <a:pt x="6464" y="0"/>
                  <a:pt x="4228" y="909"/>
                  <a:pt x="2537" y="2672"/>
                </a:cubicBezTo>
                <a:cubicBezTo>
                  <a:pt x="-845" y="6196"/>
                  <a:pt x="-845" y="11994"/>
                  <a:pt x="2537" y="15518"/>
                </a:cubicBezTo>
                <a:cubicBezTo>
                  <a:pt x="4228" y="17280"/>
                  <a:pt x="6464" y="18189"/>
                  <a:pt x="8700" y="18189"/>
                </a:cubicBezTo>
                <a:cubicBezTo>
                  <a:pt x="10719" y="18189"/>
                  <a:pt x="12737" y="17451"/>
                  <a:pt x="14373" y="16029"/>
                </a:cubicBezTo>
                <a:lnTo>
                  <a:pt x="19500" y="21373"/>
                </a:lnTo>
                <a:cubicBezTo>
                  <a:pt x="19664" y="21543"/>
                  <a:pt x="19828" y="21600"/>
                  <a:pt x="19991" y="21600"/>
                </a:cubicBezTo>
                <a:cubicBezTo>
                  <a:pt x="20155" y="21600"/>
                  <a:pt x="20373" y="21543"/>
                  <a:pt x="20482" y="21373"/>
                </a:cubicBezTo>
                <a:cubicBezTo>
                  <a:pt x="20755" y="21088"/>
                  <a:pt x="20755" y="20634"/>
                  <a:pt x="20482" y="20349"/>
                </a:cubicBezTo>
                <a:close/>
                <a:moveTo>
                  <a:pt x="8755" y="16768"/>
                </a:moveTo>
                <a:cubicBezTo>
                  <a:pt x="6791" y="16768"/>
                  <a:pt x="4937" y="15973"/>
                  <a:pt x="3573" y="14552"/>
                </a:cubicBezTo>
                <a:cubicBezTo>
                  <a:pt x="2210" y="13131"/>
                  <a:pt x="1446" y="11198"/>
                  <a:pt x="1446" y="9152"/>
                </a:cubicBezTo>
                <a:cubicBezTo>
                  <a:pt x="1446" y="7105"/>
                  <a:pt x="2210" y="5173"/>
                  <a:pt x="3573" y="3752"/>
                </a:cubicBezTo>
                <a:cubicBezTo>
                  <a:pt x="4937" y="2331"/>
                  <a:pt x="6791" y="1535"/>
                  <a:pt x="8755" y="1535"/>
                </a:cubicBezTo>
                <a:cubicBezTo>
                  <a:pt x="10719" y="1535"/>
                  <a:pt x="12573" y="2331"/>
                  <a:pt x="13937" y="3752"/>
                </a:cubicBezTo>
                <a:cubicBezTo>
                  <a:pt x="15300" y="5173"/>
                  <a:pt x="16064" y="7105"/>
                  <a:pt x="16064" y="9152"/>
                </a:cubicBezTo>
                <a:cubicBezTo>
                  <a:pt x="16064" y="11198"/>
                  <a:pt x="15300" y="13131"/>
                  <a:pt x="13937" y="14552"/>
                </a:cubicBezTo>
                <a:cubicBezTo>
                  <a:pt x="12519" y="15973"/>
                  <a:pt x="10719" y="16768"/>
                  <a:pt x="8755" y="1676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9" name="Form"/>
          <p:cNvSpPr/>
          <p:nvPr/>
        </p:nvSpPr>
        <p:spPr>
          <a:xfrm>
            <a:off x="2419350" y="2819400"/>
            <a:ext cx="234243" cy="23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600" extrusionOk="0">
                <a:moveTo>
                  <a:pt x="21308" y="20312"/>
                </a:moveTo>
                <a:lnTo>
                  <a:pt x="12435" y="11473"/>
                </a:lnTo>
                <a:cubicBezTo>
                  <a:pt x="13427" y="10244"/>
                  <a:pt x="14011" y="8722"/>
                  <a:pt x="14011" y="7024"/>
                </a:cubicBezTo>
                <a:cubicBezTo>
                  <a:pt x="14011" y="3102"/>
                  <a:pt x="10858" y="0"/>
                  <a:pt x="7005" y="0"/>
                </a:cubicBezTo>
                <a:cubicBezTo>
                  <a:pt x="3094" y="0"/>
                  <a:pt x="0" y="3161"/>
                  <a:pt x="0" y="7024"/>
                </a:cubicBezTo>
                <a:cubicBezTo>
                  <a:pt x="0" y="10946"/>
                  <a:pt x="3152" y="14049"/>
                  <a:pt x="7005" y="14049"/>
                </a:cubicBezTo>
                <a:cubicBezTo>
                  <a:pt x="8698" y="14049"/>
                  <a:pt x="10216" y="13463"/>
                  <a:pt x="11442" y="12468"/>
                </a:cubicBezTo>
                <a:lnTo>
                  <a:pt x="20316" y="21366"/>
                </a:lnTo>
                <a:cubicBezTo>
                  <a:pt x="20491" y="21541"/>
                  <a:pt x="20666" y="21600"/>
                  <a:pt x="20841" y="21600"/>
                </a:cubicBezTo>
                <a:cubicBezTo>
                  <a:pt x="21016" y="21600"/>
                  <a:pt x="21250" y="21541"/>
                  <a:pt x="21366" y="21366"/>
                </a:cubicBezTo>
                <a:cubicBezTo>
                  <a:pt x="21600" y="21073"/>
                  <a:pt x="21600" y="20605"/>
                  <a:pt x="21308" y="20312"/>
                </a:cubicBezTo>
                <a:close/>
                <a:moveTo>
                  <a:pt x="1459" y="7024"/>
                </a:moveTo>
                <a:cubicBezTo>
                  <a:pt x="1459" y="3980"/>
                  <a:pt x="3970" y="1463"/>
                  <a:pt x="7005" y="1463"/>
                </a:cubicBezTo>
                <a:cubicBezTo>
                  <a:pt x="10041" y="1463"/>
                  <a:pt x="12551" y="3980"/>
                  <a:pt x="12551" y="7024"/>
                </a:cubicBezTo>
                <a:cubicBezTo>
                  <a:pt x="12551" y="10068"/>
                  <a:pt x="10041" y="12585"/>
                  <a:pt x="7005" y="12585"/>
                </a:cubicBezTo>
                <a:cubicBezTo>
                  <a:pt x="3970" y="12585"/>
                  <a:pt x="1459" y="10068"/>
                  <a:pt x="1459" y="702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0" name="Form"/>
          <p:cNvSpPr/>
          <p:nvPr/>
        </p:nvSpPr>
        <p:spPr>
          <a:xfrm>
            <a:off x="6953250" y="2228850"/>
            <a:ext cx="303636" cy="304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8" h="21520" extrusionOk="0">
                <a:moveTo>
                  <a:pt x="10804" y="21520"/>
                </a:moveTo>
                <a:cubicBezTo>
                  <a:pt x="10714" y="21520"/>
                  <a:pt x="10579" y="21475"/>
                  <a:pt x="10489" y="21430"/>
                </a:cubicBezTo>
                <a:cubicBezTo>
                  <a:pt x="10399" y="21385"/>
                  <a:pt x="10354" y="21295"/>
                  <a:pt x="10309" y="21251"/>
                </a:cubicBezTo>
                <a:lnTo>
                  <a:pt x="1084" y="8811"/>
                </a:lnTo>
                <a:cubicBezTo>
                  <a:pt x="319" y="7779"/>
                  <a:pt x="-41" y="6566"/>
                  <a:pt x="4" y="5354"/>
                </a:cubicBezTo>
                <a:cubicBezTo>
                  <a:pt x="4" y="5264"/>
                  <a:pt x="4" y="5174"/>
                  <a:pt x="4" y="5129"/>
                </a:cubicBezTo>
                <a:cubicBezTo>
                  <a:pt x="274" y="2390"/>
                  <a:pt x="2569" y="189"/>
                  <a:pt x="5314" y="10"/>
                </a:cubicBezTo>
                <a:cubicBezTo>
                  <a:pt x="6889" y="-80"/>
                  <a:pt x="8419" y="459"/>
                  <a:pt x="9544" y="1537"/>
                </a:cubicBezTo>
                <a:cubicBezTo>
                  <a:pt x="10039" y="2031"/>
                  <a:pt x="10444" y="2569"/>
                  <a:pt x="10759" y="3198"/>
                </a:cubicBezTo>
                <a:cubicBezTo>
                  <a:pt x="11074" y="2569"/>
                  <a:pt x="11479" y="2031"/>
                  <a:pt x="11974" y="1582"/>
                </a:cubicBezTo>
                <a:cubicBezTo>
                  <a:pt x="13144" y="504"/>
                  <a:pt x="14629" y="-35"/>
                  <a:pt x="16204" y="55"/>
                </a:cubicBezTo>
                <a:cubicBezTo>
                  <a:pt x="18949" y="234"/>
                  <a:pt x="21244" y="2435"/>
                  <a:pt x="21514" y="5174"/>
                </a:cubicBezTo>
                <a:cubicBezTo>
                  <a:pt x="21514" y="5264"/>
                  <a:pt x="21514" y="5354"/>
                  <a:pt x="21514" y="5399"/>
                </a:cubicBezTo>
                <a:cubicBezTo>
                  <a:pt x="21559" y="6611"/>
                  <a:pt x="21199" y="7824"/>
                  <a:pt x="20434" y="8856"/>
                </a:cubicBezTo>
                <a:lnTo>
                  <a:pt x="11164" y="21340"/>
                </a:lnTo>
                <a:cubicBezTo>
                  <a:pt x="11164" y="21430"/>
                  <a:pt x="10984" y="21520"/>
                  <a:pt x="10804" y="21520"/>
                </a:cubicBezTo>
                <a:close/>
                <a:moveTo>
                  <a:pt x="5719" y="1132"/>
                </a:moveTo>
                <a:cubicBezTo>
                  <a:pt x="5629" y="1132"/>
                  <a:pt x="5539" y="1132"/>
                  <a:pt x="5449" y="1132"/>
                </a:cubicBezTo>
                <a:cubicBezTo>
                  <a:pt x="3244" y="1267"/>
                  <a:pt x="1444" y="3019"/>
                  <a:pt x="1219" y="5174"/>
                </a:cubicBezTo>
                <a:cubicBezTo>
                  <a:pt x="1219" y="5219"/>
                  <a:pt x="1219" y="5309"/>
                  <a:pt x="1219" y="5354"/>
                </a:cubicBezTo>
                <a:cubicBezTo>
                  <a:pt x="1174" y="6297"/>
                  <a:pt x="1444" y="7240"/>
                  <a:pt x="2074" y="8048"/>
                </a:cubicBezTo>
                <a:lnTo>
                  <a:pt x="10849" y="19903"/>
                </a:lnTo>
                <a:lnTo>
                  <a:pt x="19624" y="8048"/>
                </a:lnTo>
                <a:cubicBezTo>
                  <a:pt x="20209" y="7240"/>
                  <a:pt x="20524" y="6297"/>
                  <a:pt x="20479" y="5354"/>
                </a:cubicBezTo>
                <a:cubicBezTo>
                  <a:pt x="20479" y="5309"/>
                  <a:pt x="20479" y="5219"/>
                  <a:pt x="20479" y="5174"/>
                </a:cubicBezTo>
                <a:cubicBezTo>
                  <a:pt x="20254" y="2974"/>
                  <a:pt x="18454" y="1222"/>
                  <a:pt x="16249" y="1132"/>
                </a:cubicBezTo>
                <a:cubicBezTo>
                  <a:pt x="14989" y="1043"/>
                  <a:pt x="13774" y="1492"/>
                  <a:pt x="12874" y="2345"/>
                </a:cubicBezTo>
                <a:cubicBezTo>
                  <a:pt x="11974" y="3198"/>
                  <a:pt x="11434" y="4366"/>
                  <a:pt x="11434" y="5623"/>
                </a:cubicBezTo>
                <a:cubicBezTo>
                  <a:pt x="11434" y="5937"/>
                  <a:pt x="11164" y="6207"/>
                  <a:pt x="10849" y="6207"/>
                </a:cubicBezTo>
                <a:cubicBezTo>
                  <a:pt x="10534" y="6207"/>
                  <a:pt x="10264" y="5937"/>
                  <a:pt x="10264" y="5623"/>
                </a:cubicBezTo>
                <a:cubicBezTo>
                  <a:pt x="10264" y="4366"/>
                  <a:pt x="9769" y="3198"/>
                  <a:pt x="8824" y="2345"/>
                </a:cubicBezTo>
                <a:cubicBezTo>
                  <a:pt x="7969" y="1582"/>
                  <a:pt x="6889" y="1132"/>
                  <a:pt x="5719" y="113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1" name="Form"/>
          <p:cNvSpPr/>
          <p:nvPr/>
        </p:nvSpPr>
        <p:spPr>
          <a:xfrm>
            <a:off x="3067050" y="2819400"/>
            <a:ext cx="240864" cy="24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6" h="21600" extrusionOk="0">
                <a:moveTo>
                  <a:pt x="8689" y="0"/>
                </a:moveTo>
                <a:cubicBezTo>
                  <a:pt x="6453" y="0"/>
                  <a:pt x="4227" y="902"/>
                  <a:pt x="2536" y="2664"/>
                </a:cubicBezTo>
                <a:cubicBezTo>
                  <a:pt x="-845" y="6189"/>
                  <a:pt x="-845" y="12001"/>
                  <a:pt x="2536" y="15525"/>
                </a:cubicBezTo>
                <a:cubicBezTo>
                  <a:pt x="4227" y="17287"/>
                  <a:pt x="6453" y="18189"/>
                  <a:pt x="8689" y="18189"/>
                </a:cubicBezTo>
                <a:cubicBezTo>
                  <a:pt x="10707" y="18189"/>
                  <a:pt x="12728" y="17443"/>
                  <a:pt x="14364" y="16022"/>
                </a:cubicBezTo>
                <a:lnTo>
                  <a:pt x="19494" y="21369"/>
                </a:lnTo>
                <a:cubicBezTo>
                  <a:pt x="19657" y="21540"/>
                  <a:pt x="19824" y="21600"/>
                  <a:pt x="19988" y="21600"/>
                </a:cubicBezTo>
                <a:cubicBezTo>
                  <a:pt x="20152" y="21600"/>
                  <a:pt x="20373" y="21540"/>
                  <a:pt x="20482" y="21369"/>
                </a:cubicBezTo>
                <a:cubicBezTo>
                  <a:pt x="20755" y="21085"/>
                  <a:pt x="20755" y="20641"/>
                  <a:pt x="20482" y="20357"/>
                </a:cubicBezTo>
                <a:lnTo>
                  <a:pt x="15352" y="15010"/>
                </a:lnTo>
                <a:cubicBezTo>
                  <a:pt x="18297" y="11429"/>
                  <a:pt x="18130" y="6075"/>
                  <a:pt x="14858" y="2664"/>
                </a:cubicBezTo>
                <a:cubicBezTo>
                  <a:pt x="13168" y="902"/>
                  <a:pt x="10925" y="0"/>
                  <a:pt x="8689" y="0"/>
                </a:cubicBezTo>
                <a:close/>
                <a:moveTo>
                  <a:pt x="8757" y="1528"/>
                </a:moveTo>
                <a:cubicBezTo>
                  <a:pt x="10720" y="1528"/>
                  <a:pt x="12574" y="2327"/>
                  <a:pt x="13938" y="3748"/>
                </a:cubicBezTo>
                <a:cubicBezTo>
                  <a:pt x="15301" y="5169"/>
                  <a:pt x="16051" y="7102"/>
                  <a:pt x="16051" y="9148"/>
                </a:cubicBezTo>
                <a:cubicBezTo>
                  <a:pt x="16051" y="11194"/>
                  <a:pt x="15301" y="13127"/>
                  <a:pt x="13938" y="14548"/>
                </a:cubicBezTo>
                <a:cubicBezTo>
                  <a:pt x="12520" y="15969"/>
                  <a:pt x="10720" y="16768"/>
                  <a:pt x="8757" y="16768"/>
                </a:cubicBezTo>
                <a:cubicBezTo>
                  <a:pt x="6794" y="16768"/>
                  <a:pt x="4939" y="15969"/>
                  <a:pt x="3576" y="14548"/>
                </a:cubicBezTo>
                <a:cubicBezTo>
                  <a:pt x="2212" y="13127"/>
                  <a:pt x="1446" y="11194"/>
                  <a:pt x="1446" y="9148"/>
                </a:cubicBezTo>
                <a:cubicBezTo>
                  <a:pt x="1446" y="7102"/>
                  <a:pt x="2212" y="5169"/>
                  <a:pt x="3576" y="3748"/>
                </a:cubicBezTo>
                <a:cubicBezTo>
                  <a:pt x="4939" y="2327"/>
                  <a:pt x="6794" y="1528"/>
                  <a:pt x="8757" y="1528"/>
                </a:cubicBezTo>
                <a:close/>
                <a:moveTo>
                  <a:pt x="8893" y="6253"/>
                </a:moveTo>
                <a:cubicBezTo>
                  <a:pt x="8511" y="6253"/>
                  <a:pt x="8177" y="6601"/>
                  <a:pt x="8177" y="6999"/>
                </a:cubicBezTo>
                <a:lnTo>
                  <a:pt x="8177" y="8526"/>
                </a:lnTo>
                <a:lnTo>
                  <a:pt x="6712" y="8526"/>
                </a:lnTo>
                <a:cubicBezTo>
                  <a:pt x="6330" y="8526"/>
                  <a:pt x="5996" y="8874"/>
                  <a:pt x="5996" y="9272"/>
                </a:cubicBezTo>
                <a:cubicBezTo>
                  <a:pt x="5996" y="9670"/>
                  <a:pt x="6330" y="10001"/>
                  <a:pt x="6712" y="10001"/>
                </a:cubicBezTo>
                <a:lnTo>
                  <a:pt x="8177" y="10001"/>
                </a:lnTo>
                <a:lnTo>
                  <a:pt x="8177" y="11546"/>
                </a:lnTo>
                <a:cubicBezTo>
                  <a:pt x="8177" y="11944"/>
                  <a:pt x="8512" y="12274"/>
                  <a:pt x="8893" y="12274"/>
                </a:cubicBezTo>
                <a:cubicBezTo>
                  <a:pt x="9275" y="12274"/>
                  <a:pt x="9592" y="11944"/>
                  <a:pt x="9592" y="11546"/>
                </a:cubicBezTo>
                <a:lnTo>
                  <a:pt x="9592" y="10001"/>
                </a:lnTo>
                <a:lnTo>
                  <a:pt x="11075" y="10001"/>
                </a:lnTo>
                <a:cubicBezTo>
                  <a:pt x="11456" y="10001"/>
                  <a:pt x="11773" y="9670"/>
                  <a:pt x="11773" y="9272"/>
                </a:cubicBezTo>
                <a:cubicBezTo>
                  <a:pt x="11773" y="8874"/>
                  <a:pt x="11511" y="8580"/>
                  <a:pt x="11075" y="8580"/>
                </a:cubicBezTo>
                <a:lnTo>
                  <a:pt x="9592" y="8580"/>
                </a:lnTo>
                <a:lnTo>
                  <a:pt x="9592" y="6999"/>
                </a:lnTo>
                <a:cubicBezTo>
                  <a:pt x="9592" y="6601"/>
                  <a:pt x="9275" y="6253"/>
                  <a:pt x="8893" y="625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2" name="Form"/>
          <p:cNvSpPr/>
          <p:nvPr/>
        </p:nvSpPr>
        <p:spPr>
          <a:xfrm>
            <a:off x="4375150" y="2819400"/>
            <a:ext cx="237237" cy="237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98" h="21600" extrusionOk="0">
                <a:moveTo>
                  <a:pt x="7425" y="0"/>
                </a:moveTo>
                <a:cubicBezTo>
                  <a:pt x="5518" y="0"/>
                  <a:pt x="3618" y="754"/>
                  <a:pt x="2171" y="2256"/>
                </a:cubicBezTo>
                <a:cubicBezTo>
                  <a:pt x="-724" y="5258"/>
                  <a:pt x="-724" y="10170"/>
                  <a:pt x="2171" y="13173"/>
                </a:cubicBezTo>
                <a:cubicBezTo>
                  <a:pt x="3618" y="14674"/>
                  <a:pt x="5515" y="15410"/>
                  <a:pt x="7407" y="15411"/>
                </a:cubicBezTo>
                <a:cubicBezTo>
                  <a:pt x="9077" y="15411"/>
                  <a:pt x="10748" y="14833"/>
                  <a:pt x="12139" y="13678"/>
                </a:cubicBezTo>
                <a:lnTo>
                  <a:pt x="19533" y="21365"/>
                </a:lnTo>
                <a:cubicBezTo>
                  <a:pt x="19700" y="21539"/>
                  <a:pt x="19870" y="21600"/>
                  <a:pt x="20037" y="21600"/>
                </a:cubicBezTo>
                <a:cubicBezTo>
                  <a:pt x="20204" y="21600"/>
                  <a:pt x="20431" y="21539"/>
                  <a:pt x="20542" y="21365"/>
                </a:cubicBezTo>
                <a:cubicBezTo>
                  <a:pt x="20876" y="21019"/>
                  <a:pt x="20873" y="20553"/>
                  <a:pt x="20594" y="20265"/>
                </a:cubicBezTo>
                <a:lnTo>
                  <a:pt x="13183" y="12595"/>
                </a:lnTo>
                <a:cubicBezTo>
                  <a:pt x="15577" y="9593"/>
                  <a:pt x="15424" y="5085"/>
                  <a:pt x="12696" y="2256"/>
                </a:cubicBezTo>
                <a:cubicBezTo>
                  <a:pt x="11249" y="754"/>
                  <a:pt x="9331" y="0"/>
                  <a:pt x="7425" y="0"/>
                </a:cubicBezTo>
                <a:close/>
                <a:moveTo>
                  <a:pt x="7460" y="1498"/>
                </a:moveTo>
                <a:cubicBezTo>
                  <a:pt x="8963" y="1498"/>
                  <a:pt x="10518" y="2072"/>
                  <a:pt x="11687" y="3284"/>
                </a:cubicBezTo>
                <a:cubicBezTo>
                  <a:pt x="14025" y="5709"/>
                  <a:pt x="14025" y="9647"/>
                  <a:pt x="11687" y="12072"/>
                </a:cubicBezTo>
                <a:cubicBezTo>
                  <a:pt x="9349" y="14497"/>
                  <a:pt x="5570" y="14497"/>
                  <a:pt x="3232" y="12072"/>
                </a:cubicBezTo>
                <a:cubicBezTo>
                  <a:pt x="894" y="9647"/>
                  <a:pt x="894" y="5709"/>
                  <a:pt x="3232" y="3284"/>
                </a:cubicBezTo>
                <a:cubicBezTo>
                  <a:pt x="4401" y="2072"/>
                  <a:pt x="5956" y="1498"/>
                  <a:pt x="7460" y="1498"/>
                </a:cubicBezTo>
                <a:close/>
                <a:moveTo>
                  <a:pt x="5181" y="6929"/>
                </a:moveTo>
                <a:cubicBezTo>
                  <a:pt x="4791" y="6929"/>
                  <a:pt x="4450" y="7283"/>
                  <a:pt x="4450" y="7687"/>
                </a:cubicBezTo>
                <a:cubicBezTo>
                  <a:pt x="4450" y="8091"/>
                  <a:pt x="4791" y="8427"/>
                  <a:pt x="5181" y="8427"/>
                </a:cubicBezTo>
                <a:lnTo>
                  <a:pt x="9634" y="8427"/>
                </a:lnTo>
                <a:cubicBezTo>
                  <a:pt x="10024" y="8427"/>
                  <a:pt x="10347" y="8091"/>
                  <a:pt x="10347" y="7687"/>
                </a:cubicBezTo>
                <a:cubicBezTo>
                  <a:pt x="10347" y="7283"/>
                  <a:pt x="10024" y="6929"/>
                  <a:pt x="9634" y="6929"/>
                </a:cubicBezTo>
                <a:lnTo>
                  <a:pt x="5181" y="692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3" name="Form"/>
          <p:cNvSpPr/>
          <p:nvPr/>
        </p:nvSpPr>
        <p:spPr>
          <a:xfrm>
            <a:off x="3721100" y="2819400"/>
            <a:ext cx="240864" cy="24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6" h="21600" extrusionOk="0">
                <a:moveTo>
                  <a:pt x="8689" y="0"/>
                </a:moveTo>
                <a:cubicBezTo>
                  <a:pt x="6453" y="0"/>
                  <a:pt x="4227" y="902"/>
                  <a:pt x="2536" y="2664"/>
                </a:cubicBezTo>
                <a:cubicBezTo>
                  <a:pt x="-845" y="6189"/>
                  <a:pt x="-845" y="12001"/>
                  <a:pt x="2536" y="15525"/>
                </a:cubicBezTo>
                <a:cubicBezTo>
                  <a:pt x="4227" y="17287"/>
                  <a:pt x="6453" y="18189"/>
                  <a:pt x="8689" y="18189"/>
                </a:cubicBezTo>
                <a:cubicBezTo>
                  <a:pt x="10707" y="18189"/>
                  <a:pt x="12728" y="17443"/>
                  <a:pt x="14364" y="16022"/>
                </a:cubicBezTo>
                <a:lnTo>
                  <a:pt x="19494" y="21369"/>
                </a:lnTo>
                <a:cubicBezTo>
                  <a:pt x="19657" y="21540"/>
                  <a:pt x="19824" y="21600"/>
                  <a:pt x="19988" y="21600"/>
                </a:cubicBezTo>
                <a:cubicBezTo>
                  <a:pt x="20152" y="21600"/>
                  <a:pt x="20373" y="21540"/>
                  <a:pt x="20482" y="21369"/>
                </a:cubicBezTo>
                <a:cubicBezTo>
                  <a:pt x="20755" y="21085"/>
                  <a:pt x="20755" y="20641"/>
                  <a:pt x="20482" y="20357"/>
                </a:cubicBezTo>
                <a:lnTo>
                  <a:pt x="15352" y="15010"/>
                </a:lnTo>
                <a:cubicBezTo>
                  <a:pt x="18297" y="11429"/>
                  <a:pt x="18130" y="6075"/>
                  <a:pt x="14858" y="2664"/>
                </a:cubicBezTo>
                <a:cubicBezTo>
                  <a:pt x="13168" y="902"/>
                  <a:pt x="10925" y="0"/>
                  <a:pt x="8689" y="0"/>
                </a:cubicBezTo>
                <a:close/>
                <a:moveTo>
                  <a:pt x="8689" y="1528"/>
                </a:moveTo>
                <a:cubicBezTo>
                  <a:pt x="10652" y="1528"/>
                  <a:pt x="12506" y="2327"/>
                  <a:pt x="13870" y="3748"/>
                </a:cubicBezTo>
                <a:cubicBezTo>
                  <a:pt x="15233" y="5169"/>
                  <a:pt x="16000" y="7102"/>
                  <a:pt x="16000" y="9148"/>
                </a:cubicBezTo>
                <a:cubicBezTo>
                  <a:pt x="16000" y="11194"/>
                  <a:pt x="15233" y="13127"/>
                  <a:pt x="13870" y="14548"/>
                </a:cubicBezTo>
                <a:cubicBezTo>
                  <a:pt x="12506" y="15969"/>
                  <a:pt x="10652" y="16768"/>
                  <a:pt x="8689" y="16768"/>
                </a:cubicBezTo>
                <a:cubicBezTo>
                  <a:pt x="6725" y="16768"/>
                  <a:pt x="4871" y="15969"/>
                  <a:pt x="3508" y="14548"/>
                </a:cubicBezTo>
                <a:cubicBezTo>
                  <a:pt x="2144" y="13127"/>
                  <a:pt x="1394" y="11194"/>
                  <a:pt x="1394" y="9148"/>
                </a:cubicBezTo>
                <a:cubicBezTo>
                  <a:pt x="1394" y="7102"/>
                  <a:pt x="2144" y="5169"/>
                  <a:pt x="3508" y="3748"/>
                </a:cubicBezTo>
                <a:cubicBezTo>
                  <a:pt x="4871" y="2327"/>
                  <a:pt x="6725" y="1528"/>
                  <a:pt x="8689" y="1528"/>
                </a:cubicBezTo>
                <a:close/>
                <a:moveTo>
                  <a:pt x="6712" y="8526"/>
                </a:moveTo>
                <a:cubicBezTo>
                  <a:pt x="6330" y="8526"/>
                  <a:pt x="5996" y="8874"/>
                  <a:pt x="5996" y="9272"/>
                </a:cubicBezTo>
                <a:cubicBezTo>
                  <a:pt x="5996" y="9670"/>
                  <a:pt x="6330" y="10001"/>
                  <a:pt x="6712" y="10001"/>
                </a:cubicBezTo>
                <a:lnTo>
                  <a:pt x="11075" y="10001"/>
                </a:lnTo>
                <a:cubicBezTo>
                  <a:pt x="11456" y="10001"/>
                  <a:pt x="11773" y="9670"/>
                  <a:pt x="11773" y="9272"/>
                </a:cubicBezTo>
                <a:cubicBezTo>
                  <a:pt x="11773" y="8874"/>
                  <a:pt x="11456" y="8526"/>
                  <a:pt x="11075" y="8526"/>
                </a:cubicBezTo>
                <a:lnTo>
                  <a:pt x="6712" y="852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4" name="Form"/>
          <p:cNvSpPr/>
          <p:nvPr/>
        </p:nvSpPr>
        <p:spPr>
          <a:xfrm>
            <a:off x="5029200" y="2819400"/>
            <a:ext cx="237713" cy="237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7" h="21600" extrusionOk="0">
                <a:moveTo>
                  <a:pt x="7406" y="0"/>
                </a:moveTo>
                <a:cubicBezTo>
                  <a:pt x="5504" y="0"/>
                  <a:pt x="3609" y="754"/>
                  <a:pt x="2165" y="2256"/>
                </a:cubicBezTo>
                <a:cubicBezTo>
                  <a:pt x="-722" y="5258"/>
                  <a:pt x="-722" y="10170"/>
                  <a:pt x="2165" y="13173"/>
                </a:cubicBezTo>
                <a:cubicBezTo>
                  <a:pt x="3609" y="14674"/>
                  <a:pt x="5501" y="15410"/>
                  <a:pt x="7388" y="15411"/>
                </a:cubicBezTo>
                <a:cubicBezTo>
                  <a:pt x="9054" y="15411"/>
                  <a:pt x="10720" y="14833"/>
                  <a:pt x="12108" y="13678"/>
                </a:cubicBezTo>
                <a:lnTo>
                  <a:pt x="19483" y="21365"/>
                </a:lnTo>
                <a:cubicBezTo>
                  <a:pt x="19649" y="21539"/>
                  <a:pt x="19820" y="21600"/>
                  <a:pt x="19986" y="21600"/>
                </a:cubicBezTo>
                <a:cubicBezTo>
                  <a:pt x="20153" y="21600"/>
                  <a:pt x="20378" y="21539"/>
                  <a:pt x="20489" y="21365"/>
                </a:cubicBezTo>
                <a:cubicBezTo>
                  <a:pt x="20878" y="21019"/>
                  <a:pt x="20875" y="20553"/>
                  <a:pt x="20541" y="20265"/>
                </a:cubicBezTo>
                <a:lnTo>
                  <a:pt x="13149" y="12595"/>
                </a:lnTo>
                <a:cubicBezTo>
                  <a:pt x="15537" y="9593"/>
                  <a:pt x="15384" y="5085"/>
                  <a:pt x="12663" y="2256"/>
                </a:cubicBezTo>
                <a:cubicBezTo>
                  <a:pt x="11220" y="754"/>
                  <a:pt x="9308" y="0"/>
                  <a:pt x="7406" y="0"/>
                </a:cubicBezTo>
                <a:close/>
                <a:moveTo>
                  <a:pt x="7440" y="1498"/>
                </a:moveTo>
                <a:cubicBezTo>
                  <a:pt x="8940" y="1498"/>
                  <a:pt x="10491" y="2072"/>
                  <a:pt x="11657" y="3284"/>
                </a:cubicBezTo>
                <a:cubicBezTo>
                  <a:pt x="13989" y="5709"/>
                  <a:pt x="13989" y="9647"/>
                  <a:pt x="11657" y="12072"/>
                </a:cubicBezTo>
                <a:cubicBezTo>
                  <a:pt x="9325" y="14497"/>
                  <a:pt x="5556" y="14497"/>
                  <a:pt x="3224" y="12072"/>
                </a:cubicBezTo>
                <a:cubicBezTo>
                  <a:pt x="892" y="9647"/>
                  <a:pt x="892" y="5709"/>
                  <a:pt x="3224" y="3284"/>
                </a:cubicBezTo>
                <a:cubicBezTo>
                  <a:pt x="4390" y="2072"/>
                  <a:pt x="5941" y="1498"/>
                  <a:pt x="7440" y="1498"/>
                </a:cubicBezTo>
                <a:close/>
                <a:moveTo>
                  <a:pt x="7388" y="4620"/>
                </a:moveTo>
                <a:cubicBezTo>
                  <a:pt x="7000" y="4620"/>
                  <a:pt x="6660" y="4973"/>
                  <a:pt x="6660" y="5377"/>
                </a:cubicBezTo>
                <a:lnTo>
                  <a:pt x="6660" y="6929"/>
                </a:lnTo>
                <a:lnTo>
                  <a:pt x="5167" y="6929"/>
                </a:lnTo>
                <a:cubicBezTo>
                  <a:pt x="4779" y="6929"/>
                  <a:pt x="4438" y="7283"/>
                  <a:pt x="4439" y="7687"/>
                </a:cubicBezTo>
                <a:cubicBezTo>
                  <a:pt x="4439" y="8091"/>
                  <a:pt x="4779" y="8427"/>
                  <a:pt x="5167" y="8427"/>
                </a:cubicBezTo>
                <a:lnTo>
                  <a:pt x="6660" y="8427"/>
                </a:lnTo>
                <a:lnTo>
                  <a:pt x="6660" y="9997"/>
                </a:lnTo>
                <a:cubicBezTo>
                  <a:pt x="6660" y="10401"/>
                  <a:pt x="7000" y="10737"/>
                  <a:pt x="7388" y="10737"/>
                </a:cubicBezTo>
                <a:cubicBezTo>
                  <a:pt x="7777" y="10737"/>
                  <a:pt x="8100" y="10401"/>
                  <a:pt x="8100" y="9997"/>
                </a:cubicBezTo>
                <a:lnTo>
                  <a:pt x="8100" y="8427"/>
                </a:lnTo>
                <a:lnTo>
                  <a:pt x="9610" y="8427"/>
                </a:lnTo>
                <a:cubicBezTo>
                  <a:pt x="9998" y="8427"/>
                  <a:pt x="10321" y="8091"/>
                  <a:pt x="10321" y="7687"/>
                </a:cubicBezTo>
                <a:cubicBezTo>
                  <a:pt x="10321" y="7283"/>
                  <a:pt x="9998" y="6929"/>
                  <a:pt x="9610" y="6929"/>
                </a:cubicBezTo>
                <a:lnTo>
                  <a:pt x="8100" y="6929"/>
                </a:lnTo>
                <a:lnTo>
                  <a:pt x="8100" y="5377"/>
                </a:lnTo>
                <a:cubicBezTo>
                  <a:pt x="8100" y="4973"/>
                  <a:pt x="7777" y="4620"/>
                  <a:pt x="7388" y="462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5" name="Form"/>
          <p:cNvSpPr/>
          <p:nvPr/>
        </p:nvSpPr>
        <p:spPr>
          <a:xfrm>
            <a:off x="5651500" y="2800350"/>
            <a:ext cx="290268" cy="277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1" h="21563" extrusionOk="0">
                <a:moveTo>
                  <a:pt x="17098" y="21551"/>
                </a:moveTo>
                <a:cubicBezTo>
                  <a:pt x="16957" y="21551"/>
                  <a:pt x="16863" y="21501"/>
                  <a:pt x="16722" y="21452"/>
                </a:cubicBezTo>
                <a:lnTo>
                  <a:pt x="10793" y="16904"/>
                </a:lnTo>
                <a:lnTo>
                  <a:pt x="4863" y="21452"/>
                </a:lnTo>
                <a:cubicBezTo>
                  <a:pt x="4628" y="21600"/>
                  <a:pt x="4345" y="21600"/>
                  <a:pt x="4157" y="21452"/>
                </a:cubicBezTo>
                <a:cubicBezTo>
                  <a:pt x="3922" y="21303"/>
                  <a:pt x="3875" y="21007"/>
                  <a:pt x="3922" y="20760"/>
                </a:cubicBezTo>
                <a:lnTo>
                  <a:pt x="6181" y="13444"/>
                </a:lnTo>
                <a:lnTo>
                  <a:pt x="251" y="8897"/>
                </a:lnTo>
                <a:cubicBezTo>
                  <a:pt x="16" y="8749"/>
                  <a:pt x="-31" y="8452"/>
                  <a:pt x="16" y="8205"/>
                </a:cubicBezTo>
                <a:cubicBezTo>
                  <a:pt x="110" y="7958"/>
                  <a:pt x="345" y="7760"/>
                  <a:pt x="581" y="7760"/>
                </a:cubicBezTo>
                <a:lnTo>
                  <a:pt x="7922" y="7760"/>
                </a:lnTo>
                <a:lnTo>
                  <a:pt x="10181" y="445"/>
                </a:lnTo>
                <a:cubicBezTo>
                  <a:pt x="10275" y="198"/>
                  <a:pt x="10510" y="0"/>
                  <a:pt x="10745" y="0"/>
                </a:cubicBezTo>
                <a:cubicBezTo>
                  <a:pt x="10981" y="0"/>
                  <a:pt x="11216" y="198"/>
                  <a:pt x="11310" y="445"/>
                </a:cubicBezTo>
                <a:lnTo>
                  <a:pt x="13569" y="7760"/>
                </a:lnTo>
                <a:lnTo>
                  <a:pt x="20910" y="7760"/>
                </a:lnTo>
                <a:cubicBezTo>
                  <a:pt x="21193" y="7760"/>
                  <a:pt x="21428" y="7958"/>
                  <a:pt x="21475" y="8205"/>
                </a:cubicBezTo>
                <a:cubicBezTo>
                  <a:pt x="21569" y="8452"/>
                  <a:pt x="21475" y="8749"/>
                  <a:pt x="21240" y="8897"/>
                </a:cubicBezTo>
                <a:lnTo>
                  <a:pt x="15310" y="13444"/>
                </a:lnTo>
                <a:lnTo>
                  <a:pt x="17569" y="20760"/>
                </a:lnTo>
                <a:cubicBezTo>
                  <a:pt x="17663" y="21007"/>
                  <a:pt x="17569" y="21303"/>
                  <a:pt x="17334" y="21452"/>
                </a:cubicBezTo>
                <a:cubicBezTo>
                  <a:pt x="17334" y="21501"/>
                  <a:pt x="17193" y="21551"/>
                  <a:pt x="17098" y="21551"/>
                </a:cubicBezTo>
                <a:close/>
                <a:moveTo>
                  <a:pt x="10792" y="15471"/>
                </a:moveTo>
                <a:cubicBezTo>
                  <a:pt x="10934" y="15471"/>
                  <a:pt x="11028" y="15520"/>
                  <a:pt x="11169" y="15570"/>
                </a:cubicBezTo>
                <a:lnTo>
                  <a:pt x="15969" y="19228"/>
                </a:lnTo>
                <a:lnTo>
                  <a:pt x="14134" y="13346"/>
                </a:lnTo>
                <a:cubicBezTo>
                  <a:pt x="14040" y="13098"/>
                  <a:pt x="14134" y="12802"/>
                  <a:pt x="14369" y="12654"/>
                </a:cubicBezTo>
                <a:lnTo>
                  <a:pt x="19169" y="8996"/>
                </a:lnTo>
                <a:lnTo>
                  <a:pt x="13240" y="8996"/>
                </a:lnTo>
                <a:cubicBezTo>
                  <a:pt x="12957" y="8996"/>
                  <a:pt x="12722" y="8798"/>
                  <a:pt x="12675" y="8551"/>
                </a:cubicBezTo>
                <a:lnTo>
                  <a:pt x="10840" y="2669"/>
                </a:lnTo>
                <a:lnTo>
                  <a:pt x="9004" y="8551"/>
                </a:lnTo>
                <a:cubicBezTo>
                  <a:pt x="8910" y="8798"/>
                  <a:pt x="8675" y="8996"/>
                  <a:pt x="8440" y="8996"/>
                </a:cubicBezTo>
                <a:lnTo>
                  <a:pt x="2510" y="8996"/>
                </a:lnTo>
                <a:lnTo>
                  <a:pt x="7310" y="12654"/>
                </a:lnTo>
                <a:cubicBezTo>
                  <a:pt x="7545" y="12802"/>
                  <a:pt x="7592" y="13098"/>
                  <a:pt x="7545" y="13346"/>
                </a:cubicBezTo>
                <a:lnTo>
                  <a:pt x="5710" y="19228"/>
                </a:lnTo>
                <a:lnTo>
                  <a:pt x="10510" y="15570"/>
                </a:lnTo>
                <a:cubicBezTo>
                  <a:pt x="10557" y="15520"/>
                  <a:pt x="10651" y="15471"/>
                  <a:pt x="10792" y="1547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6" name="Form"/>
          <p:cNvSpPr/>
          <p:nvPr/>
        </p:nvSpPr>
        <p:spPr>
          <a:xfrm>
            <a:off x="6375400" y="2800350"/>
            <a:ext cx="153257" cy="276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2" h="21558" extrusionOk="0">
                <a:moveTo>
                  <a:pt x="8600" y="21558"/>
                </a:moveTo>
                <a:cubicBezTo>
                  <a:pt x="8332" y="21558"/>
                  <a:pt x="8154" y="21509"/>
                  <a:pt x="7886" y="21459"/>
                </a:cubicBezTo>
                <a:cubicBezTo>
                  <a:pt x="7440" y="21311"/>
                  <a:pt x="7350" y="21014"/>
                  <a:pt x="7440" y="20767"/>
                </a:cubicBezTo>
                <a:lnTo>
                  <a:pt x="11724" y="13452"/>
                </a:lnTo>
                <a:lnTo>
                  <a:pt x="478" y="8904"/>
                </a:lnTo>
                <a:cubicBezTo>
                  <a:pt x="31" y="8756"/>
                  <a:pt x="-58" y="8460"/>
                  <a:pt x="31" y="8212"/>
                </a:cubicBezTo>
                <a:cubicBezTo>
                  <a:pt x="210" y="7965"/>
                  <a:pt x="656" y="7768"/>
                  <a:pt x="1102" y="7768"/>
                </a:cubicBezTo>
                <a:lnTo>
                  <a:pt x="15026" y="7768"/>
                </a:lnTo>
                <a:lnTo>
                  <a:pt x="19311" y="452"/>
                </a:lnTo>
                <a:cubicBezTo>
                  <a:pt x="19489" y="156"/>
                  <a:pt x="20025" y="-42"/>
                  <a:pt x="20560" y="7"/>
                </a:cubicBezTo>
                <a:cubicBezTo>
                  <a:pt x="21096" y="57"/>
                  <a:pt x="21542" y="304"/>
                  <a:pt x="21542" y="650"/>
                </a:cubicBezTo>
                <a:lnTo>
                  <a:pt x="21542" y="16170"/>
                </a:lnTo>
                <a:cubicBezTo>
                  <a:pt x="21542" y="16368"/>
                  <a:pt x="21363" y="16566"/>
                  <a:pt x="21096" y="16665"/>
                </a:cubicBezTo>
                <a:lnTo>
                  <a:pt x="9135" y="21459"/>
                </a:lnTo>
                <a:cubicBezTo>
                  <a:pt x="9046" y="21509"/>
                  <a:pt x="8868" y="21558"/>
                  <a:pt x="8600" y="21558"/>
                </a:cubicBezTo>
                <a:close/>
                <a:moveTo>
                  <a:pt x="4762" y="9003"/>
                </a:moveTo>
                <a:lnTo>
                  <a:pt x="13866" y="12661"/>
                </a:lnTo>
                <a:cubicBezTo>
                  <a:pt x="14312" y="12809"/>
                  <a:pt x="14401" y="13106"/>
                  <a:pt x="14312" y="13353"/>
                </a:cubicBezTo>
                <a:lnTo>
                  <a:pt x="10831" y="19235"/>
                </a:lnTo>
                <a:lnTo>
                  <a:pt x="19400" y="15775"/>
                </a:lnTo>
                <a:lnTo>
                  <a:pt x="19400" y="4604"/>
                </a:lnTo>
                <a:lnTo>
                  <a:pt x="17079" y="8559"/>
                </a:lnTo>
                <a:cubicBezTo>
                  <a:pt x="16901" y="8806"/>
                  <a:pt x="16454" y="9003"/>
                  <a:pt x="16008" y="9003"/>
                </a:cubicBezTo>
                <a:lnTo>
                  <a:pt x="4762" y="9003"/>
                </a:lnTo>
                <a:close/>
                <a:moveTo>
                  <a:pt x="20560" y="16121"/>
                </a:moveTo>
                <a:lnTo>
                  <a:pt x="20560" y="16121"/>
                </a:lnTo>
                <a:lnTo>
                  <a:pt x="20560" y="1612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7" name="Form"/>
          <p:cNvSpPr/>
          <p:nvPr/>
        </p:nvSpPr>
        <p:spPr>
          <a:xfrm>
            <a:off x="7607253" y="2285932"/>
            <a:ext cx="305047" cy="171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095" extrusionOk="0">
                <a:moveTo>
                  <a:pt x="20850" y="9"/>
                </a:moveTo>
                <a:cubicBezTo>
                  <a:pt x="20671" y="9"/>
                  <a:pt x="20534" y="263"/>
                  <a:pt x="20444" y="498"/>
                </a:cubicBezTo>
                <a:cubicBezTo>
                  <a:pt x="20354" y="811"/>
                  <a:pt x="20360" y="1115"/>
                  <a:pt x="20360" y="1428"/>
                </a:cubicBezTo>
                <a:cubicBezTo>
                  <a:pt x="20360" y="2994"/>
                  <a:pt x="20223" y="4566"/>
                  <a:pt x="19954" y="6054"/>
                </a:cubicBezTo>
                <a:cubicBezTo>
                  <a:pt x="19820" y="6915"/>
                  <a:pt x="19632" y="7767"/>
                  <a:pt x="19408" y="8550"/>
                </a:cubicBezTo>
                <a:cubicBezTo>
                  <a:pt x="17481" y="3694"/>
                  <a:pt x="14312" y="576"/>
                  <a:pt x="10952" y="107"/>
                </a:cubicBezTo>
                <a:cubicBezTo>
                  <a:pt x="8084" y="-285"/>
                  <a:pt x="5169" y="1183"/>
                  <a:pt x="2929" y="4316"/>
                </a:cubicBezTo>
                <a:cubicBezTo>
                  <a:pt x="1809" y="5882"/>
                  <a:pt x="863" y="7781"/>
                  <a:pt x="101" y="9896"/>
                </a:cubicBezTo>
                <a:cubicBezTo>
                  <a:pt x="-78" y="10444"/>
                  <a:pt x="9" y="10816"/>
                  <a:pt x="143" y="11364"/>
                </a:cubicBezTo>
                <a:cubicBezTo>
                  <a:pt x="322" y="11834"/>
                  <a:pt x="507" y="12387"/>
                  <a:pt x="731" y="12857"/>
                </a:cubicBezTo>
                <a:cubicBezTo>
                  <a:pt x="1134" y="13797"/>
                  <a:pt x="1540" y="14668"/>
                  <a:pt x="2033" y="15451"/>
                </a:cubicBezTo>
                <a:cubicBezTo>
                  <a:pt x="4049" y="18897"/>
                  <a:pt x="6827" y="20923"/>
                  <a:pt x="9650" y="21080"/>
                </a:cubicBezTo>
                <a:cubicBezTo>
                  <a:pt x="13054" y="21315"/>
                  <a:pt x="16454" y="18745"/>
                  <a:pt x="18694" y="14203"/>
                </a:cubicBezTo>
                <a:cubicBezTo>
                  <a:pt x="18963" y="13655"/>
                  <a:pt x="19240" y="13087"/>
                  <a:pt x="19464" y="12539"/>
                </a:cubicBezTo>
                <a:cubicBezTo>
                  <a:pt x="19957" y="14418"/>
                  <a:pt x="20270" y="16548"/>
                  <a:pt x="20360" y="18584"/>
                </a:cubicBezTo>
                <a:cubicBezTo>
                  <a:pt x="20405" y="19132"/>
                  <a:pt x="20357" y="19602"/>
                  <a:pt x="20402" y="20150"/>
                </a:cubicBezTo>
                <a:cubicBezTo>
                  <a:pt x="20402" y="20542"/>
                  <a:pt x="20573" y="20850"/>
                  <a:pt x="20752" y="21007"/>
                </a:cubicBezTo>
                <a:cubicBezTo>
                  <a:pt x="20976" y="21163"/>
                  <a:pt x="21206" y="21075"/>
                  <a:pt x="21340" y="20762"/>
                </a:cubicBezTo>
                <a:cubicBezTo>
                  <a:pt x="21519" y="20449"/>
                  <a:pt x="21522" y="19979"/>
                  <a:pt x="21522" y="19587"/>
                </a:cubicBezTo>
                <a:cubicBezTo>
                  <a:pt x="21477" y="17551"/>
                  <a:pt x="21295" y="15446"/>
                  <a:pt x="20892" y="13567"/>
                </a:cubicBezTo>
                <a:cubicBezTo>
                  <a:pt x="20802" y="13097"/>
                  <a:pt x="20674" y="12544"/>
                  <a:pt x="20584" y="12074"/>
                </a:cubicBezTo>
                <a:cubicBezTo>
                  <a:pt x="20539" y="11839"/>
                  <a:pt x="20447" y="11599"/>
                  <a:pt x="20402" y="11364"/>
                </a:cubicBezTo>
                <a:cubicBezTo>
                  <a:pt x="20357" y="11129"/>
                  <a:pt x="20220" y="10914"/>
                  <a:pt x="20220" y="10679"/>
                </a:cubicBezTo>
                <a:cubicBezTo>
                  <a:pt x="20175" y="10444"/>
                  <a:pt x="20270" y="10273"/>
                  <a:pt x="20360" y="10116"/>
                </a:cubicBezTo>
                <a:cubicBezTo>
                  <a:pt x="20405" y="9881"/>
                  <a:pt x="20483" y="9641"/>
                  <a:pt x="20528" y="9406"/>
                </a:cubicBezTo>
                <a:cubicBezTo>
                  <a:pt x="20662" y="8936"/>
                  <a:pt x="20757" y="8408"/>
                  <a:pt x="20892" y="7938"/>
                </a:cubicBezTo>
                <a:cubicBezTo>
                  <a:pt x="21250" y="5745"/>
                  <a:pt x="21522" y="3386"/>
                  <a:pt x="21522" y="1037"/>
                </a:cubicBezTo>
                <a:cubicBezTo>
                  <a:pt x="21522" y="410"/>
                  <a:pt x="21208" y="-70"/>
                  <a:pt x="20850" y="9"/>
                </a:cubicBezTo>
                <a:close/>
                <a:moveTo>
                  <a:pt x="9202" y="2064"/>
                </a:moveTo>
                <a:cubicBezTo>
                  <a:pt x="9605" y="2064"/>
                  <a:pt x="9960" y="2064"/>
                  <a:pt x="10364" y="2064"/>
                </a:cubicBezTo>
                <a:cubicBezTo>
                  <a:pt x="13096" y="2221"/>
                  <a:pt x="15692" y="4321"/>
                  <a:pt x="17574" y="7767"/>
                </a:cubicBezTo>
                <a:cubicBezTo>
                  <a:pt x="17798" y="8158"/>
                  <a:pt x="18025" y="8643"/>
                  <a:pt x="18204" y="9113"/>
                </a:cubicBezTo>
                <a:cubicBezTo>
                  <a:pt x="18293" y="9348"/>
                  <a:pt x="18377" y="9563"/>
                  <a:pt x="18512" y="9798"/>
                </a:cubicBezTo>
                <a:cubicBezTo>
                  <a:pt x="18601" y="9955"/>
                  <a:pt x="18792" y="10273"/>
                  <a:pt x="18792" y="10508"/>
                </a:cubicBezTo>
                <a:cubicBezTo>
                  <a:pt x="18792" y="10664"/>
                  <a:pt x="18657" y="10987"/>
                  <a:pt x="18568" y="11144"/>
                </a:cubicBezTo>
                <a:cubicBezTo>
                  <a:pt x="18478" y="11379"/>
                  <a:pt x="18377" y="11619"/>
                  <a:pt x="18288" y="11854"/>
                </a:cubicBezTo>
                <a:cubicBezTo>
                  <a:pt x="18064" y="12324"/>
                  <a:pt x="17840" y="12779"/>
                  <a:pt x="17616" y="13249"/>
                </a:cubicBezTo>
                <a:cubicBezTo>
                  <a:pt x="16675" y="15050"/>
                  <a:pt x="15468" y="16538"/>
                  <a:pt x="14214" y="17556"/>
                </a:cubicBezTo>
                <a:cubicBezTo>
                  <a:pt x="11705" y="19514"/>
                  <a:pt x="8790" y="19602"/>
                  <a:pt x="6191" y="17801"/>
                </a:cubicBezTo>
                <a:cubicBezTo>
                  <a:pt x="4892" y="16861"/>
                  <a:pt x="3691" y="15535"/>
                  <a:pt x="2705" y="13812"/>
                </a:cubicBezTo>
                <a:cubicBezTo>
                  <a:pt x="2213" y="12950"/>
                  <a:pt x="1807" y="12010"/>
                  <a:pt x="1403" y="11071"/>
                </a:cubicBezTo>
                <a:cubicBezTo>
                  <a:pt x="1358" y="10914"/>
                  <a:pt x="1218" y="10743"/>
                  <a:pt x="1263" y="10508"/>
                </a:cubicBezTo>
                <a:cubicBezTo>
                  <a:pt x="1308" y="10273"/>
                  <a:pt x="1454" y="9959"/>
                  <a:pt x="1543" y="9725"/>
                </a:cubicBezTo>
                <a:cubicBezTo>
                  <a:pt x="1767" y="9255"/>
                  <a:pt x="1947" y="8701"/>
                  <a:pt x="2215" y="8232"/>
                </a:cubicBezTo>
                <a:cubicBezTo>
                  <a:pt x="3963" y="4708"/>
                  <a:pt x="6513" y="2456"/>
                  <a:pt x="9202" y="2064"/>
                </a:cubicBezTo>
                <a:close/>
                <a:moveTo>
                  <a:pt x="4861" y="7840"/>
                </a:moveTo>
                <a:cubicBezTo>
                  <a:pt x="4145" y="7840"/>
                  <a:pt x="3520" y="8623"/>
                  <a:pt x="3251" y="9798"/>
                </a:cubicBezTo>
                <a:cubicBezTo>
                  <a:pt x="2983" y="10973"/>
                  <a:pt x="3204" y="12294"/>
                  <a:pt x="3741" y="13077"/>
                </a:cubicBezTo>
                <a:cubicBezTo>
                  <a:pt x="4279" y="13860"/>
                  <a:pt x="5088" y="14027"/>
                  <a:pt x="5715" y="13322"/>
                </a:cubicBezTo>
                <a:cubicBezTo>
                  <a:pt x="6343" y="12696"/>
                  <a:pt x="6662" y="11443"/>
                  <a:pt x="6527" y="10190"/>
                </a:cubicBezTo>
                <a:cubicBezTo>
                  <a:pt x="6393" y="8858"/>
                  <a:pt x="5668" y="7840"/>
                  <a:pt x="4861" y="7840"/>
                </a:cubicBezTo>
                <a:close/>
                <a:moveTo>
                  <a:pt x="4861" y="9871"/>
                </a:moveTo>
                <a:cubicBezTo>
                  <a:pt x="5130" y="9871"/>
                  <a:pt x="5407" y="10356"/>
                  <a:pt x="5407" y="10826"/>
                </a:cubicBezTo>
                <a:cubicBezTo>
                  <a:pt x="5452" y="11296"/>
                  <a:pt x="5175" y="11756"/>
                  <a:pt x="4861" y="11756"/>
                </a:cubicBezTo>
                <a:cubicBezTo>
                  <a:pt x="4548" y="11756"/>
                  <a:pt x="4329" y="11296"/>
                  <a:pt x="4329" y="10826"/>
                </a:cubicBezTo>
                <a:cubicBezTo>
                  <a:pt x="4329" y="10278"/>
                  <a:pt x="4593" y="9871"/>
                  <a:pt x="4861" y="987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8" name="Form"/>
          <p:cNvSpPr/>
          <p:nvPr/>
        </p:nvSpPr>
        <p:spPr>
          <a:xfrm>
            <a:off x="8915400" y="2273300"/>
            <a:ext cx="304800" cy="222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75"/>
                  <a:pt x="0" y="10800"/>
                </a:cubicBezTo>
                <a:cubicBezTo>
                  <a:pt x="0" y="16786"/>
                  <a:pt x="4860" y="21600"/>
                  <a:pt x="10800" y="21600"/>
                </a:cubicBezTo>
                <a:cubicBezTo>
                  <a:pt x="16785" y="21600"/>
                  <a:pt x="21600" y="16786"/>
                  <a:pt x="21600" y="10800"/>
                </a:cubicBezTo>
                <a:cubicBezTo>
                  <a:pt x="21600" y="4814"/>
                  <a:pt x="16740" y="0"/>
                  <a:pt x="10800" y="0"/>
                </a:cubicBezTo>
                <a:close/>
                <a:moveTo>
                  <a:pt x="10800" y="1601"/>
                </a:moveTo>
                <a:cubicBezTo>
                  <a:pt x="16110" y="1601"/>
                  <a:pt x="20433" y="5739"/>
                  <a:pt x="20433" y="10800"/>
                </a:cubicBezTo>
                <a:cubicBezTo>
                  <a:pt x="20433" y="15861"/>
                  <a:pt x="16110" y="19999"/>
                  <a:pt x="10800" y="19999"/>
                </a:cubicBezTo>
                <a:cubicBezTo>
                  <a:pt x="5490" y="19999"/>
                  <a:pt x="1167" y="15861"/>
                  <a:pt x="1167" y="10800"/>
                </a:cubicBezTo>
                <a:cubicBezTo>
                  <a:pt x="1167" y="5739"/>
                  <a:pt x="5490" y="1601"/>
                  <a:pt x="10800" y="1601"/>
                </a:cubicBezTo>
                <a:close/>
                <a:moveTo>
                  <a:pt x="10941" y="4937"/>
                </a:moveTo>
                <a:cubicBezTo>
                  <a:pt x="8646" y="4937"/>
                  <a:pt x="6750" y="7537"/>
                  <a:pt x="6750" y="10684"/>
                </a:cubicBezTo>
                <a:cubicBezTo>
                  <a:pt x="6750" y="13832"/>
                  <a:pt x="8646" y="16412"/>
                  <a:pt x="10941" y="16412"/>
                </a:cubicBezTo>
                <a:cubicBezTo>
                  <a:pt x="13281" y="16412"/>
                  <a:pt x="15162" y="13832"/>
                  <a:pt x="15117" y="10684"/>
                </a:cubicBezTo>
                <a:cubicBezTo>
                  <a:pt x="15117" y="7537"/>
                  <a:pt x="13236" y="4937"/>
                  <a:pt x="10941" y="4937"/>
                </a:cubicBezTo>
                <a:close/>
                <a:moveTo>
                  <a:pt x="10941" y="6538"/>
                </a:moveTo>
                <a:cubicBezTo>
                  <a:pt x="12651" y="6538"/>
                  <a:pt x="13995" y="8401"/>
                  <a:pt x="13950" y="10684"/>
                </a:cubicBezTo>
                <a:cubicBezTo>
                  <a:pt x="13950" y="12968"/>
                  <a:pt x="12606" y="14811"/>
                  <a:pt x="10941" y="14811"/>
                </a:cubicBezTo>
                <a:cubicBezTo>
                  <a:pt x="9276" y="14811"/>
                  <a:pt x="7917" y="12968"/>
                  <a:pt x="7917" y="10684"/>
                </a:cubicBezTo>
                <a:cubicBezTo>
                  <a:pt x="7917" y="8401"/>
                  <a:pt x="9276" y="6538"/>
                  <a:pt x="10941" y="653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9" name="Form"/>
          <p:cNvSpPr/>
          <p:nvPr/>
        </p:nvSpPr>
        <p:spPr>
          <a:xfrm>
            <a:off x="9569450" y="22288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284" y="9900"/>
                </a:moveTo>
                <a:cubicBezTo>
                  <a:pt x="6744" y="9900"/>
                  <a:pt x="6300" y="10344"/>
                  <a:pt x="6300" y="10884"/>
                </a:cubicBezTo>
                <a:cubicBezTo>
                  <a:pt x="6300" y="11424"/>
                  <a:pt x="6744" y="11883"/>
                  <a:pt x="7284" y="11883"/>
                </a:cubicBezTo>
                <a:cubicBezTo>
                  <a:pt x="7869" y="11883"/>
                  <a:pt x="8328" y="11379"/>
                  <a:pt x="8283" y="10884"/>
                </a:cubicBezTo>
                <a:cubicBezTo>
                  <a:pt x="8283" y="10344"/>
                  <a:pt x="7824" y="9900"/>
                  <a:pt x="7284" y="9900"/>
                </a:cubicBezTo>
                <a:close/>
                <a:moveTo>
                  <a:pt x="10884" y="9900"/>
                </a:moveTo>
                <a:cubicBezTo>
                  <a:pt x="10344" y="9900"/>
                  <a:pt x="9900" y="10344"/>
                  <a:pt x="9900" y="10884"/>
                </a:cubicBezTo>
                <a:cubicBezTo>
                  <a:pt x="9900" y="11424"/>
                  <a:pt x="10344" y="11883"/>
                  <a:pt x="10884" y="11883"/>
                </a:cubicBezTo>
                <a:cubicBezTo>
                  <a:pt x="11425" y="11883"/>
                  <a:pt x="11883" y="11379"/>
                  <a:pt x="11883" y="10884"/>
                </a:cubicBezTo>
                <a:cubicBezTo>
                  <a:pt x="11883" y="10344"/>
                  <a:pt x="11424" y="9900"/>
                  <a:pt x="10884" y="9900"/>
                </a:cubicBezTo>
                <a:close/>
                <a:moveTo>
                  <a:pt x="14484" y="9900"/>
                </a:moveTo>
                <a:cubicBezTo>
                  <a:pt x="13944" y="9900"/>
                  <a:pt x="13500" y="10344"/>
                  <a:pt x="13500" y="10884"/>
                </a:cubicBezTo>
                <a:cubicBezTo>
                  <a:pt x="13500" y="11424"/>
                  <a:pt x="13944" y="11883"/>
                  <a:pt x="14484" y="11883"/>
                </a:cubicBezTo>
                <a:cubicBezTo>
                  <a:pt x="15024" y="11883"/>
                  <a:pt x="15528" y="11379"/>
                  <a:pt x="15483" y="10884"/>
                </a:cubicBezTo>
                <a:cubicBezTo>
                  <a:pt x="15483" y="10344"/>
                  <a:pt x="15024" y="9900"/>
                  <a:pt x="14484" y="99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0" name="Form"/>
          <p:cNvSpPr/>
          <p:nvPr/>
        </p:nvSpPr>
        <p:spPr>
          <a:xfrm>
            <a:off x="10261600" y="2266950"/>
            <a:ext cx="218724" cy="220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493" extrusionOk="0">
                <a:moveTo>
                  <a:pt x="10790" y="21493"/>
                </a:moveTo>
                <a:cubicBezTo>
                  <a:pt x="10666" y="21493"/>
                  <a:pt x="10479" y="21431"/>
                  <a:pt x="10355" y="21369"/>
                </a:cubicBezTo>
                <a:cubicBezTo>
                  <a:pt x="10230" y="21307"/>
                  <a:pt x="10168" y="21184"/>
                  <a:pt x="10106" y="21122"/>
                </a:cubicBezTo>
                <a:lnTo>
                  <a:pt x="1080" y="8991"/>
                </a:lnTo>
                <a:cubicBezTo>
                  <a:pt x="333" y="7939"/>
                  <a:pt x="-103" y="6701"/>
                  <a:pt x="22" y="5463"/>
                </a:cubicBezTo>
                <a:cubicBezTo>
                  <a:pt x="22" y="5401"/>
                  <a:pt x="22" y="5278"/>
                  <a:pt x="22" y="5216"/>
                </a:cubicBezTo>
                <a:cubicBezTo>
                  <a:pt x="271" y="2431"/>
                  <a:pt x="2636" y="202"/>
                  <a:pt x="5437" y="17"/>
                </a:cubicBezTo>
                <a:cubicBezTo>
                  <a:pt x="7056" y="-107"/>
                  <a:pt x="8612" y="450"/>
                  <a:pt x="9732" y="1564"/>
                </a:cubicBezTo>
                <a:cubicBezTo>
                  <a:pt x="10106" y="1935"/>
                  <a:pt x="10479" y="2369"/>
                  <a:pt x="10728" y="2864"/>
                </a:cubicBezTo>
                <a:cubicBezTo>
                  <a:pt x="10977" y="2369"/>
                  <a:pt x="11351" y="1997"/>
                  <a:pt x="11724" y="1564"/>
                </a:cubicBezTo>
                <a:cubicBezTo>
                  <a:pt x="12907" y="450"/>
                  <a:pt x="14463" y="-107"/>
                  <a:pt x="16019" y="17"/>
                </a:cubicBezTo>
                <a:cubicBezTo>
                  <a:pt x="18820" y="202"/>
                  <a:pt x="21186" y="2431"/>
                  <a:pt x="21435" y="5216"/>
                </a:cubicBezTo>
                <a:cubicBezTo>
                  <a:pt x="21435" y="5278"/>
                  <a:pt x="21435" y="5401"/>
                  <a:pt x="21435" y="5463"/>
                </a:cubicBezTo>
                <a:cubicBezTo>
                  <a:pt x="21497" y="6701"/>
                  <a:pt x="21124" y="7939"/>
                  <a:pt x="20377" y="8991"/>
                </a:cubicBezTo>
                <a:lnTo>
                  <a:pt x="11351" y="21184"/>
                </a:lnTo>
                <a:cubicBezTo>
                  <a:pt x="11288" y="21431"/>
                  <a:pt x="11039" y="21493"/>
                  <a:pt x="10790" y="21493"/>
                </a:cubicBezTo>
                <a:close/>
                <a:moveTo>
                  <a:pt x="5811" y="1626"/>
                </a:moveTo>
                <a:cubicBezTo>
                  <a:pt x="5748" y="1626"/>
                  <a:pt x="5624" y="1626"/>
                  <a:pt x="5562" y="1626"/>
                </a:cubicBezTo>
                <a:cubicBezTo>
                  <a:pt x="3507" y="1750"/>
                  <a:pt x="1827" y="3359"/>
                  <a:pt x="1640" y="5401"/>
                </a:cubicBezTo>
                <a:cubicBezTo>
                  <a:pt x="1640" y="5463"/>
                  <a:pt x="1640" y="5525"/>
                  <a:pt x="1640" y="5587"/>
                </a:cubicBezTo>
                <a:cubicBezTo>
                  <a:pt x="1578" y="6453"/>
                  <a:pt x="1889" y="7320"/>
                  <a:pt x="2387" y="8063"/>
                </a:cubicBezTo>
                <a:lnTo>
                  <a:pt x="10790" y="19389"/>
                </a:lnTo>
                <a:lnTo>
                  <a:pt x="19194" y="8063"/>
                </a:lnTo>
                <a:cubicBezTo>
                  <a:pt x="19754" y="7320"/>
                  <a:pt x="20003" y="6453"/>
                  <a:pt x="19941" y="5587"/>
                </a:cubicBezTo>
                <a:cubicBezTo>
                  <a:pt x="19941" y="5525"/>
                  <a:pt x="19941" y="5463"/>
                  <a:pt x="19941" y="5401"/>
                </a:cubicBezTo>
                <a:cubicBezTo>
                  <a:pt x="19754" y="3359"/>
                  <a:pt x="18073" y="1750"/>
                  <a:pt x="16019" y="1626"/>
                </a:cubicBezTo>
                <a:cubicBezTo>
                  <a:pt x="14836" y="1564"/>
                  <a:pt x="13716" y="1935"/>
                  <a:pt x="12907" y="2740"/>
                </a:cubicBezTo>
                <a:cubicBezTo>
                  <a:pt x="12035" y="3545"/>
                  <a:pt x="11599" y="4597"/>
                  <a:pt x="11599" y="5773"/>
                </a:cubicBezTo>
                <a:cubicBezTo>
                  <a:pt x="11599" y="6206"/>
                  <a:pt x="11226" y="6577"/>
                  <a:pt x="10790" y="6577"/>
                </a:cubicBezTo>
                <a:cubicBezTo>
                  <a:pt x="10355" y="6577"/>
                  <a:pt x="9981" y="6206"/>
                  <a:pt x="9981" y="5773"/>
                </a:cubicBezTo>
                <a:cubicBezTo>
                  <a:pt x="9981" y="4597"/>
                  <a:pt x="9483" y="3545"/>
                  <a:pt x="8674" y="2740"/>
                </a:cubicBezTo>
                <a:cubicBezTo>
                  <a:pt x="7865" y="2059"/>
                  <a:pt x="6869" y="1626"/>
                  <a:pt x="5811" y="162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1" name="Form"/>
          <p:cNvSpPr/>
          <p:nvPr/>
        </p:nvSpPr>
        <p:spPr>
          <a:xfrm>
            <a:off x="10877550" y="22288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85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55" y="1167"/>
                  <a:pt x="20478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8550" y="6300"/>
                </a:moveTo>
                <a:cubicBezTo>
                  <a:pt x="7380" y="6390"/>
                  <a:pt x="6390" y="7296"/>
                  <a:pt x="6300" y="8466"/>
                </a:cubicBezTo>
                <a:cubicBezTo>
                  <a:pt x="6300" y="8466"/>
                  <a:pt x="6300" y="8505"/>
                  <a:pt x="6300" y="8550"/>
                </a:cubicBezTo>
                <a:cubicBezTo>
                  <a:pt x="6255" y="9090"/>
                  <a:pt x="6435" y="9591"/>
                  <a:pt x="6750" y="10041"/>
                </a:cubicBezTo>
                <a:lnTo>
                  <a:pt x="9998" y="14456"/>
                </a:lnTo>
                <a:cubicBezTo>
                  <a:pt x="10043" y="14546"/>
                  <a:pt x="10091" y="14580"/>
                  <a:pt x="10181" y="14625"/>
                </a:cubicBezTo>
                <a:cubicBezTo>
                  <a:pt x="10271" y="14670"/>
                  <a:pt x="10401" y="14723"/>
                  <a:pt x="10491" y="14723"/>
                </a:cubicBezTo>
                <a:cubicBezTo>
                  <a:pt x="10671" y="14723"/>
                  <a:pt x="10845" y="14633"/>
                  <a:pt x="11025" y="14498"/>
                </a:cubicBezTo>
                <a:lnTo>
                  <a:pt x="14316" y="10041"/>
                </a:lnTo>
                <a:cubicBezTo>
                  <a:pt x="14631" y="9591"/>
                  <a:pt x="14811" y="9045"/>
                  <a:pt x="14766" y="8550"/>
                </a:cubicBezTo>
                <a:cubicBezTo>
                  <a:pt x="14766" y="8505"/>
                  <a:pt x="14766" y="8511"/>
                  <a:pt x="14766" y="8466"/>
                </a:cubicBezTo>
                <a:cubicBezTo>
                  <a:pt x="14631" y="7296"/>
                  <a:pt x="13686" y="6390"/>
                  <a:pt x="12516" y="6300"/>
                </a:cubicBezTo>
                <a:cubicBezTo>
                  <a:pt x="11841" y="6255"/>
                  <a:pt x="11211" y="6483"/>
                  <a:pt x="10716" y="6933"/>
                </a:cubicBezTo>
                <a:cubicBezTo>
                  <a:pt x="10626" y="6978"/>
                  <a:pt x="10578" y="7071"/>
                  <a:pt x="10533" y="7116"/>
                </a:cubicBezTo>
                <a:cubicBezTo>
                  <a:pt x="10488" y="7071"/>
                  <a:pt x="10395" y="6978"/>
                  <a:pt x="10350" y="6933"/>
                </a:cubicBezTo>
                <a:cubicBezTo>
                  <a:pt x="9855" y="6483"/>
                  <a:pt x="9225" y="6255"/>
                  <a:pt x="8550" y="6300"/>
                </a:cubicBezTo>
                <a:close/>
                <a:moveTo>
                  <a:pt x="8606" y="7481"/>
                </a:moveTo>
                <a:cubicBezTo>
                  <a:pt x="8651" y="7481"/>
                  <a:pt x="8646" y="7481"/>
                  <a:pt x="8691" y="7481"/>
                </a:cubicBezTo>
                <a:cubicBezTo>
                  <a:pt x="9006" y="7481"/>
                  <a:pt x="9326" y="7611"/>
                  <a:pt x="9506" y="7791"/>
                </a:cubicBezTo>
                <a:cubicBezTo>
                  <a:pt x="9776" y="8016"/>
                  <a:pt x="9900" y="8331"/>
                  <a:pt x="9900" y="8691"/>
                </a:cubicBezTo>
                <a:cubicBezTo>
                  <a:pt x="9900" y="9006"/>
                  <a:pt x="10176" y="9281"/>
                  <a:pt x="10491" y="9281"/>
                </a:cubicBezTo>
                <a:cubicBezTo>
                  <a:pt x="10806" y="9281"/>
                  <a:pt x="11081" y="9006"/>
                  <a:pt x="11081" y="8691"/>
                </a:cubicBezTo>
                <a:cubicBezTo>
                  <a:pt x="11081" y="8331"/>
                  <a:pt x="11205" y="8016"/>
                  <a:pt x="11475" y="7791"/>
                </a:cubicBezTo>
                <a:cubicBezTo>
                  <a:pt x="11700" y="7566"/>
                  <a:pt x="12015" y="7481"/>
                  <a:pt x="12375" y="7481"/>
                </a:cubicBezTo>
                <a:cubicBezTo>
                  <a:pt x="12960" y="7526"/>
                  <a:pt x="13455" y="8021"/>
                  <a:pt x="13500" y="8606"/>
                </a:cubicBezTo>
                <a:cubicBezTo>
                  <a:pt x="13500" y="8606"/>
                  <a:pt x="13500" y="8648"/>
                  <a:pt x="13500" y="8648"/>
                </a:cubicBezTo>
                <a:cubicBezTo>
                  <a:pt x="13500" y="8918"/>
                  <a:pt x="13455" y="9141"/>
                  <a:pt x="13275" y="9366"/>
                </a:cubicBezTo>
                <a:lnTo>
                  <a:pt x="10491" y="13148"/>
                </a:lnTo>
                <a:lnTo>
                  <a:pt x="7706" y="9366"/>
                </a:lnTo>
                <a:cubicBezTo>
                  <a:pt x="7526" y="9141"/>
                  <a:pt x="7481" y="8873"/>
                  <a:pt x="7481" y="8648"/>
                </a:cubicBezTo>
                <a:cubicBezTo>
                  <a:pt x="7481" y="8648"/>
                  <a:pt x="7481" y="8606"/>
                  <a:pt x="7481" y="8606"/>
                </a:cubicBezTo>
                <a:cubicBezTo>
                  <a:pt x="7526" y="7976"/>
                  <a:pt x="8021" y="7526"/>
                  <a:pt x="8606" y="748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2" name="Form"/>
          <p:cNvSpPr/>
          <p:nvPr/>
        </p:nvSpPr>
        <p:spPr>
          <a:xfrm>
            <a:off x="6953250" y="2832100"/>
            <a:ext cx="305595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600" extrusionOk="0">
                <a:moveTo>
                  <a:pt x="16536" y="21600"/>
                </a:moveTo>
                <a:lnTo>
                  <a:pt x="583" y="21600"/>
                </a:lnTo>
                <a:cubicBezTo>
                  <a:pt x="269" y="21600"/>
                  <a:pt x="0" y="21227"/>
                  <a:pt x="0" y="20791"/>
                </a:cubicBezTo>
                <a:lnTo>
                  <a:pt x="0" y="809"/>
                </a:lnTo>
                <a:cubicBezTo>
                  <a:pt x="0" y="373"/>
                  <a:pt x="269" y="0"/>
                  <a:pt x="583" y="0"/>
                </a:cubicBezTo>
                <a:lnTo>
                  <a:pt x="16536" y="0"/>
                </a:lnTo>
                <a:cubicBezTo>
                  <a:pt x="16715" y="0"/>
                  <a:pt x="16939" y="125"/>
                  <a:pt x="17029" y="373"/>
                </a:cubicBezTo>
                <a:lnTo>
                  <a:pt x="21466" y="10395"/>
                </a:lnTo>
                <a:cubicBezTo>
                  <a:pt x="21600" y="10644"/>
                  <a:pt x="21600" y="10956"/>
                  <a:pt x="21466" y="11205"/>
                </a:cubicBezTo>
                <a:lnTo>
                  <a:pt x="17029" y="21226"/>
                </a:lnTo>
                <a:cubicBezTo>
                  <a:pt x="16939" y="21475"/>
                  <a:pt x="16760" y="21600"/>
                  <a:pt x="16536" y="21600"/>
                </a:cubicBezTo>
                <a:close/>
                <a:moveTo>
                  <a:pt x="1210" y="19982"/>
                </a:moveTo>
                <a:lnTo>
                  <a:pt x="16267" y="19982"/>
                </a:lnTo>
                <a:lnTo>
                  <a:pt x="20345" y="10769"/>
                </a:lnTo>
                <a:lnTo>
                  <a:pt x="16267" y="1556"/>
                </a:lnTo>
                <a:lnTo>
                  <a:pt x="1210" y="1556"/>
                </a:lnTo>
                <a:lnTo>
                  <a:pt x="1210" y="1998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3" name="Form"/>
          <p:cNvSpPr/>
          <p:nvPr/>
        </p:nvSpPr>
        <p:spPr>
          <a:xfrm>
            <a:off x="7607300" y="2832100"/>
            <a:ext cx="305595" cy="220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600" extrusionOk="0">
                <a:moveTo>
                  <a:pt x="20939" y="21600"/>
                </a:moveTo>
                <a:lnTo>
                  <a:pt x="5030" y="21600"/>
                </a:lnTo>
                <a:cubicBezTo>
                  <a:pt x="4851" y="21600"/>
                  <a:pt x="4627" y="21475"/>
                  <a:pt x="4537" y="21227"/>
                </a:cubicBezTo>
                <a:lnTo>
                  <a:pt x="100" y="11205"/>
                </a:lnTo>
                <a:cubicBezTo>
                  <a:pt x="-34" y="10956"/>
                  <a:pt x="-34" y="10644"/>
                  <a:pt x="100" y="10395"/>
                </a:cubicBezTo>
                <a:lnTo>
                  <a:pt x="4537" y="373"/>
                </a:lnTo>
                <a:cubicBezTo>
                  <a:pt x="4627" y="124"/>
                  <a:pt x="4806" y="0"/>
                  <a:pt x="5030" y="0"/>
                </a:cubicBezTo>
                <a:lnTo>
                  <a:pt x="20983" y="0"/>
                </a:lnTo>
                <a:cubicBezTo>
                  <a:pt x="21297" y="0"/>
                  <a:pt x="21566" y="373"/>
                  <a:pt x="21566" y="809"/>
                </a:cubicBezTo>
                <a:lnTo>
                  <a:pt x="21566" y="20791"/>
                </a:lnTo>
                <a:cubicBezTo>
                  <a:pt x="21521" y="21227"/>
                  <a:pt x="21297" y="21600"/>
                  <a:pt x="20939" y="21600"/>
                </a:cubicBezTo>
                <a:close/>
                <a:moveTo>
                  <a:pt x="5344" y="19982"/>
                </a:moveTo>
                <a:lnTo>
                  <a:pt x="20401" y="19982"/>
                </a:lnTo>
                <a:lnTo>
                  <a:pt x="20401" y="1556"/>
                </a:lnTo>
                <a:lnTo>
                  <a:pt x="5344" y="1556"/>
                </a:lnTo>
                <a:lnTo>
                  <a:pt x="1266" y="10769"/>
                </a:lnTo>
                <a:lnTo>
                  <a:pt x="5344" y="1998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4" name="Form"/>
          <p:cNvSpPr/>
          <p:nvPr/>
        </p:nvSpPr>
        <p:spPr>
          <a:xfrm>
            <a:off x="8299450" y="2787650"/>
            <a:ext cx="220346" cy="305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6" extrusionOk="0">
                <a:moveTo>
                  <a:pt x="20791" y="21566"/>
                </a:moveTo>
                <a:lnTo>
                  <a:pt x="809" y="21566"/>
                </a:lnTo>
                <a:cubicBezTo>
                  <a:pt x="374" y="21566"/>
                  <a:pt x="0" y="21297"/>
                  <a:pt x="0" y="20983"/>
                </a:cubicBezTo>
                <a:lnTo>
                  <a:pt x="0" y="5030"/>
                </a:lnTo>
                <a:cubicBezTo>
                  <a:pt x="0" y="4851"/>
                  <a:pt x="124" y="4627"/>
                  <a:pt x="373" y="4537"/>
                </a:cubicBezTo>
                <a:lnTo>
                  <a:pt x="10395" y="100"/>
                </a:lnTo>
                <a:cubicBezTo>
                  <a:pt x="10644" y="-34"/>
                  <a:pt x="10956" y="-34"/>
                  <a:pt x="11205" y="100"/>
                </a:cubicBezTo>
                <a:lnTo>
                  <a:pt x="21226" y="4537"/>
                </a:lnTo>
                <a:cubicBezTo>
                  <a:pt x="21475" y="4627"/>
                  <a:pt x="21600" y="4806"/>
                  <a:pt x="21600" y="5030"/>
                </a:cubicBezTo>
                <a:lnTo>
                  <a:pt x="21600" y="20983"/>
                </a:lnTo>
                <a:cubicBezTo>
                  <a:pt x="21600" y="21297"/>
                  <a:pt x="21227" y="21566"/>
                  <a:pt x="20791" y="21566"/>
                </a:cubicBezTo>
                <a:close/>
                <a:moveTo>
                  <a:pt x="1619" y="20401"/>
                </a:moveTo>
                <a:lnTo>
                  <a:pt x="20044" y="20401"/>
                </a:lnTo>
                <a:lnTo>
                  <a:pt x="20044" y="5344"/>
                </a:lnTo>
                <a:lnTo>
                  <a:pt x="10831" y="1266"/>
                </a:lnTo>
                <a:lnTo>
                  <a:pt x="1618" y="5344"/>
                </a:lnTo>
                <a:lnTo>
                  <a:pt x="1618" y="2040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5" name="Form"/>
          <p:cNvSpPr/>
          <p:nvPr/>
        </p:nvSpPr>
        <p:spPr>
          <a:xfrm>
            <a:off x="8953500" y="2787650"/>
            <a:ext cx="220347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1" y="21600"/>
                </a:moveTo>
                <a:cubicBezTo>
                  <a:pt x="10707" y="21600"/>
                  <a:pt x="10520" y="21555"/>
                  <a:pt x="10395" y="21510"/>
                </a:cubicBezTo>
                <a:lnTo>
                  <a:pt x="373" y="17064"/>
                </a:lnTo>
                <a:cubicBezTo>
                  <a:pt x="124" y="16975"/>
                  <a:pt x="0" y="16795"/>
                  <a:pt x="0" y="16570"/>
                </a:cubicBezTo>
                <a:lnTo>
                  <a:pt x="0" y="584"/>
                </a:lnTo>
                <a:cubicBezTo>
                  <a:pt x="0" y="269"/>
                  <a:pt x="373" y="0"/>
                  <a:pt x="809" y="0"/>
                </a:cubicBezTo>
                <a:lnTo>
                  <a:pt x="20791" y="0"/>
                </a:lnTo>
                <a:cubicBezTo>
                  <a:pt x="21226" y="0"/>
                  <a:pt x="21600" y="269"/>
                  <a:pt x="21600" y="584"/>
                </a:cubicBezTo>
                <a:lnTo>
                  <a:pt x="21600" y="16570"/>
                </a:lnTo>
                <a:cubicBezTo>
                  <a:pt x="21600" y="16750"/>
                  <a:pt x="21476" y="16975"/>
                  <a:pt x="21227" y="17064"/>
                </a:cubicBezTo>
                <a:lnTo>
                  <a:pt x="11205" y="21510"/>
                </a:lnTo>
                <a:cubicBezTo>
                  <a:pt x="11142" y="21555"/>
                  <a:pt x="10956" y="21600"/>
                  <a:pt x="10831" y="21600"/>
                </a:cubicBezTo>
                <a:close/>
                <a:moveTo>
                  <a:pt x="1618" y="16256"/>
                </a:moveTo>
                <a:lnTo>
                  <a:pt x="10831" y="20343"/>
                </a:lnTo>
                <a:lnTo>
                  <a:pt x="20044" y="16256"/>
                </a:lnTo>
                <a:lnTo>
                  <a:pt x="20044" y="1168"/>
                </a:lnTo>
                <a:lnTo>
                  <a:pt x="1618" y="1168"/>
                </a:lnTo>
                <a:lnTo>
                  <a:pt x="1618" y="1625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6" name="Form"/>
          <p:cNvSpPr/>
          <p:nvPr/>
        </p:nvSpPr>
        <p:spPr>
          <a:xfrm>
            <a:off x="3708400" y="5022850"/>
            <a:ext cx="261621" cy="304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76" y="4013"/>
                </a:moveTo>
                <a:cubicBezTo>
                  <a:pt x="15571" y="1804"/>
                  <a:pt x="13421" y="0"/>
                  <a:pt x="10800" y="0"/>
                </a:cubicBezTo>
                <a:cubicBezTo>
                  <a:pt x="8179" y="0"/>
                  <a:pt x="6029" y="1759"/>
                  <a:pt x="5924" y="4013"/>
                </a:cubicBezTo>
                <a:cubicBezTo>
                  <a:pt x="2307" y="5592"/>
                  <a:pt x="0" y="8793"/>
                  <a:pt x="0" y="12311"/>
                </a:cubicBezTo>
                <a:cubicBezTo>
                  <a:pt x="0" y="17451"/>
                  <a:pt x="4876" y="21600"/>
                  <a:pt x="10800" y="21600"/>
                </a:cubicBezTo>
                <a:cubicBezTo>
                  <a:pt x="16777" y="21600"/>
                  <a:pt x="21600" y="17406"/>
                  <a:pt x="21600" y="12311"/>
                </a:cubicBezTo>
                <a:cubicBezTo>
                  <a:pt x="21600" y="8838"/>
                  <a:pt x="19293" y="5592"/>
                  <a:pt x="15676" y="4013"/>
                </a:cubicBezTo>
                <a:close/>
                <a:moveTo>
                  <a:pt x="10800" y="1172"/>
                </a:moveTo>
                <a:cubicBezTo>
                  <a:pt x="12740" y="1172"/>
                  <a:pt x="14313" y="2525"/>
                  <a:pt x="14313" y="4194"/>
                </a:cubicBezTo>
                <a:cubicBezTo>
                  <a:pt x="14313" y="4239"/>
                  <a:pt x="14313" y="4284"/>
                  <a:pt x="14313" y="4329"/>
                </a:cubicBezTo>
                <a:cubicBezTo>
                  <a:pt x="14208" y="5952"/>
                  <a:pt x="12687" y="7215"/>
                  <a:pt x="10800" y="7215"/>
                </a:cubicBezTo>
                <a:cubicBezTo>
                  <a:pt x="10695" y="7215"/>
                  <a:pt x="10538" y="7215"/>
                  <a:pt x="10433" y="7215"/>
                </a:cubicBezTo>
                <a:cubicBezTo>
                  <a:pt x="8703" y="7080"/>
                  <a:pt x="7340" y="5862"/>
                  <a:pt x="7235" y="4329"/>
                </a:cubicBezTo>
                <a:cubicBezTo>
                  <a:pt x="7235" y="4284"/>
                  <a:pt x="7235" y="4239"/>
                  <a:pt x="7235" y="4194"/>
                </a:cubicBezTo>
                <a:cubicBezTo>
                  <a:pt x="7235" y="2525"/>
                  <a:pt x="8860" y="1172"/>
                  <a:pt x="10800" y="1172"/>
                </a:cubicBezTo>
                <a:close/>
                <a:moveTo>
                  <a:pt x="10800" y="20473"/>
                </a:moveTo>
                <a:cubicBezTo>
                  <a:pt x="5557" y="20473"/>
                  <a:pt x="1311" y="16820"/>
                  <a:pt x="1311" y="12311"/>
                </a:cubicBezTo>
                <a:cubicBezTo>
                  <a:pt x="1311" y="9380"/>
                  <a:pt x="3146" y="6719"/>
                  <a:pt x="6029" y="5276"/>
                </a:cubicBezTo>
                <a:cubicBezTo>
                  <a:pt x="6449" y="6674"/>
                  <a:pt x="7707" y="7846"/>
                  <a:pt x="9332" y="8252"/>
                </a:cubicBezTo>
                <a:cubicBezTo>
                  <a:pt x="10957" y="8703"/>
                  <a:pt x="12792" y="8342"/>
                  <a:pt x="14103" y="7350"/>
                </a:cubicBezTo>
                <a:cubicBezTo>
                  <a:pt x="14784" y="6809"/>
                  <a:pt x="15309" y="6088"/>
                  <a:pt x="15518" y="5321"/>
                </a:cubicBezTo>
                <a:cubicBezTo>
                  <a:pt x="18402" y="6764"/>
                  <a:pt x="20237" y="9470"/>
                  <a:pt x="20237" y="12356"/>
                </a:cubicBezTo>
                <a:cubicBezTo>
                  <a:pt x="20289" y="16820"/>
                  <a:pt x="16043" y="20473"/>
                  <a:pt x="10800" y="2047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7" name="Form"/>
          <p:cNvSpPr/>
          <p:nvPr/>
        </p:nvSpPr>
        <p:spPr>
          <a:xfrm>
            <a:off x="4356100" y="5022850"/>
            <a:ext cx="261621" cy="304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289"/>
                </a:moveTo>
                <a:cubicBezTo>
                  <a:pt x="21600" y="4149"/>
                  <a:pt x="16724" y="0"/>
                  <a:pt x="10800" y="0"/>
                </a:cubicBezTo>
                <a:cubicBezTo>
                  <a:pt x="4876" y="0"/>
                  <a:pt x="0" y="4194"/>
                  <a:pt x="0" y="9289"/>
                </a:cubicBezTo>
                <a:cubicBezTo>
                  <a:pt x="0" y="12807"/>
                  <a:pt x="2307" y="16008"/>
                  <a:pt x="5924" y="17587"/>
                </a:cubicBezTo>
                <a:cubicBezTo>
                  <a:pt x="6029" y="19796"/>
                  <a:pt x="8179" y="21600"/>
                  <a:pt x="10800" y="21600"/>
                </a:cubicBezTo>
                <a:cubicBezTo>
                  <a:pt x="13421" y="21600"/>
                  <a:pt x="15571" y="19841"/>
                  <a:pt x="15676" y="17587"/>
                </a:cubicBezTo>
                <a:cubicBezTo>
                  <a:pt x="19293" y="16008"/>
                  <a:pt x="21600" y="12807"/>
                  <a:pt x="21600" y="9289"/>
                </a:cubicBezTo>
                <a:close/>
                <a:moveTo>
                  <a:pt x="10800" y="20428"/>
                </a:moveTo>
                <a:cubicBezTo>
                  <a:pt x="8860" y="20428"/>
                  <a:pt x="7287" y="19075"/>
                  <a:pt x="7287" y="17406"/>
                </a:cubicBezTo>
                <a:cubicBezTo>
                  <a:pt x="7287" y="17361"/>
                  <a:pt x="7287" y="17316"/>
                  <a:pt x="7287" y="17271"/>
                </a:cubicBezTo>
                <a:cubicBezTo>
                  <a:pt x="7392" y="15648"/>
                  <a:pt x="8913" y="14385"/>
                  <a:pt x="10800" y="14385"/>
                </a:cubicBezTo>
                <a:cubicBezTo>
                  <a:pt x="10905" y="14385"/>
                  <a:pt x="11010" y="14385"/>
                  <a:pt x="11167" y="14385"/>
                </a:cubicBezTo>
                <a:cubicBezTo>
                  <a:pt x="12897" y="14520"/>
                  <a:pt x="14260" y="15738"/>
                  <a:pt x="14365" y="17271"/>
                </a:cubicBezTo>
                <a:cubicBezTo>
                  <a:pt x="14365" y="17316"/>
                  <a:pt x="14365" y="17361"/>
                  <a:pt x="14365" y="17406"/>
                </a:cubicBezTo>
                <a:cubicBezTo>
                  <a:pt x="14365" y="19075"/>
                  <a:pt x="12740" y="20428"/>
                  <a:pt x="10800" y="20428"/>
                </a:cubicBezTo>
                <a:close/>
                <a:moveTo>
                  <a:pt x="15518" y="16324"/>
                </a:moveTo>
                <a:cubicBezTo>
                  <a:pt x="15099" y="14926"/>
                  <a:pt x="13841" y="13754"/>
                  <a:pt x="12216" y="13348"/>
                </a:cubicBezTo>
                <a:cubicBezTo>
                  <a:pt x="10590" y="12897"/>
                  <a:pt x="8755" y="13258"/>
                  <a:pt x="7445" y="14250"/>
                </a:cubicBezTo>
                <a:cubicBezTo>
                  <a:pt x="6763" y="14791"/>
                  <a:pt x="6239" y="15512"/>
                  <a:pt x="6029" y="16279"/>
                </a:cubicBezTo>
                <a:cubicBezTo>
                  <a:pt x="3146" y="14836"/>
                  <a:pt x="1311" y="12130"/>
                  <a:pt x="1311" y="9244"/>
                </a:cubicBezTo>
                <a:cubicBezTo>
                  <a:pt x="1311" y="4735"/>
                  <a:pt x="5557" y="1082"/>
                  <a:pt x="10800" y="1082"/>
                </a:cubicBezTo>
                <a:cubicBezTo>
                  <a:pt x="16043" y="1082"/>
                  <a:pt x="20289" y="4735"/>
                  <a:pt x="20289" y="9244"/>
                </a:cubicBezTo>
                <a:cubicBezTo>
                  <a:pt x="20289" y="12220"/>
                  <a:pt x="18454" y="14881"/>
                  <a:pt x="15518" y="1632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8" name="Form"/>
          <p:cNvSpPr/>
          <p:nvPr/>
        </p:nvSpPr>
        <p:spPr>
          <a:xfrm>
            <a:off x="5035550" y="5022850"/>
            <a:ext cx="21971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14445"/>
                </a:moveTo>
                <a:lnTo>
                  <a:pt x="16419" y="14445"/>
                </a:lnTo>
                <a:cubicBezTo>
                  <a:pt x="19540" y="13050"/>
                  <a:pt x="21600" y="10620"/>
                  <a:pt x="21600" y="7785"/>
                </a:cubicBezTo>
                <a:cubicBezTo>
                  <a:pt x="21600" y="3465"/>
                  <a:pt x="16731" y="0"/>
                  <a:pt x="10800" y="0"/>
                </a:cubicBezTo>
                <a:cubicBezTo>
                  <a:pt x="4807" y="0"/>
                  <a:pt x="0" y="3510"/>
                  <a:pt x="0" y="7785"/>
                </a:cubicBezTo>
                <a:cubicBezTo>
                  <a:pt x="0" y="10575"/>
                  <a:pt x="2060" y="13050"/>
                  <a:pt x="5181" y="14445"/>
                </a:cubicBezTo>
                <a:lnTo>
                  <a:pt x="812" y="14445"/>
                </a:lnTo>
                <a:cubicBezTo>
                  <a:pt x="375" y="14445"/>
                  <a:pt x="0" y="14715"/>
                  <a:pt x="0" y="15030"/>
                </a:cubicBezTo>
                <a:lnTo>
                  <a:pt x="0" y="21015"/>
                </a:lnTo>
                <a:cubicBezTo>
                  <a:pt x="0" y="21330"/>
                  <a:pt x="375" y="21600"/>
                  <a:pt x="812" y="21600"/>
                </a:cubicBezTo>
                <a:lnTo>
                  <a:pt x="20788" y="21600"/>
                </a:lnTo>
                <a:cubicBezTo>
                  <a:pt x="21225" y="21600"/>
                  <a:pt x="21600" y="21330"/>
                  <a:pt x="21600" y="21015"/>
                </a:cubicBezTo>
                <a:lnTo>
                  <a:pt x="21600" y="15030"/>
                </a:lnTo>
                <a:cubicBezTo>
                  <a:pt x="21538" y="14715"/>
                  <a:pt x="21163" y="14445"/>
                  <a:pt x="20726" y="14445"/>
                </a:cubicBezTo>
                <a:close/>
                <a:moveTo>
                  <a:pt x="1498" y="7830"/>
                </a:moveTo>
                <a:cubicBezTo>
                  <a:pt x="1498" y="4185"/>
                  <a:pt x="5619" y="1170"/>
                  <a:pt x="10738" y="1170"/>
                </a:cubicBezTo>
                <a:cubicBezTo>
                  <a:pt x="15794" y="1170"/>
                  <a:pt x="19977" y="4140"/>
                  <a:pt x="19977" y="7830"/>
                </a:cubicBezTo>
                <a:cubicBezTo>
                  <a:pt x="19977" y="11520"/>
                  <a:pt x="15857" y="14490"/>
                  <a:pt x="10738" y="14490"/>
                </a:cubicBezTo>
                <a:cubicBezTo>
                  <a:pt x="5681" y="14445"/>
                  <a:pt x="1498" y="11475"/>
                  <a:pt x="1498" y="7830"/>
                </a:cubicBezTo>
                <a:close/>
                <a:moveTo>
                  <a:pt x="19914" y="20430"/>
                </a:moveTo>
                <a:lnTo>
                  <a:pt x="1498" y="20430"/>
                </a:lnTo>
                <a:lnTo>
                  <a:pt x="1498" y="15615"/>
                </a:lnTo>
                <a:lnTo>
                  <a:pt x="19914" y="15615"/>
                </a:lnTo>
                <a:lnTo>
                  <a:pt x="19914" y="2043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9" name="Form"/>
          <p:cNvSpPr/>
          <p:nvPr/>
        </p:nvSpPr>
        <p:spPr>
          <a:xfrm>
            <a:off x="10915650" y="3390900"/>
            <a:ext cx="219671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0" y="0"/>
                </a:moveTo>
                <a:cubicBezTo>
                  <a:pt x="382" y="0"/>
                  <a:pt x="0" y="380"/>
                  <a:pt x="0" y="814"/>
                </a:cubicBezTo>
                <a:cubicBezTo>
                  <a:pt x="0" y="1311"/>
                  <a:pt x="382" y="1609"/>
                  <a:pt x="820" y="1609"/>
                </a:cubicBezTo>
                <a:lnTo>
                  <a:pt x="16917" y="1609"/>
                </a:lnTo>
                <a:cubicBezTo>
                  <a:pt x="17354" y="1609"/>
                  <a:pt x="17737" y="1249"/>
                  <a:pt x="17736" y="814"/>
                </a:cubicBezTo>
                <a:cubicBezTo>
                  <a:pt x="17736" y="380"/>
                  <a:pt x="17354" y="0"/>
                  <a:pt x="16917" y="0"/>
                </a:cubicBezTo>
                <a:lnTo>
                  <a:pt x="820" y="0"/>
                </a:lnTo>
                <a:close/>
                <a:moveTo>
                  <a:pt x="20800" y="0"/>
                </a:moveTo>
                <a:cubicBezTo>
                  <a:pt x="20363" y="0"/>
                  <a:pt x="19980" y="380"/>
                  <a:pt x="19980" y="814"/>
                </a:cubicBezTo>
                <a:lnTo>
                  <a:pt x="19980" y="20786"/>
                </a:lnTo>
                <a:cubicBezTo>
                  <a:pt x="19980" y="21220"/>
                  <a:pt x="20362" y="21600"/>
                  <a:pt x="20800" y="21600"/>
                </a:cubicBezTo>
                <a:cubicBezTo>
                  <a:pt x="21237" y="21600"/>
                  <a:pt x="21600" y="21220"/>
                  <a:pt x="21600" y="20786"/>
                </a:cubicBezTo>
                <a:lnTo>
                  <a:pt x="21600" y="814"/>
                </a:lnTo>
                <a:cubicBezTo>
                  <a:pt x="21600" y="318"/>
                  <a:pt x="21237" y="0"/>
                  <a:pt x="20800" y="0"/>
                </a:cubicBezTo>
                <a:close/>
                <a:moveTo>
                  <a:pt x="5815" y="4964"/>
                </a:moveTo>
                <a:cubicBezTo>
                  <a:pt x="5378" y="4964"/>
                  <a:pt x="4995" y="5344"/>
                  <a:pt x="4995" y="5778"/>
                </a:cubicBezTo>
                <a:cubicBezTo>
                  <a:pt x="4995" y="6212"/>
                  <a:pt x="5377" y="6573"/>
                  <a:pt x="5815" y="6573"/>
                </a:cubicBezTo>
                <a:lnTo>
                  <a:pt x="16858" y="6573"/>
                </a:lnTo>
                <a:cubicBezTo>
                  <a:pt x="17295" y="6573"/>
                  <a:pt x="17678" y="6212"/>
                  <a:pt x="17678" y="5778"/>
                </a:cubicBezTo>
                <a:cubicBezTo>
                  <a:pt x="17678" y="5344"/>
                  <a:pt x="17358" y="4964"/>
                  <a:pt x="16858" y="4964"/>
                </a:cubicBezTo>
                <a:lnTo>
                  <a:pt x="5815" y="4964"/>
                </a:lnTo>
                <a:close/>
                <a:moveTo>
                  <a:pt x="10810" y="9927"/>
                </a:moveTo>
                <a:cubicBezTo>
                  <a:pt x="10373" y="9927"/>
                  <a:pt x="9990" y="10308"/>
                  <a:pt x="9990" y="10742"/>
                </a:cubicBezTo>
                <a:cubicBezTo>
                  <a:pt x="9990" y="11176"/>
                  <a:pt x="10372" y="11537"/>
                  <a:pt x="10810" y="11537"/>
                </a:cubicBezTo>
                <a:lnTo>
                  <a:pt x="16858" y="11537"/>
                </a:lnTo>
                <a:cubicBezTo>
                  <a:pt x="17295" y="11537"/>
                  <a:pt x="17678" y="11176"/>
                  <a:pt x="17678" y="10742"/>
                </a:cubicBezTo>
                <a:cubicBezTo>
                  <a:pt x="17678" y="10245"/>
                  <a:pt x="17358" y="9927"/>
                  <a:pt x="16858" y="9927"/>
                </a:cubicBezTo>
                <a:lnTo>
                  <a:pt x="10810" y="9927"/>
                </a:lnTo>
                <a:close/>
                <a:moveTo>
                  <a:pt x="820" y="14891"/>
                </a:moveTo>
                <a:cubicBezTo>
                  <a:pt x="382" y="14891"/>
                  <a:pt x="0" y="15271"/>
                  <a:pt x="0" y="15706"/>
                </a:cubicBezTo>
                <a:cubicBezTo>
                  <a:pt x="0" y="16140"/>
                  <a:pt x="382" y="16500"/>
                  <a:pt x="820" y="16501"/>
                </a:cubicBezTo>
                <a:lnTo>
                  <a:pt x="16917" y="16501"/>
                </a:lnTo>
                <a:cubicBezTo>
                  <a:pt x="17354" y="16501"/>
                  <a:pt x="17737" y="16140"/>
                  <a:pt x="17736" y="15706"/>
                </a:cubicBezTo>
                <a:cubicBezTo>
                  <a:pt x="17736" y="15271"/>
                  <a:pt x="17416" y="14891"/>
                  <a:pt x="16917" y="14891"/>
                </a:cubicBezTo>
                <a:lnTo>
                  <a:pt x="820" y="14891"/>
                </a:lnTo>
                <a:close/>
                <a:moveTo>
                  <a:pt x="7063" y="19855"/>
                </a:moveTo>
                <a:cubicBezTo>
                  <a:pt x="6626" y="19855"/>
                  <a:pt x="6244" y="20235"/>
                  <a:pt x="6244" y="20669"/>
                </a:cubicBezTo>
                <a:cubicBezTo>
                  <a:pt x="6244" y="21104"/>
                  <a:pt x="6626" y="21464"/>
                  <a:pt x="7063" y="21464"/>
                </a:cubicBezTo>
                <a:lnTo>
                  <a:pt x="17112" y="21464"/>
                </a:lnTo>
                <a:cubicBezTo>
                  <a:pt x="17549" y="21464"/>
                  <a:pt x="17912" y="21104"/>
                  <a:pt x="17912" y="20669"/>
                </a:cubicBezTo>
                <a:cubicBezTo>
                  <a:pt x="17912" y="20235"/>
                  <a:pt x="17611" y="19855"/>
                  <a:pt x="17112" y="19855"/>
                </a:cubicBezTo>
                <a:lnTo>
                  <a:pt x="7063" y="1985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0" name="Form"/>
          <p:cNvSpPr/>
          <p:nvPr/>
        </p:nvSpPr>
        <p:spPr>
          <a:xfrm>
            <a:off x="765175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20" y="1619"/>
                  <a:pt x="21538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5778" y="4995"/>
                </a:moveTo>
                <a:cubicBezTo>
                  <a:pt x="5344" y="4995"/>
                  <a:pt x="4964" y="5378"/>
                  <a:pt x="4964" y="5815"/>
                </a:cubicBezTo>
                <a:cubicBezTo>
                  <a:pt x="4964" y="6252"/>
                  <a:pt x="5344" y="6615"/>
                  <a:pt x="5778" y="6615"/>
                </a:cubicBezTo>
                <a:lnTo>
                  <a:pt x="15764" y="6615"/>
                </a:lnTo>
                <a:cubicBezTo>
                  <a:pt x="16198" y="6615"/>
                  <a:pt x="16559" y="6252"/>
                  <a:pt x="16559" y="5815"/>
                </a:cubicBezTo>
                <a:cubicBezTo>
                  <a:pt x="16559" y="5378"/>
                  <a:pt x="16198" y="4995"/>
                  <a:pt x="15764" y="4995"/>
                </a:cubicBezTo>
                <a:lnTo>
                  <a:pt x="5778" y="4995"/>
                </a:lnTo>
                <a:close/>
                <a:moveTo>
                  <a:pt x="8260" y="9990"/>
                </a:moveTo>
                <a:cubicBezTo>
                  <a:pt x="7826" y="9990"/>
                  <a:pt x="7446" y="10373"/>
                  <a:pt x="7446" y="10810"/>
                </a:cubicBezTo>
                <a:cubicBezTo>
                  <a:pt x="7446" y="11247"/>
                  <a:pt x="7826" y="11610"/>
                  <a:pt x="8260" y="11610"/>
                </a:cubicBezTo>
                <a:lnTo>
                  <a:pt x="13282" y="11610"/>
                </a:lnTo>
                <a:cubicBezTo>
                  <a:pt x="13716" y="11610"/>
                  <a:pt x="14077" y="11309"/>
                  <a:pt x="14077" y="10810"/>
                </a:cubicBezTo>
                <a:cubicBezTo>
                  <a:pt x="14077" y="10373"/>
                  <a:pt x="13716" y="9990"/>
                  <a:pt x="13282" y="9990"/>
                </a:cubicBezTo>
                <a:lnTo>
                  <a:pt x="8260" y="9990"/>
                </a:lnTo>
                <a:close/>
                <a:moveTo>
                  <a:pt x="5778" y="14985"/>
                </a:moveTo>
                <a:cubicBezTo>
                  <a:pt x="5344" y="14985"/>
                  <a:pt x="4964" y="15368"/>
                  <a:pt x="4964" y="15805"/>
                </a:cubicBezTo>
                <a:cubicBezTo>
                  <a:pt x="4964" y="16242"/>
                  <a:pt x="5344" y="16605"/>
                  <a:pt x="5778" y="16605"/>
                </a:cubicBezTo>
                <a:lnTo>
                  <a:pt x="15764" y="16605"/>
                </a:lnTo>
                <a:cubicBezTo>
                  <a:pt x="16198" y="16605"/>
                  <a:pt x="16559" y="16242"/>
                  <a:pt x="16559" y="15805"/>
                </a:cubicBezTo>
                <a:cubicBezTo>
                  <a:pt x="16559" y="15368"/>
                  <a:pt x="16198" y="14985"/>
                  <a:pt x="15764" y="14985"/>
                </a:cubicBezTo>
                <a:lnTo>
                  <a:pt x="5778" y="14985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20" y="21600"/>
                  <a:pt x="21538" y="21237"/>
                  <a:pt x="21600" y="20800"/>
                </a:cubicBezTo>
                <a:cubicBezTo>
                  <a:pt x="21600" y="20363"/>
                  <a:pt x="21220" y="19980"/>
                  <a:pt x="20786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1" name="Form"/>
          <p:cNvSpPr/>
          <p:nvPr/>
        </p:nvSpPr>
        <p:spPr>
          <a:xfrm>
            <a:off x="634365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20" y="1619"/>
                  <a:pt x="21600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814" y="4995"/>
                </a:moveTo>
                <a:cubicBezTo>
                  <a:pt x="380" y="4995"/>
                  <a:pt x="0" y="5378"/>
                  <a:pt x="0" y="5815"/>
                </a:cubicBezTo>
                <a:cubicBezTo>
                  <a:pt x="0" y="6252"/>
                  <a:pt x="380" y="6615"/>
                  <a:pt x="814" y="6615"/>
                </a:cubicBezTo>
                <a:lnTo>
                  <a:pt x="10800" y="6615"/>
                </a:lnTo>
                <a:cubicBezTo>
                  <a:pt x="11234" y="6615"/>
                  <a:pt x="11595" y="6252"/>
                  <a:pt x="11595" y="5815"/>
                </a:cubicBezTo>
                <a:cubicBezTo>
                  <a:pt x="11595" y="5378"/>
                  <a:pt x="11234" y="4995"/>
                  <a:pt x="10800" y="4995"/>
                </a:cubicBezTo>
                <a:lnTo>
                  <a:pt x="814" y="4995"/>
                </a:lnTo>
                <a:close/>
                <a:moveTo>
                  <a:pt x="814" y="9990"/>
                </a:moveTo>
                <a:cubicBezTo>
                  <a:pt x="380" y="9990"/>
                  <a:pt x="0" y="10373"/>
                  <a:pt x="0" y="10810"/>
                </a:cubicBezTo>
                <a:cubicBezTo>
                  <a:pt x="0" y="11247"/>
                  <a:pt x="380" y="11610"/>
                  <a:pt x="814" y="11610"/>
                </a:cubicBezTo>
                <a:lnTo>
                  <a:pt x="5836" y="11610"/>
                </a:lnTo>
                <a:cubicBezTo>
                  <a:pt x="6271" y="11610"/>
                  <a:pt x="6631" y="11309"/>
                  <a:pt x="6631" y="10810"/>
                </a:cubicBezTo>
                <a:cubicBezTo>
                  <a:pt x="6631" y="10373"/>
                  <a:pt x="6271" y="9990"/>
                  <a:pt x="5836" y="9990"/>
                </a:cubicBezTo>
                <a:lnTo>
                  <a:pt x="814" y="9990"/>
                </a:lnTo>
                <a:close/>
                <a:moveTo>
                  <a:pt x="814" y="14985"/>
                </a:moveTo>
                <a:cubicBezTo>
                  <a:pt x="380" y="14985"/>
                  <a:pt x="0" y="15368"/>
                  <a:pt x="0" y="15805"/>
                </a:cubicBezTo>
                <a:cubicBezTo>
                  <a:pt x="0" y="16242"/>
                  <a:pt x="380" y="16605"/>
                  <a:pt x="814" y="16605"/>
                </a:cubicBezTo>
                <a:lnTo>
                  <a:pt x="10800" y="16605"/>
                </a:lnTo>
                <a:cubicBezTo>
                  <a:pt x="11234" y="16605"/>
                  <a:pt x="11595" y="16242"/>
                  <a:pt x="11595" y="15805"/>
                </a:cubicBezTo>
                <a:cubicBezTo>
                  <a:pt x="11595" y="15368"/>
                  <a:pt x="11234" y="14985"/>
                  <a:pt x="10800" y="14985"/>
                </a:cubicBezTo>
                <a:lnTo>
                  <a:pt x="814" y="14985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20" y="21600"/>
                  <a:pt x="21600" y="21237"/>
                  <a:pt x="21600" y="20800"/>
                </a:cubicBezTo>
                <a:cubicBezTo>
                  <a:pt x="21600" y="20363"/>
                  <a:pt x="21220" y="19980"/>
                  <a:pt x="20786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2" name="Form"/>
          <p:cNvSpPr/>
          <p:nvPr/>
        </p:nvSpPr>
        <p:spPr>
          <a:xfrm>
            <a:off x="699770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20" y="1619"/>
                  <a:pt x="21600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10742" y="4995"/>
                </a:moveTo>
                <a:cubicBezTo>
                  <a:pt x="10307" y="4995"/>
                  <a:pt x="9927" y="5378"/>
                  <a:pt x="9927" y="5815"/>
                </a:cubicBezTo>
                <a:cubicBezTo>
                  <a:pt x="9927" y="6252"/>
                  <a:pt x="10308" y="6615"/>
                  <a:pt x="10742" y="6615"/>
                </a:cubicBezTo>
                <a:lnTo>
                  <a:pt x="20727" y="6615"/>
                </a:lnTo>
                <a:cubicBezTo>
                  <a:pt x="21162" y="6615"/>
                  <a:pt x="21522" y="6252"/>
                  <a:pt x="21522" y="5815"/>
                </a:cubicBezTo>
                <a:cubicBezTo>
                  <a:pt x="21523" y="5378"/>
                  <a:pt x="21162" y="4995"/>
                  <a:pt x="20727" y="4995"/>
                </a:cubicBezTo>
                <a:lnTo>
                  <a:pt x="10742" y="4995"/>
                </a:lnTo>
                <a:close/>
                <a:moveTo>
                  <a:pt x="15706" y="9990"/>
                </a:moveTo>
                <a:cubicBezTo>
                  <a:pt x="15271" y="9990"/>
                  <a:pt x="14891" y="10373"/>
                  <a:pt x="14891" y="10810"/>
                </a:cubicBezTo>
                <a:cubicBezTo>
                  <a:pt x="14891" y="11247"/>
                  <a:pt x="15271" y="11610"/>
                  <a:pt x="15706" y="11610"/>
                </a:cubicBezTo>
                <a:lnTo>
                  <a:pt x="20727" y="11610"/>
                </a:lnTo>
                <a:cubicBezTo>
                  <a:pt x="21162" y="11610"/>
                  <a:pt x="21522" y="11309"/>
                  <a:pt x="21522" y="10810"/>
                </a:cubicBezTo>
                <a:cubicBezTo>
                  <a:pt x="21523" y="10373"/>
                  <a:pt x="21162" y="9990"/>
                  <a:pt x="20727" y="9990"/>
                </a:cubicBezTo>
                <a:lnTo>
                  <a:pt x="15706" y="9990"/>
                </a:lnTo>
                <a:close/>
                <a:moveTo>
                  <a:pt x="10742" y="14985"/>
                </a:moveTo>
                <a:cubicBezTo>
                  <a:pt x="10307" y="14985"/>
                  <a:pt x="9927" y="15368"/>
                  <a:pt x="9927" y="15805"/>
                </a:cubicBezTo>
                <a:cubicBezTo>
                  <a:pt x="9927" y="16242"/>
                  <a:pt x="10308" y="16605"/>
                  <a:pt x="10742" y="16605"/>
                </a:cubicBezTo>
                <a:lnTo>
                  <a:pt x="20727" y="16605"/>
                </a:lnTo>
                <a:cubicBezTo>
                  <a:pt x="21162" y="16605"/>
                  <a:pt x="21522" y="16242"/>
                  <a:pt x="21522" y="15805"/>
                </a:cubicBezTo>
                <a:cubicBezTo>
                  <a:pt x="21523" y="15368"/>
                  <a:pt x="21162" y="14985"/>
                  <a:pt x="20727" y="14985"/>
                </a:cubicBezTo>
                <a:lnTo>
                  <a:pt x="10742" y="14985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20" y="21600"/>
                  <a:pt x="21600" y="21237"/>
                  <a:pt x="21600" y="20800"/>
                </a:cubicBezTo>
                <a:cubicBezTo>
                  <a:pt x="21600" y="20363"/>
                  <a:pt x="21220" y="19980"/>
                  <a:pt x="20786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3" name="Form"/>
          <p:cNvSpPr/>
          <p:nvPr/>
        </p:nvSpPr>
        <p:spPr>
          <a:xfrm>
            <a:off x="829945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82" y="1619"/>
                  <a:pt x="21600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814" y="4995"/>
                </a:moveTo>
                <a:cubicBezTo>
                  <a:pt x="380" y="4995"/>
                  <a:pt x="0" y="5378"/>
                  <a:pt x="0" y="5815"/>
                </a:cubicBezTo>
                <a:cubicBezTo>
                  <a:pt x="0" y="6252"/>
                  <a:pt x="380" y="6615"/>
                  <a:pt x="814" y="6615"/>
                </a:cubicBezTo>
                <a:lnTo>
                  <a:pt x="20786" y="6615"/>
                </a:lnTo>
                <a:cubicBezTo>
                  <a:pt x="21282" y="6615"/>
                  <a:pt x="21600" y="6252"/>
                  <a:pt x="21600" y="5815"/>
                </a:cubicBezTo>
                <a:cubicBezTo>
                  <a:pt x="21600" y="5378"/>
                  <a:pt x="21220" y="4995"/>
                  <a:pt x="20786" y="4995"/>
                </a:cubicBezTo>
                <a:lnTo>
                  <a:pt x="814" y="4995"/>
                </a:lnTo>
                <a:close/>
                <a:moveTo>
                  <a:pt x="814" y="9990"/>
                </a:moveTo>
                <a:cubicBezTo>
                  <a:pt x="380" y="9990"/>
                  <a:pt x="0" y="10373"/>
                  <a:pt x="0" y="10810"/>
                </a:cubicBezTo>
                <a:cubicBezTo>
                  <a:pt x="0" y="11247"/>
                  <a:pt x="380" y="11610"/>
                  <a:pt x="814" y="11610"/>
                </a:cubicBezTo>
                <a:lnTo>
                  <a:pt x="20786" y="11610"/>
                </a:lnTo>
                <a:cubicBezTo>
                  <a:pt x="21282" y="11610"/>
                  <a:pt x="21600" y="11309"/>
                  <a:pt x="21600" y="10810"/>
                </a:cubicBezTo>
                <a:cubicBezTo>
                  <a:pt x="21600" y="10373"/>
                  <a:pt x="21220" y="9990"/>
                  <a:pt x="20786" y="9990"/>
                </a:cubicBezTo>
                <a:lnTo>
                  <a:pt x="814" y="9990"/>
                </a:lnTo>
                <a:close/>
                <a:moveTo>
                  <a:pt x="814" y="14985"/>
                </a:moveTo>
                <a:cubicBezTo>
                  <a:pt x="380" y="14985"/>
                  <a:pt x="0" y="15368"/>
                  <a:pt x="0" y="15805"/>
                </a:cubicBezTo>
                <a:cubicBezTo>
                  <a:pt x="0" y="16242"/>
                  <a:pt x="380" y="16605"/>
                  <a:pt x="814" y="16605"/>
                </a:cubicBezTo>
                <a:lnTo>
                  <a:pt x="20786" y="16605"/>
                </a:lnTo>
                <a:cubicBezTo>
                  <a:pt x="21282" y="16605"/>
                  <a:pt x="21600" y="16242"/>
                  <a:pt x="21600" y="15805"/>
                </a:cubicBezTo>
                <a:cubicBezTo>
                  <a:pt x="21600" y="15368"/>
                  <a:pt x="21220" y="14985"/>
                  <a:pt x="20786" y="14985"/>
                </a:cubicBezTo>
                <a:lnTo>
                  <a:pt x="814" y="14985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82" y="21600"/>
                  <a:pt x="21600" y="21237"/>
                  <a:pt x="21600" y="20800"/>
                </a:cubicBezTo>
                <a:cubicBezTo>
                  <a:pt x="21600" y="20363"/>
                  <a:pt x="21220" y="19980"/>
                  <a:pt x="20786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4" name="Form"/>
          <p:cNvSpPr/>
          <p:nvPr/>
        </p:nvSpPr>
        <p:spPr>
          <a:xfrm>
            <a:off x="895350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20" y="1619"/>
                  <a:pt x="21600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814" y="4995"/>
                </a:moveTo>
                <a:cubicBezTo>
                  <a:pt x="380" y="4995"/>
                  <a:pt x="0" y="5378"/>
                  <a:pt x="0" y="5815"/>
                </a:cubicBezTo>
                <a:cubicBezTo>
                  <a:pt x="0" y="6252"/>
                  <a:pt x="380" y="6615"/>
                  <a:pt x="814" y="6615"/>
                </a:cubicBezTo>
                <a:lnTo>
                  <a:pt x="20786" y="6615"/>
                </a:lnTo>
                <a:cubicBezTo>
                  <a:pt x="21220" y="6615"/>
                  <a:pt x="21600" y="6252"/>
                  <a:pt x="21600" y="5815"/>
                </a:cubicBezTo>
                <a:cubicBezTo>
                  <a:pt x="21600" y="5378"/>
                  <a:pt x="21220" y="4995"/>
                  <a:pt x="20786" y="4995"/>
                </a:cubicBezTo>
                <a:lnTo>
                  <a:pt x="814" y="4995"/>
                </a:lnTo>
                <a:close/>
                <a:moveTo>
                  <a:pt x="814" y="9990"/>
                </a:moveTo>
                <a:cubicBezTo>
                  <a:pt x="380" y="9990"/>
                  <a:pt x="0" y="10373"/>
                  <a:pt x="0" y="10810"/>
                </a:cubicBezTo>
                <a:cubicBezTo>
                  <a:pt x="0" y="11247"/>
                  <a:pt x="380" y="11610"/>
                  <a:pt x="814" y="11610"/>
                </a:cubicBezTo>
                <a:lnTo>
                  <a:pt x="20786" y="11610"/>
                </a:lnTo>
                <a:cubicBezTo>
                  <a:pt x="21220" y="11610"/>
                  <a:pt x="21600" y="11309"/>
                  <a:pt x="21600" y="10810"/>
                </a:cubicBezTo>
                <a:cubicBezTo>
                  <a:pt x="21600" y="10373"/>
                  <a:pt x="21220" y="9990"/>
                  <a:pt x="20786" y="9990"/>
                </a:cubicBezTo>
                <a:lnTo>
                  <a:pt x="814" y="9990"/>
                </a:lnTo>
                <a:close/>
                <a:moveTo>
                  <a:pt x="814" y="14985"/>
                </a:moveTo>
                <a:cubicBezTo>
                  <a:pt x="380" y="14985"/>
                  <a:pt x="0" y="15368"/>
                  <a:pt x="0" y="15805"/>
                </a:cubicBezTo>
                <a:cubicBezTo>
                  <a:pt x="0" y="16242"/>
                  <a:pt x="380" y="16605"/>
                  <a:pt x="814" y="16605"/>
                </a:cubicBezTo>
                <a:lnTo>
                  <a:pt x="20786" y="16605"/>
                </a:lnTo>
                <a:cubicBezTo>
                  <a:pt x="21220" y="16605"/>
                  <a:pt x="21600" y="16242"/>
                  <a:pt x="21600" y="15805"/>
                </a:cubicBezTo>
                <a:cubicBezTo>
                  <a:pt x="21600" y="15368"/>
                  <a:pt x="21220" y="14985"/>
                  <a:pt x="20786" y="14985"/>
                </a:cubicBezTo>
                <a:lnTo>
                  <a:pt x="814" y="14985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10800" y="21600"/>
                </a:lnTo>
                <a:cubicBezTo>
                  <a:pt x="11234" y="21600"/>
                  <a:pt x="11595" y="21237"/>
                  <a:pt x="11595" y="20800"/>
                </a:cubicBezTo>
                <a:cubicBezTo>
                  <a:pt x="11595" y="20363"/>
                  <a:pt x="11234" y="19980"/>
                  <a:pt x="10800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5" name="Form"/>
          <p:cNvSpPr/>
          <p:nvPr/>
        </p:nvSpPr>
        <p:spPr>
          <a:xfrm>
            <a:off x="9607550" y="339090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2"/>
                  <a:pt x="0" y="820"/>
                </a:cubicBezTo>
                <a:cubicBezTo>
                  <a:pt x="0" y="1257"/>
                  <a:pt x="380" y="1620"/>
                  <a:pt x="814" y="1620"/>
                </a:cubicBezTo>
                <a:lnTo>
                  <a:pt x="20786" y="1620"/>
                </a:lnTo>
                <a:cubicBezTo>
                  <a:pt x="21220" y="1619"/>
                  <a:pt x="21600" y="1319"/>
                  <a:pt x="21600" y="820"/>
                </a:cubicBezTo>
                <a:cubicBezTo>
                  <a:pt x="21600" y="382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814" y="4995"/>
                </a:moveTo>
                <a:cubicBezTo>
                  <a:pt x="380" y="4995"/>
                  <a:pt x="0" y="5378"/>
                  <a:pt x="0" y="5815"/>
                </a:cubicBezTo>
                <a:cubicBezTo>
                  <a:pt x="0" y="6252"/>
                  <a:pt x="380" y="6615"/>
                  <a:pt x="814" y="6615"/>
                </a:cubicBezTo>
                <a:lnTo>
                  <a:pt x="20786" y="6615"/>
                </a:lnTo>
                <a:cubicBezTo>
                  <a:pt x="21220" y="6615"/>
                  <a:pt x="21600" y="6252"/>
                  <a:pt x="21600" y="5815"/>
                </a:cubicBezTo>
                <a:cubicBezTo>
                  <a:pt x="21600" y="5378"/>
                  <a:pt x="21220" y="4995"/>
                  <a:pt x="20786" y="4995"/>
                </a:cubicBezTo>
                <a:lnTo>
                  <a:pt x="814" y="4995"/>
                </a:lnTo>
                <a:close/>
                <a:moveTo>
                  <a:pt x="814" y="9990"/>
                </a:moveTo>
                <a:cubicBezTo>
                  <a:pt x="380" y="9990"/>
                  <a:pt x="0" y="10373"/>
                  <a:pt x="0" y="10810"/>
                </a:cubicBezTo>
                <a:cubicBezTo>
                  <a:pt x="0" y="11247"/>
                  <a:pt x="380" y="11610"/>
                  <a:pt x="814" y="11610"/>
                </a:cubicBezTo>
                <a:lnTo>
                  <a:pt x="20786" y="11610"/>
                </a:lnTo>
                <a:cubicBezTo>
                  <a:pt x="21220" y="11610"/>
                  <a:pt x="21600" y="11309"/>
                  <a:pt x="21600" y="10810"/>
                </a:cubicBezTo>
                <a:cubicBezTo>
                  <a:pt x="21600" y="10373"/>
                  <a:pt x="21220" y="9990"/>
                  <a:pt x="20786" y="9990"/>
                </a:cubicBezTo>
                <a:lnTo>
                  <a:pt x="814" y="9990"/>
                </a:lnTo>
                <a:close/>
                <a:moveTo>
                  <a:pt x="814" y="14985"/>
                </a:moveTo>
                <a:cubicBezTo>
                  <a:pt x="380" y="14985"/>
                  <a:pt x="0" y="15368"/>
                  <a:pt x="0" y="15805"/>
                </a:cubicBezTo>
                <a:cubicBezTo>
                  <a:pt x="0" y="16242"/>
                  <a:pt x="380" y="16605"/>
                  <a:pt x="814" y="16605"/>
                </a:cubicBezTo>
                <a:lnTo>
                  <a:pt x="20786" y="16605"/>
                </a:lnTo>
                <a:cubicBezTo>
                  <a:pt x="21220" y="16605"/>
                  <a:pt x="21600" y="16242"/>
                  <a:pt x="21600" y="15805"/>
                </a:cubicBezTo>
                <a:cubicBezTo>
                  <a:pt x="21600" y="15368"/>
                  <a:pt x="21220" y="14985"/>
                  <a:pt x="20786" y="14985"/>
                </a:cubicBezTo>
                <a:lnTo>
                  <a:pt x="814" y="14985"/>
                </a:lnTo>
                <a:close/>
                <a:moveTo>
                  <a:pt x="10742" y="19980"/>
                </a:moveTo>
                <a:cubicBezTo>
                  <a:pt x="10307" y="19980"/>
                  <a:pt x="9927" y="20363"/>
                  <a:pt x="9927" y="20800"/>
                </a:cubicBezTo>
                <a:cubicBezTo>
                  <a:pt x="9928" y="21237"/>
                  <a:pt x="10308" y="21600"/>
                  <a:pt x="10742" y="21600"/>
                </a:cubicBezTo>
                <a:lnTo>
                  <a:pt x="20727" y="21600"/>
                </a:lnTo>
                <a:cubicBezTo>
                  <a:pt x="21162" y="21600"/>
                  <a:pt x="21522" y="21300"/>
                  <a:pt x="21522" y="20800"/>
                </a:cubicBezTo>
                <a:cubicBezTo>
                  <a:pt x="21523" y="20363"/>
                  <a:pt x="21162" y="19980"/>
                  <a:pt x="20727" y="19980"/>
                </a:cubicBezTo>
                <a:lnTo>
                  <a:pt x="10742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6" name="Form"/>
          <p:cNvSpPr/>
          <p:nvPr/>
        </p:nvSpPr>
        <p:spPr>
          <a:xfrm>
            <a:off x="10261600" y="3390900"/>
            <a:ext cx="218480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4" y="0"/>
                </a:moveTo>
                <a:cubicBezTo>
                  <a:pt x="385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384" y="21600"/>
                  <a:pt x="824" y="21600"/>
                </a:cubicBezTo>
                <a:cubicBezTo>
                  <a:pt x="1263" y="21600"/>
                  <a:pt x="1628" y="21220"/>
                  <a:pt x="1628" y="20786"/>
                </a:cubicBezTo>
                <a:lnTo>
                  <a:pt x="1628" y="814"/>
                </a:lnTo>
                <a:cubicBezTo>
                  <a:pt x="1628" y="318"/>
                  <a:pt x="1263" y="0"/>
                  <a:pt x="824" y="0"/>
                </a:cubicBezTo>
                <a:close/>
                <a:moveTo>
                  <a:pt x="4591" y="0"/>
                </a:moveTo>
                <a:cubicBezTo>
                  <a:pt x="4151" y="0"/>
                  <a:pt x="3767" y="380"/>
                  <a:pt x="3767" y="814"/>
                </a:cubicBezTo>
                <a:cubicBezTo>
                  <a:pt x="3767" y="1311"/>
                  <a:pt x="4151" y="1609"/>
                  <a:pt x="4591" y="1609"/>
                </a:cubicBezTo>
                <a:lnTo>
                  <a:pt x="20776" y="1609"/>
                </a:lnTo>
                <a:cubicBezTo>
                  <a:pt x="21215" y="1609"/>
                  <a:pt x="21600" y="1249"/>
                  <a:pt x="21600" y="814"/>
                </a:cubicBezTo>
                <a:cubicBezTo>
                  <a:pt x="21600" y="380"/>
                  <a:pt x="21215" y="0"/>
                  <a:pt x="20776" y="0"/>
                </a:cubicBezTo>
                <a:lnTo>
                  <a:pt x="4591" y="0"/>
                </a:lnTo>
                <a:close/>
                <a:moveTo>
                  <a:pt x="4591" y="4964"/>
                </a:moveTo>
                <a:cubicBezTo>
                  <a:pt x="4151" y="4964"/>
                  <a:pt x="3767" y="5344"/>
                  <a:pt x="3767" y="5778"/>
                </a:cubicBezTo>
                <a:cubicBezTo>
                  <a:pt x="3767" y="6212"/>
                  <a:pt x="4151" y="6573"/>
                  <a:pt x="4591" y="6573"/>
                </a:cubicBezTo>
                <a:lnTo>
                  <a:pt x="15695" y="6573"/>
                </a:lnTo>
                <a:cubicBezTo>
                  <a:pt x="16134" y="6573"/>
                  <a:pt x="16519" y="6212"/>
                  <a:pt x="16519" y="5778"/>
                </a:cubicBezTo>
                <a:cubicBezTo>
                  <a:pt x="16519" y="5344"/>
                  <a:pt x="16134" y="4964"/>
                  <a:pt x="15695" y="4964"/>
                </a:cubicBezTo>
                <a:lnTo>
                  <a:pt x="4591" y="4964"/>
                </a:lnTo>
                <a:close/>
                <a:moveTo>
                  <a:pt x="4591" y="9927"/>
                </a:moveTo>
                <a:cubicBezTo>
                  <a:pt x="4151" y="9927"/>
                  <a:pt x="3767" y="10308"/>
                  <a:pt x="3767" y="10742"/>
                </a:cubicBezTo>
                <a:cubicBezTo>
                  <a:pt x="3767" y="11238"/>
                  <a:pt x="4151" y="11537"/>
                  <a:pt x="4591" y="11537"/>
                </a:cubicBezTo>
                <a:lnTo>
                  <a:pt x="10672" y="11537"/>
                </a:lnTo>
                <a:cubicBezTo>
                  <a:pt x="11112" y="11537"/>
                  <a:pt x="11496" y="11176"/>
                  <a:pt x="11496" y="10742"/>
                </a:cubicBezTo>
                <a:cubicBezTo>
                  <a:pt x="11496" y="10307"/>
                  <a:pt x="11112" y="9927"/>
                  <a:pt x="10672" y="9927"/>
                </a:cubicBezTo>
                <a:lnTo>
                  <a:pt x="4591" y="9927"/>
                </a:lnTo>
                <a:close/>
                <a:moveTo>
                  <a:pt x="4591" y="14891"/>
                </a:moveTo>
                <a:cubicBezTo>
                  <a:pt x="4151" y="14891"/>
                  <a:pt x="3767" y="15271"/>
                  <a:pt x="3767" y="15706"/>
                </a:cubicBezTo>
                <a:cubicBezTo>
                  <a:pt x="3767" y="16140"/>
                  <a:pt x="4151" y="16500"/>
                  <a:pt x="4591" y="16501"/>
                </a:cubicBezTo>
                <a:lnTo>
                  <a:pt x="20776" y="16501"/>
                </a:lnTo>
                <a:cubicBezTo>
                  <a:pt x="21215" y="16501"/>
                  <a:pt x="21600" y="16140"/>
                  <a:pt x="21600" y="15706"/>
                </a:cubicBezTo>
                <a:cubicBezTo>
                  <a:pt x="21600" y="15271"/>
                  <a:pt x="21215" y="14891"/>
                  <a:pt x="20776" y="14891"/>
                </a:cubicBezTo>
                <a:lnTo>
                  <a:pt x="4591" y="14891"/>
                </a:lnTo>
                <a:close/>
                <a:moveTo>
                  <a:pt x="4591" y="19855"/>
                </a:moveTo>
                <a:cubicBezTo>
                  <a:pt x="4151" y="19855"/>
                  <a:pt x="3767" y="20235"/>
                  <a:pt x="3767" y="20669"/>
                </a:cubicBezTo>
                <a:cubicBezTo>
                  <a:pt x="3767" y="21104"/>
                  <a:pt x="4151" y="21464"/>
                  <a:pt x="4591" y="21464"/>
                </a:cubicBezTo>
                <a:lnTo>
                  <a:pt x="14694" y="21464"/>
                </a:lnTo>
                <a:cubicBezTo>
                  <a:pt x="15134" y="21464"/>
                  <a:pt x="15499" y="21104"/>
                  <a:pt x="15499" y="20669"/>
                </a:cubicBezTo>
                <a:cubicBezTo>
                  <a:pt x="15498" y="20235"/>
                  <a:pt x="15134" y="19855"/>
                  <a:pt x="14694" y="19855"/>
                </a:cubicBezTo>
                <a:lnTo>
                  <a:pt x="4591" y="1985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7" name="Form"/>
          <p:cNvSpPr/>
          <p:nvPr/>
        </p:nvSpPr>
        <p:spPr>
          <a:xfrm>
            <a:off x="10871200" y="2825750"/>
            <a:ext cx="304809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5897" y="21600"/>
                </a:moveTo>
                <a:lnTo>
                  <a:pt x="4176" y="21600"/>
                </a:lnTo>
                <a:cubicBezTo>
                  <a:pt x="1886" y="21600"/>
                  <a:pt x="0" y="18993"/>
                  <a:pt x="0" y="15828"/>
                </a:cubicBezTo>
                <a:cubicBezTo>
                  <a:pt x="0" y="13221"/>
                  <a:pt x="1257" y="10986"/>
                  <a:pt x="3009" y="10241"/>
                </a:cubicBezTo>
                <a:cubicBezTo>
                  <a:pt x="3233" y="4531"/>
                  <a:pt x="6646" y="0"/>
                  <a:pt x="10778" y="0"/>
                </a:cubicBezTo>
                <a:cubicBezTo>
                  <a:pt x="13876" y="0"/>
                  <a:pt x="16615" y="2483"/>
                  <a:pt x="17873" y="6331"/>
                </a:cubicBezTo>
                <a:cubicBezTo>
                  <a:pt x="20073" y="7448"/>
                  <a:pt x="21555" y="10366"/>
                  <a:pt x="21555" y="13717"/>
                </a:cubicBezTo>
                <a:cubicBezTo>
                  <a:pt x="21600" y="18124"/>
                  <a:pt x="19040" y="21600"/>
                  <a:pt x="15897" y="21600"/>
                </a:cubicBezTo>
                <a:close/>
                <a:moveTo>
                  <a:pt x="10778" y="1614"/>
                </a:moveTo>
                <a:cubicBezTo>
                  <a:pt x="7095" y="1614"/>
                  <a:pt x="4131" y="5710"/>
                  <a:pt x="4131" y="10800"/>
                </a:cubicBezTo>
                <a:lnTo>
                  <a:pt x="4131" y="10862"/>
                </a:lnTo>
                <a:cubicBezTo>
                  <a:pt x="4131" y="11297"/>
                  <a:pt x="3952" y="11607"/>
                  <a:pt x="3637" y="11731"/>
                </a:cubicBezTo>
                <a:cubicBezTo>
                  <a:pt x="2155" y="12103"/>
                  <a:pt x="1123" y="13841"/>
                  <a:pt x="1123" y="15890"/>
                </a:cubicBezTo>
                <a:cubicBezTo>
                  <a:pt x="1123" y="18186"/>
                  <a:pt x="2470" y="20110"/>
                  <a:pt x="4176" y="20110"/>
                </a:cubicBezTo>
                <a:lnTo>
                  <a:pt x="15897" y="20110"/>
                </a:lnTo>
                <a:cubicBezTo>
                  <a:pt x="18412" y="20110"/>
                  <a:pt x="20432" y="17317"/>
                  <a:pt x="20432" y="13841"/>
                </a:cubicBezTo>
                <a:cubicBezTo>
                  <a:pt x="20432" y="11110"/>
                  <a:pt x="19175" y="8690"/>
                  <a:pt x="17289" y="7883"/>
                </a:cubicBezTo>
                <a:cubicBezTo>
                  <a:pt x="17109" y="7821"/>
                  <a:pt x="16975" y="7634"/>
                  <a:pt x="16930" y="7448"/>
                </a:cubicBezTo>
                <a:cubicBezTo>
                  <a:pt x="15897" y="3848"/>
                  <a:pt x="13517" y="1614"/>
                  <a:pt x="10778" y="161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8" name="Form"/>
          <p:cNvSpPr/>
          <p:nvPr/>
        </p:nvSpPr>
        <p:spPr>
          <a:xfrm>
            <a:off x="1727200" y="339090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4529"/>
                  <a:pt x="3004" y="10238"/>
                </a:cubicBezTo>
                <a:cubicBezTo>
                  <a:pt x="1252" y="10920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5839" y="21600"/>
                </a:lnTo>
                <a:cubicBezTo>
                  <a:pt x="6153" y="21600"/>
                  <a:pt x="6428" y="21220"/>
                  <a:pt x="6428" y="20786"/>
                </a:cubicBezTo>
                <a:cubicBezTo>
                  <a:pt x="6428" y="20351"/>
                  <a:pt x="6153" y="19971"/>
                  <a:pt x="5839" y="19971"/>
                </a:cubicBezTo>
                <a:lnTo>
                  <a:pt x="4182" y="19971"/>
                </a:lnTo>
                <a:cubicBezTo>
                  <a:pt x="2521" y="19971"/>
                  <a:pt x="1123" y="18122"/>
                  <a:pt x="1123" y="15764"/>
                </a:cubicBezTo>
                <a:cubicBezTo>
                  <a:pt x="1123" y="13716"/>
                  <a:pt x="2198" y="11967"/>
                  <a:pt x="3635" y="11595"/>
                </a:cubicBezTo>
                <a:cubicBezTo>
                  <a:pt x="3949" y="11533"/>
                  <a:pt x="4126" y="11176"/>
                  <a:pt x="4126" y="10742"/>
                </a:cubicBezTo>
                <a:lnTo>
                  <a:pt x="4126" y="10664"/>
                </a:lnTo>
                <a:cubicBezTo>
                  <a:pt x="4126" y="5576"/>
                  <a:pt x="7096" y="1493"/>
                  <a:pt x="10779" y="1493"/>
                </a:cubicBezTo>
                <a:cubicBezTo>
                  <a:pt x="13474" y="1493"/>
                  <a:pt x="15893" y="3719"/>
                  <a:pt x="16926" y="7194"/>
                </a:cubicBezTo>
                <a:cubicBezTo>
                  <a:pt x="16971" y="7442"/>
                  <a:pt x="17112" y="7577"/>
                  <a:pt x="17291" y="7639"/>
                </a:cubicBezTo>
                <a:cubicBezTo>
                  <a:pt x="19178" y="8446"/>
                  <a:pt x="20435" y="10862"/>
                  <a:pt x="20435" y="13592"/>
                </a:cubicBezTo>
                <a:cubicBezTo>
                  <a:pt x="20435" y="17067"/>
                  <a:pt x="18417" y="19855"/>
                  <a:pt x="15902" y="19855"/>
                </a:cubicBezTo>
                <a:cubicBezTo>
                  <a:pt x="15587" y="19855"/>
                  <a:pt x="15312" y="20235"/>
                  <a:pt x="15312" y="20669"/>
                </a:cubicBezTo>
                <a:cubicBezTo>
                  <a:pt x="15312" y="21104"/>
                  <a:pt x="15587" y="21464"/>
                  <a:pt x="15902" y="21464"/>
                </a:cubicBezTo>
                <a:cubicBezTo>
                  <a:pt x="19046" y="21464"/>
                  <a:pt x="21600" y="17935"/>
                  <a:pt x="21600" y="13592"/>
                </a:cubicBezTo>
                <a:cubicBezTo>
                  <a:pt x="21600" y="10428"/>
                  <a:pt x="20126" y="7500"/>
                  <a:pt x="17881" y="6321"/>
                </a:cubicBezTo>
                <a:cubicBezTo>
                  <a:pt x="16623" y="2474"/>
                  <a:pt x="13833" y="0"/>
                  <a:pt x="10779" y="0"/>
                </a:cubicBezTo>
                <a:close/>
                <a:moveTo>
                  <a:pt x="10765" y="9927"/>
                </a:moveTo>
                <a:cubicBezTo>
                  <a:pt x="10451" y="9927"/>
                  <a:pt x="10189" y="10308"/>
                  <a:pt x="10189" y="10742"/>
                </a:cubicBezTo>
                <a:lnTo>
                  <a:pt x="10189" y="18808"/>
                </a:lnTo>
                <a:lnTo>
                  <a:pt x="8618" y="16636"/>
                </a:lnTo>
                <a:cubicBezTo>
                  <a:pt x="8393" y="16326"/>
                  <a:pt x="8028" y="16326"/>
                  <a:pt x="7804" y="16636"/>
                </a:cubicBezTo>
                <a:cubicBezTo>
                  <a:pt x="7579" y="16946"/>
                  <a:pt x="7579" y="17431"/>
                  <a:pt x="7804" y="17741"/>
                </a:cubicBezTo>
                <a:lnTo>
                  <a:pt x="10358" y="21290"/>
                </a:lnTo>
                <a:cubicBezTo>
                  <a:pt x="10403" y="21352"/>
                  <a:pt x="10411" y="21344"/>
                  <a:pt x="10456" y="21406"/>
                </a:cubicBezTo>
                <a:cubicBezTo>
                  <a:pt x="10456" y="21406"/>
                  <a:pt x="10498" y="21402"/>
                  <a:pt x="10498" y="21464"/>
                </a:cubicBezTo>
                <a:cubicBezTo>
                  <a:pt x="10498" y="21464"/>
                  <a:pt x="10540" y="21460"/>
                  <a:pt x="10540" y="21522"/>
                </a:cubicBezTo>
                <a:cubicBezTo>
                  <a:pt x="10540" y="21522"/>
                  <a:pt x="10582" y="21522"/>
                  <a:pt x="10582" y="21522"/>
                </a:cubicBezTo>
                <a:cubicBezTo>
                  <a:pt x="10582" y="21522"/>
                  <a:pt x="10639" y="21522"/>
                  <a:pt x="10639" y="21522"/>
                </a:cubicBezTo>
                <a:cubicBezTo>
                  <a:pt x="10684" y="21522"/>
                  <a:pt x="10720" y="21522"/>
                  <a:pt x="10765" y="21522"/>
                </a:cubicBezTo>
                <a:cubicBezTo>
                  <a:pt x="10810" y="21522"/>
                  <a:pt x="10860" y="21522"/>
                  <a:pt x="10905" y="21522"/>
                </a:cubicBezTo>
                <a:cubicBezTo>
                  <a:pt x="10905" y="21522"/>
                  <a:pt x="10947" y="21522"/>
                  <a:pt x="10947" y="21522"/>
                </a:cubicBezTo>
                <a:cubicBezTo>
                  <a:pt x="10947" y="21522"/>
                  <a:pt x="10989" y="21522"/>
                  <a:pt x="10989" y="21522"/>
                </a:cubicBezTo>
                <a:cubicBezTo>
                  <a:pt x="10989" y="21522"/>
                  <a:pt x="11032" y="21526"/>
                  <a:pt x="11032" y="21464"/>
                </a:cubicBezTo>
                <a:cubicBezTo>
                  <a:pt x="11032" y="21464"/>
                  <a:pt x="11088" y="21468"/>
                  <a:pt x="11088" y="21406"/>
                </a:cubicBezTo>
                <a:cubicBezTo>
                  <a:pt x="11133" y="21406"/>
                  <a:pt x="11127" y="21352"/>
                  <a:pt x="11172" y="21290"/>
                </a:cubicBezTo>
                <a:lnTo>
                  <a:pt x="13726" y="17741"/>
                </a:lnTo>
                <a:cubicBezTo>
                  <a:pt x="13951" y="17431"/>
                  <a:pt x="13951" y="16946"/>
                  <a:pt x="13726" y="16636"/>
                </a:cubicBezTo>
                <a:cubicBezTo>
                  <a:pt x="13502" y="16326"/>
                  <a:pt x="13151" y="16326"/>
                  <a:pt x="12926" y="16636"/>
                </a:cubicBezTo>
                <a:lnTo>
                  <a:pt x="11354" y="18808"/>
                </a:lnTo>
                <a:lnTo>
                  <a:pt x="11354" y="10742"/>
                </a:lnTo>
                <a:cubicBezTo>
                  <a:pt x="11354" y="10307"/>
                  <a:pt x="11079" y="9927"/>
                  <a:pt x="10765" y="992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9" name="Form"/>
          <p:cNvSpPr/>
          <p:nvPr/>
        </p:nvSpPr>
        <p:spPr>
          <a:xfrm>
            <a:off x="2381250" y="339090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4529"/>
                  <a:pt x="3004" y="10238"/>
                </a:cubicBezTo>
                <a:cubicBezTo>
                  <a:pt x="1252" y="10920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5839" y="21600"/>
                </a:lnTo>
                <a:cubicBezTo>
                  <a:pt x="6153" y="21600"/>
                  <a:pt x="6428" y="21220"/>
                  <a:pt x="6428" y="20786"/>
                </a:cubicBezTo>
                <a:cubicBezTo>
                  <a:pt x="6428" y="20351"/>
                  <a:pt x="6153" y="19971"/>
                  <a:pt x="5839" y="19971"/>
                </a:cubicBezTo>
                <a:lnTo>
                  <a:pt x="4182" y="19971"/>
                </a:lnTo>
                <a:cubicBezTo>
                  <a:pt x="2521" y="19971"/>
                  <a:pt x="1123" y="18122"/>
                  <a:pt x="1123" y="15764"/>
                </a:cubicBezTo>
                <a:cubicBezTo>
                  <a:pt x="1123" y="13716"/>
                  <a:pt x="2198" y="11967"/>
                  <a:pt x="3635" y="11595"/>
                </a:cubicBezTo>
                <a:cubicBezTo>
                  <a:pt x="3949" y="11533"/>
                  <a:pt x="4126" y="11176"/>
                  <a:pt x="4126" y="10742"/>
                </a:cubicBezTo>
                <a:lnTo>
                  <a:pt x="4126" y="10664"/>
                </a:lnTo>
                <a:cubicBezTo>
                  <a:pt x="4126" y="5576"/>
                  <a:pt x="7096" y="1493"/>
                  <a:pt x="10779" y="1493"/>
                </a:cubicBezTo>
                <a:cubicBezTo>
                  <a:pt x="13474" y="1493"/>
                  <a:pt x="15893" y="3719"/>
                  <a:pt x="16926" y="7194"/>
                </a:cubicBezTo>
                <a:cubicBezTo>
                  <a:pt x="16971" y="7442"/>
                  <a:pt x="17112" y="7577"/>
                  <a:pt x="17291" y="7639"/>
                </a:cubicBezTo>
                <a:cubicBezTo>
                  <a:pt x="19178" y="8446"/>
                  <a:pt x="20435" y="10862"/>
                  <a:pt x="20435" y="13592"/>
                </a:cubicBezTo>
                <a:cubicBezTo>
                  <a:pt x="20435" y="17067"/>
                  <a:pt x="18417" y="19855"/>
                  <a:pt x="15902" y="19855"/>
                </a:cubicBezTo>
                <a:cubicBezTo>
                  <a:pt x="15587" y="19855"/>
                  <a:pt x="15312" y="20235"/>
                  <a:pt x="15312" y="20669"/>
                </a:cubicBezTo>
                <a:cubicBezTo>
                  <a:pt x="15312" y="21104"/>
                  <a:pt x="15587" y="21464"/>
                  <a:pt x="15902" y="21464"/>
                </a:cubicBezTo>
                <a:cubicBezTo>
                  <a:pt x="19046" y="21464"/>
                  <a:pt x="21600" y="17935"/>
                  <a:pt x="21600" y="13592"/>
                </a:cubicBezTo>
                <a:cubicBezTo>
                  <a:pt x="21555" y="10428"/>
                  <a:pt x="20126" y="7500"/>
                  <a:pt x="17881" y="6321"/>
                </a:cubicBezTo>
                <a:cubicBezTo>
                  <a:pt x="16623" y="2474"/>
                  <a:pt x="13833" y="0"/>
                  <a:pt x="10779" y="0"/>
                </a:cubicBezTo>
                <a:close/>
                <a:moveTo>
                  <a:pt x="10540" y="9927"/>
                </a:moveTo>
                <a:cubicBezTo>
                  <a:pt x="10540" y="9927"/>
                  <a:pt x="10498" y="9924"/>
                  <a:pt x="10498" y="9986"/>
                </a:cubicBezTo>
                <a:cubicBezTo>
                  <a:pt x="10498" y="9986"/>
                  <a:pt x="10456" y="9982"/>
                  <a:pt x="10456" y="10044"/>
                </a:cubicBezTo>
                <a:cubicBezTo>
                  <a:pt x="10411" y="10044"/>
                  <a:pt x="10403" y="10117"/>
                  <a:pt x="10358" y="10180"/>
                </a:cubicBezTo>
                <a:lnTo>
                  <a:pt x="7804" y="13708"/>
                </a:lnTo>
                <a:cubicBezTo>
                  <a:pt x="7579" y="14019"/>
                  <a:pt x="7579" y="14523"/>
                  <a:pt x="7804" y="14833"/>
                </a:cubicBezTo>
                <a:cubicBezTo>
                  <a:pt x="7938" y="15019"/>
                  <a:pt x="8076" y="15085"/>
                  <a:pt x="8211" y="15085"/>
                </a:cubicBezTo>
                <a:cubicBezTo>
                  <a:pt x="8345" y="15085"/>
                  <a:pt x="8528" y="15019"/>
                  <a:pt x="8618" y="14833"/>
                </a:cubicBezTo>
                <a:lnTo>
                  <a:pt x="10189" y="12661"/>
                </a:lnTo>
                <a:lnTo>
                  <a:pt x="10189" y="20727"/>
                </a:lnTo>
                <a:cubicBezTo>
                  <a:pt x="10189" y="21162"/>
                  <a:pt x="10451" y="21522"/>
                  <a:pt x="10765" y="21522"/>
                </a:cubicBezTo>
                <a:cubicBezTo>
                  <a:pt x="11079" y="21522"/>
                  <a:pt x="11354" y="21162"/>
                  <a:pt x="11354" y="20727"/>
                </a:cubicBezTo>
                <a:lnTo>
                  <a:pt x="11354" y="12661"/>
                </a:lnTo>
                <a:lnTo>
                  <a:pt x="12926" y="14833"/>
                </a:lnTo>
                <a:cubicBezTo>
                  <a:pt x="13061" y="15019"/>
                  <a:pt x="13199" y="15085"/>
                  <a:pt x="13333" y="15085"/>
                </a:cubicBezTo>
                <a:cubicBezTo>
                  <a:pt x="13468" y="15085"/>
                  <a:pt x="13636" y="15019"/>
                  <a:pt x="13726" y="14833"/>
                </a:cubicBezTo>
                <a:cubicBezTo>
                  <a:pt x="13951" y="14523"/>
                  <a:pt x="13951" y="14019"/>
                  <a:pt x="13726" y="13708"/>
                </a:cubicBezTo>
                <a:lnTo>
                  <a:pt x="11130" y="10180"/>
                </a:lnTo>
                <a:cubicBezTo>
                  <a:pt x="11085" y="10117"/>
                  <a:pt x="11076" y="10106"/>
                  <a:pt x="11032" y="10044"/>
                </a:cubicBezTo>
                <a:cubicBezTo>
                  <a:pt x="11032" y="10044"/>
                  <a:pt x="10989" y="10048"/>
                  <a:pt x="10989" y="9986"/>
                </a:cubicBezTo>
                <a:cubicBezTo>
                  <a:pt x="10989" y="9986"/>
                  <a:pt x="10947" y="9989"/>
                  <a:pt x="10947" y="9927"/>
                </a:cubicBezTo>
                <a:cubicBezTo>
                  <a:pt x="10947" y="9927"/>
                  <a:pt x="10905" y="9927"/>
                  <a:pt x="10905" y="9927"/>
                </a:cubicBezTo>
                <a:cubicBezTo>
                  <a:pt x="10905" y="9927"/>
                  <a:pt x="10863" y="9927"/>
                  <a:pt x="10863" y="9927"/>
                </a:cubicBezTo>
                <a:cubicBezTo>
                  <a:pt x="10773" y="9927"/>
                  <a:pt x="10728" y="9927"/>
                  <a:pt x="10639" y="9927"/>
                </a:cubicBezTo>
                <a:cubicBezTo>
                  <a:pt x="10639" y="9927"/>
                  <a:pt x="10582" y="9927"/>
                  <a:pt x="10582" y="9927"/>
                </a:cubicBezTo>
                <a:cubicBezTo>
                  <a:pt x="10582" y="9927"/>
                  <a:pt x="10540" y="9927"/>
                  <a:pt x="10540" y="992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0" name="Form"/>
          <p:cNvSpPr/>
          <p:nvPr/>
        </p:nvSpPr>
        <p:spPr>
          <a:xfrm>
            <a:off x="3035300" y="339090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4529"/>
                  <a:pt x="3004" y="10238"/>
                </a:cubicBezTo>
                <a:cubicBezTo>
                  <a:pt x="1252" y="10920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15902" y="21600"/>
                </a:lnTo>
                <a:cubicBezTo>
                  <a:pt x="19046" y="21600"/>
                  <a:pt x="21600" y="18052"/>
                  <a:pt x="21600" y="13708"/>
                </a:cubicBezTo>
                <a:cubicBezTo>
                  <a:pt x="21555" y="10420"/>
                  <a:pt x="20081" y="7500"/>
                  <a:pt x="17881" y="6321"/>
                </a:cubicBezTo>
                <a:cubicBezTo>
                  <a:pt x="16623" y="2474"/>
                  <a:pt x="13833" y="0"/>
                  <a:pt x="10779" y="0"/>
                </a:cubicBezTo>
                <a:close/>
                <a:moveTo>
                  <a:pt x="10737" y="1493"/>
                </a:moveTo>
                <a:cubicBezTo>
                  <a:pt x="13432" y="1493"/>
                  <a:pt x="15851" y="3719"/>
                  <a:pt x="16884" y="7194"/>
                </a:cubicBezTo>
                <a:cubicBezTo>
                  <a:pt x="16929" y="7442"/>
                  <a:pt x="17069" y="7577"/>
                  <a:pt x="17249" y="7639"/>
                </a:cubicBezTo>
                <a:cubicBezTo>
                  <a:pt x="19135" y="8446"/>
                  <a:pt x="20393" y="10862"/>
                  <a:pt x="20393" y="13592"/>
                </a:cubicBezTo>
                <a:cubicBezTo>
                  <a:pt x="20393" y="17129"/>
                  <a:pt x="18372" y="19971"/>
                  <a:pt x="15902" y="19971"/>
                </a:cubicBezTo>
                <a:lnTo>
                  <a:pt x="4126" y="19971"/>
                </a:lnTo>
                <a:cubicBezTo>
                  <a:pt x="2465" y="19971"/>
                  <a:pt x="1081" y="18122"/>
                  <a:pt x="1081" y="15764"/>
                </a:cubicBezTo>
                <a:cubicBezTo>
                  <a:pt x="1081" y="13716"/>
                  <a:pt x="2156" y="11967"/>
                  <a:pt x="3593" y="11595"/>
                </a:cubicBezTo>
                <a:cubicBezTo>
                  <a:pt x="3907" y="11533"/>
                  <a:pt x="4084" y="11176"/>
                  <a:pt x="4084" y="10742"/>
                </a:cubicBezTo>
                <a:lnTo>
                  <a:pt x="4084" y="10664"/>
                </a:lnTo>
                <a:cubicBezTo>
                  <a:pt x="4084" y="5576"/>
                  <a:pt x="7054" y="1493"/>
                  <a:pt x="10737" y="1493"/>
                </a:cubicBezTo>
                <a:close/>
                <a:moveTo>
                  <a:pt x="10470" y="7446"/>
                </a:moveTo>
                <a:cubicBezTo>
                  <a:pt x="10156" y="7446"/>
                  <a:pt x="9881" y="7826"/>
                  <a:pt x="9881" y="8260"/>
                </a:cubicBezTo>
                <a:lnTo>
                  <a:pt x="9881" y="9927"/>
                </a:lnTo>
                <a:lnTo>
                  <a:pt x="8674" y="9927"/>
                </a:lnTo>
                <a:cubicBezTo>
                  <a:pt x="8359" y="9927"/>
                  <a:pt x="8084" y="10308"/>
                  <a:pt x="8084" y="10742"/>
                </a:cubicBezTo>
                <a:cubicBezTo>
                  <a:pt x="8084" y="11176"/>
                  <a:pt x="8359" y="11537"/>
                  <a:pt x="8674" y="11537"/>
                </a:cubicBezTo>
                <a:lnTo>
                  <a:pt x="9881" y="11537"/>
                </a:lnTo>
                <a:lnTo>
                  <a:pt x="9881" y="13224"/>
                </a:lnTo>
                <a:cubicBezTo>
                  <a:pt x="9881" y="13658"/>
                  <a:pt x="10156" y="14019"/>
                  <a:pt x="10470" y="14019"/>
                </a:cubicBezTo>
                <a:cubicBezTo>
                  <a:pt x="10785" y="14019"/>
                  <a:pt x="11046" y="13658"/>
                  <a:pt x="11046" y="13224"/>
                </a:cubicBezTo>
                <a:lnTo>
                  <a:pt x="11046" y="11537"/>
                </a:lnTo>
                <a:lnTo>
                  <a:pt x="12267" y="11537"/>
                </a:lnTo>
                <a:cubicBezTo>
                  <a:pt x="12581" y="11537"/>
                  <a:pt x="12842" y="11176"/>
                  <a:pt x="12842" y="10742"/>
                </a:cubicBezTo>
                <a:cubicBezTo>
                  <a:pt x="12842" y="10307"/>
                  <a:pt x="12581" y="9927"/>
                  <a:pt x="12267" y="9927"/>
                </a:cubicBezTo>
                <a:lnTo>
                  <a:pt x="11046" y="9927"/>
                </a:lnTo>
                <a:lnTo>
                  <a:pt x="11046" y="8260"/>
                </a:lnTo>
                <a:cubicBezTo>
                  <a:pt x="11046" y="7826"/>
                  <a:pt x="10785" y="7446"/>
                  <a:pt x="10470" y="744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1" name="Form"/>
          <p:cNvSpPr/>
          <p:nvPr/>
        </p:nvSpPr>
        <p:spPr>
          <a:xfrm>
            <a:off x="3689350" y="3390900"/>
            <a:ext cx="304800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615" y="0"/>
                  <a:pt x="3189" y="4529"/>
                  <a:pt x="3009" y="10238"/>
                </a:cubicBezTo>
                <a:cubicBezTo>
                  <a:pt x="1254" y="10920"/>
                  <a:pt x="0" y="13216"/>
                  <a:pt x="0" y="15822"/>
                </a:cubicBezTo>
                <a:cubicBezTo>
                  <a:pt x="0" y="18986"/>
                  <a:pt x="1896" y="21600"/>
                  <a:pt x="4191" y="21600"/>
                </a:cubicBezTo>
                <a:lnTo>
                  <a:pt x="15891" y="21600"/>
                </a:lnTo>
                <a:cubicBezTo>
                  <a:pt x="19041" y="21600"/>
                  <a:pt x="21600" y="18052"/>
                  <a:pt x="21600" y="13708"/>
                </a:cubicBezTo>
                <a:cubicBezTo>
                  <a:pt x="21600" y="10420"/>
                  <a:pt x="20121" y="7500"/>
                  <a:pt x="17916" y="6321"/>
                </a:cubicBezTo>
                <a:cubicBezTo>
                  <a:pt x="16656" y="2474"/>
                  <a:pt x="13860" y="0"/>
                  <a:pt x="10800" y="0"/>
                </a:cubicBezTo>
                <a:close/>
                <a:moveTo>
                  <a:pt x="10758" y="1493"/>
                </a:moveTo>
                <a:cubicBezTo>
                  <a:pt x="13458" y="1493"/>
                  <a:pt x="15882" y="3719"/>
                  <a:pt x="16917" y="7194"/>
                </a:cubicBezTo>
                <a:cubicBezTo>
                  <a:pt x="16962" y="7442"/>
                  <a:pt x="17103" y="7577"/>
                  <a:pt x="17283" y="7639"/>
                </a:cubicBezTo>
                <a:cubicBezTo>
                  <a:pt x="19173" y="8446"/>
                  <a:pt x="20433" y="10862"/>
                  <a:pt x="20433" y="13592"/>
                </a:cubicBezTo>
                <a:cubicBezTo>
                  <a:pt x="20433" y="17129"/>
                  <a:pt x="18411" y="19971"/>
                  <a:pt x="15891" y="19971"/>
                </a:cubicBezTo>
                <a:lnTo>
                  <a:pt x="4134" y="19971"/>
                </a:lnTo>
                <a:cubicBezTo>
                  <a:pt x="2469" y="19971"/>
                  <a:pt x="1083" y="18122"/>
                  <a:pt x="1083" y="15764"/>
                </a:cubicBezTo>
                <a:cubicBezTo>
                  <a:pt x="1083" y="13716"/>
                  <a:pt x="2160" y="11967"/>
                  <a:pt x="3600" y="11595"/>
                </a:cubicBezTo>
                <a:cubicBezTo>
                  <a:pt x="3915" y="11533"/>
                  <a:pt x="4092" y="11176"/>
                  <a:pt x="4092" y="10742"/>
                </a:cubicBezTo>
                <a:lnTo>
                  <a:pt x="4092" y="10664"/>
                </a:lnTo>
                <a:cubicBezTo>
                  <a:pt x="4092" y="5576"/>
                  <a:pt x="7068" y="1493"/>
                  <a:pt x="10758" y="1493"/>
                </a:cubicBezTo>
                <a:close/>
                <a:moveTo>
                  <a:pt x="8691" y="9927"/>
                </a:moveTo>
                <a:cubicBezTo>
                  <a:pt x="8376" y="9927"/>
                  <a:pt x="8100" y="10308"/>
                  <a:pt x="8100" y="10742"/>
                </a:cubicBezTo>
                <a:cubicBezTo>
                  <a:pt x="8100" y="11176"/>
                  <a:pt x="8376" y="11537"/>
                  <a:pt x="8691" y="11537"/>
                </a:cubicBezTo>
                <a:lnTo>
                  <a:pt x="12333" y="11537"/>
                </a:lnTo>
                <a:cubicBezTo>
                  <a:pt x="12648" y="11537"/>
                  <a:pt x="12909" y="11176"/>
                  <a:pt x="12909" y="10742"/>
                </a:cubicBezTo>
                <a:cubicBezTo>
                  <a:pt x="12909" y="10307"/>
                  <a:pt x="12648" y="9927"/>
                  <a:pt x="12333" y="9927"/>
                </a:cubicBezTo>
                <a:lnTo>
                  <a:pt x="8691" y="992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2" name="Form"/>
          <p:cNvSpPr/>
          <p:nvPr/>
        </p:nvSpPr>
        <p:spPr>
          <a:xfrm>
            <a:off x="4991100" y="339090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4529"/>
                  <a:pt x="3004" y="10238"/>
                </a:cubicBezTo>
                <a:cubicBezTo>
                  <a:pt x="1252" y="10920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15902" y="21600"/>
                </a:lnTo>
                <a:cubicBezTo>
                  <a:pt x="19046" y="21600"/>
                  <a:pt x="21600" y="18052"/>
                  <a:pt x="21600" y="13708"/>
                </a:cubicBezTo>
                <a:cubicBezTo>
                  <a:pt x="21555" y="10420"/>
                  <a:pt x="20081" y="7500"/>
                  <a:pt x="17881" y="6321"/>
                </a:cubicBezTo>
                <a:cubicBezTo>
                  <a:pt x="16623" y="2474"/>
                  <a:pt x="13833" y="0"/>
                  <a:pt x="10779" y="0"/>
                </a:cubicBezTo>
                <a:close/>
                <a:moveTo>
                  <a:pt x="10737" y="1493"/>
                </a:moveTo>
                <a:cubicBezTo>
                  <a:pt x="13432" y="1493"/>
                  <a:pt x="15851" y="3719"/>
                  <a:pt x="16884" y="7194"/>
                </a:cubicBezTo>
                <a:cubicBezTo>
                  <a:pt x="16929" y="7442"/>
                  <a:pt x="17069" y="7577"/>
                  <a:pt x="17249" y="7639"/>
                </a:cubicBezTo>
                <a:cubicBezTo>
                  <a:pt x="19135" y="8446"/>
                  <a:pt x="20393" y="10862"/>
                  <a:pt x="20393" y="13592"/>
                </a:cubicBezTo>
                <a:cubicBezTo>
                  <a:pt x="20393" y="17129"/>
                  <a:pt x="18375" y="19971"/>
                  <a:pt x="15860" y="19971"/>
                </a:cubicBezTo>
                <a:lnTo>
                  <a:pt x="4126" y="19971"/>
                </a:lnTo>
                <a:cubicBezTo>
                  <a:pt x="2465" y="19971"/>
                  <a:pt x="1081" y="18122"/>
                  <a:pt x="1081" y="15764"/>
                </a:cubicBezTo>
                <a:cubicBezTo>
                  <a:pt x="1081" y="13716"/>
                  <a:pt x="2156" y="11967"/>
                  <a:pt x="3593" y="11595"/>
                </a:cubicBezTo>
                <a:cubicBezTo>
                  <a:pt x="3907" y="11533"/>
                  <a:pt x="4084" y="11176"/>
                  <a:pt x="4084" y="10742"/>
                </a:cubicBezTo>
                <a:lnTo>
                  <a:pt x="4084" y="10664"/>
                </a:lnTo>
                <a:cubicBezTo>
                  <a:pt x="4084" y="5576"/>
                  <a:pt x="7054" y="1493"/>
                  <a:pt x="10737" y="1493"/>
                </a:cubicBezTo>
                <a:close/>
                <a:moveTo>
                  <a:pt x="9558" y="8066"/>
                </a:moveTo>
                <a:cubicBezTo>
                  <a:pt x="9412" y="8066"/>
                  <a:pt x="9263" y="8144"/>
                  <a:pt x="9151" y="8299"/>
                </a:cubicBezTo>
                <a:cubicBezTo>
                  <a:pt x="8926" y="8609"/>
                  <a:pt x="8926" y="9113"/>
                  <a:pt x="9151" y="9423"/>
                </a:cubicBezTo>
                <a:lnTo>
                  <a:pt x="10007" y="10587"/>
                </a:lnTo>
                <a:lnTo>
                  <a:pt x="9151" y="11769"/>
                </a:lnTo>
                <a:cubicBezTo>
                  <a:pt x="8926" y="12080"/>
                  <a:pt x="8926" y="12584"/>
                  <a:pt x="9151" y="12894"/>
                </a:cubicBezTo>
                <a:cubicBezTo>
                  <a:pt x="9286" y="13080"/>
                  <a:pt x="9423" y="13146"/>
                  <a:pt x="9558" y="13146"/>
                </a:cubicBezTo>
                <a:cubicBezTo>
                  <a:pt x="9693" y="13146"/>
                  <a:pt x="9875" y="13080"/>
                  <a:pt x="9965" y="12894"/>
                </a:cubicBezTo>
                <a:lnTo>
                  <a:pt x="10807" y="11711"/>
                </a:lnTo>
                <a:lnTo>
                  <a:pt x="11663" y="12894"/>
                </a:lnTo>
                <a:cubicBezTo>
                  <a:pt x="11798" y="13080"/>
                  <a:pt x="11935" y="13146"/>
                  <a:pt x="12070" y="13146"/>
                </a:cubicBezTo>
                <a:cubicBezTo>
                  <a:pt x="12205" y="13146"/>
                  <a:pt x="12387" y="13080"/>
                  <a:pt x="12477" y="12894"/>
                </a:cubicBezTo>
                <a:cubicBezTo>
                  <a:pt x="12702" y="12584"/>
                  <a:pt x="12702" y="12080"/>
                  <a:pt x="12477" y="11769"/>
                </a:cubicBezTo>
                <a:lnTo>
                  <a:pt x="11621" y="10587"/>
                </a:lnTo>
                <a:lnTo>
                  <a:pt x="12477" y="9423"/>
                </a:lnTo>
                <a:cubicBezTo>
                  <a:pt x="12702" y="9113"/>
                  <a:pt x="12702" y="8609"/>
                  <a:pt x="12477" y="8299"/>
                </a:cubicBezTo>
                <a:cubicBezTo>
                  <a:pt x="12253" y="7989"/>
                  <a:pt x="11888" y="7988"/>
                  <a:pt x="11663" y="8299"/>
                </a:cubicBezTo>
                <a:lnTo>
                  <a:pt x="10807" y="9482"/>
                </a:lnTo>
                <a:lnTo>
                  <a:pt x="9965" y="8299"/>
                </a:lnTo>
                <a:cubicBezTo>
                  <a:pt x="9853" y="8144"/>
                  <a:pt x="9704" y="8066"/>
                  <a:pt x="9558" y="806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3" name="Form"/>
          <p:cNvSpPr/>
          <p:nvPr/>
        </p:nvSpPr>
        <p:spPr>
          <a:xfrm>
            <a:off x="4343400" y="339090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4529"/>
                  <a:pt x="3004" y="10238"/>
                </a:cubicBezTo>
                <a:cubicBezTo>
                  <a:pt x="1252" y="10920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15902" y="21600"/>
                </a:lnTo>
                <a:cubicBezTo>
                  <a:pt x="19046" y="21600"/>
                  <a:pt x="21600" y="18052"/>
                  <a:pt x="21600" y="13708"/>
                </a:cubicBezTo>
                <a:cubicBezTo>
                  <a:pt x="21555" y="10420"/>
                  <a:pt x="20081" y="7500"/>
                  <a:pt x="17881" y="6321"/>
                </a:cubicBezTo>
                <a:cubicBezTo>
                  <a:pt x="16623" y="2474"/>
                  <a:pt x="13833" y="0"/>
                  <a:pt x="10779" y="0"/>
                </a:cubicBezTo>
                <a:close/>
                <a:moveTo>
                  <a:pt x="10737" y="1493"/>
                </a:moveTo>
                <a:cubicBezTo>
                  <a:pt x="13432" y="1493"/>
                  <a:pt x="15851" y="3719"/>
                  <a:pt x="16884" y="7194"/>
                </a:cubicBezTo>
                <a:cubicBezTo>
                  <a:pt x="16929" y="7442"/>
                  <a:pt x="17070" y="7577"/>
                  <a:pt x="17249" y="7639"/>
                </a:cubicBezTo>
                <a:cubicBezTo>
                  <a:pt x="19135" y="8446"/>
                  <a:pt x="20393" y="10862"/>
                  <a:pt x="20393" y="13592"/>
                </a:cubicBezTo>
                <a:cubicBezTo>
                  <a:pt x="20393" y="17129"/>
                  <a:pt x="18375" y="19971"/>
                  <a:pt x="15860" y="19971"/>
                </a:cubicBezTo>
                <a:lnTo>
                  <a:pt x="4126" y="19971"/>
                </a:lnTo>
                <a:cubicBezTo>
                  <a:pt x="2465" y="19971"/>
                  <a:pt x="1081" y="18122"/>
                  <a:pt x="1081" y="15764"/>
                </a:cubicBezTo>
                <a:cubicBezTo>
                  <a:pt x="1081" y="13716"/>
                  <a:pt x="2156" y="11967"/>
                  <a:pt x="3593" y="11595"/>
                </a:cubicBezTo>
                <a:cubicBezTo>
                  <a:pt x="3907" y="11533"/>
                  <a:pt x="4084" y="11176"/>
                  <a:pt x="4084" y="10742"/>
                </a:cubicBezTo>
                <a:lnTo>
                  <a:pt x="4084" y="10664"/>
                </a:lnTo>
                <a:cubicBezTo>
                  <a:pt x="4084" y="5576"/>
                  <a:pt x="7054" y="1493"/>
                  <a:pt x="10737" y="1493"/>
                </a:cubicBezTo>
                <a:close/>
                <a:moveTo>
                  <a:pt x="12604" y="8066"/>
                </a:moveTo>
                <a:cubicBezTo>
                  <a:pt x="12458" y="8066"/>
                  <a:pt x="12323" y="8144"/>
                  <a:pt x="12211" y="8299"/>
                </a:cubicBezTo>
                <a:lnTo>
                  <a:pt x="10049" y="11285"/>
                </a:lnTo>
                <a:lnTo>
                  <a:pt x="8618" y="9288"/>
                </a:lnTo>
                <a:cubicBezTo>
                  <a:pt x="8393" y="8977"/>
                  <a:pt x="8028" y="8977"/>
                  <a:pt x="7804" y="9288"/>
                </a:cubicBezTo>
                <a:cubicBezTo>
                  <a:pt x="7579" y="9598"/>
                  <a:pt x="7579" y="10102"/>
                  <a:pt x="7804" y="10412"/>
                </a:cubicBezTo>
                <a:lnTo>
                  <a:pt x="9642" y="12952"/>
                </a:lnTo>
                <a:cubicBezTo>
                  <a:pt x="9732" y="13076"/>
                  <a:pt x="9914" y="13204"/>
                  <a:pt x="10049" y="13204"/>
                </a:cubicBezTo>
                <a:cubicBezTo>
                  <a:pt x="10184" y="13204"/>
                  <a:pt x="10366" y="13138"/>
                  <a:pt x="10456" y="12952"/>
                </a:cubicBezTo>
                <a:lnTo>
                  <a:pt x="13011" y="9423"/>
                </a:lnTo>
                <a:cubicBezTo>
                  <a:pt x="13235" y="9113"/>
                  <a:pt x="13235" y="8609"/>
                  <a:pt x="13011" y="8299"/>
                </a:cubicBezTo>
                <a:cubicBezTo>
                  <a:pt x="12898" y="8144"/>
                  <a:pt x="12749" y="8066"/>
                  <a:pt x="12604" y="806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4" name="Form"/>
          <p:cNvSpPr/>
          <p:nvPr/>
        </p:nvSpPr>
        <p:spPr>
          <a:xfrm>
            <a:off x="5645150" y="3390900"/>
            <a:ext cx="304809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0778" y="0"/>
                </a:moveTo>
                <a:cubicBezTo>
                  <a:pt x="6646" y="0"/>
                  <a:pt x="3228" y="4529"/>
                  <a:pt x="3003" y="10238"/>
                </a:cubicBezTo>
                <a:cubicBezTo>
                  <a:pt x="1252" y="10982"/>
                  <a:pt x="0" y="13216"/>
                  <a:pt x="0" y="15822"/>
                </a:cubicBezTo>
                <a:cubicBezTo>
                  <a:pt x="0" y="18986"/>
                  <a:pt x="1892" y="21600"/>
                  <a:pt x="4182" y="21600"/>
                </a:cubicBezTo>
                <a:lnTo>
                  <a:pt x="15900" y="21600"/>
                </a:lnTo>
                <a:cubicBezTo>
                  <a:pt x="19043" y="21600"/>
                  <a:pt x="21600" y="18052"/>
                  <a:pt x="21555" y="13708"/>
                </a:cubicBezTo>
                <a:cubicBezTo>
                  <a:pt x="21555" y="10358"/>
                  <a:pt x="20079" y="7438"/>
                  <a:pt x="17878" y="6321"/>
                </a:cubicBezTo>
                <a:cubicBezTo>
                  <a:pt x="16621" y="2474"/>
                  <a:pt x="13876" y="0"/>
                  <a:pt x="10778" y="0"/>
                </a:cubicBezTo>
                <a:close/>
                <a:moveTo>
                  <a:pt x="10778" y="1551"/>
                </a:moveTo>
                <a:cubicBezTo>
                  <a:pt x="13472" y="1551"/>
                  <a:pt x="15891" y="3789"/>
                  <a:pt x="16924" y="7387"/>
                </a:cubicBezTo>
                <a:cubicBezTo>
                  <a:pt x="16969" y="7573"/>
                  <a:pt x="17109" y="7752"/>
                  <a:pt x="17289" y="7814"/>
                </a:cubicBezTo>
                <a:cubicBezTo>
                  <a:pt x="19175" y="8621"/>
                  <a:pt x="20432" y="11037"/>
                  <a:pt x="20432" y="13767"/>
                </a:cubicBezTo>
                <a:cubicBezTo>
                  <a:pt x="20432" y="17241"/>
                  <a:pt x="18414" y="20049"/>
                  <a:pt x="15900" y="20049"/>
                </a:cubicBezTo>
                <a:lnTo>
                  <a:pt x="4182" y="20049"/>
                </a:lnTo>
                <a:cubicBezTo>
                  <a:pt x="2476" y="20049"/>
                  <a:pt x="1123" y="18118"/>
                  <a:pt x="1123" y="15822"/>
                </a:cubicBezTo>
                <a:cubicBezTo>
                  <a:pt x="1123" y="13774"/>
                  <a:pt x="2153" y="12045"/>
                  <a:pt x="3635" y="11673"/>
                </a:cubicBezTo>
                <a:cubicBezTo>
                  <a:pt x="3949" y="11548"/>
                  <a:pt x="4126" y="11234"/>
                  <a:pt x="4126" y="10800"/>
                </a:cubicBezTo>
                <a:lnTo>
                  <a:pt x="4126" y="10742"/>
                </a:lnTo>
                <a:cubicBezTo>
                  <a:pt x="4126" y="5654"/>
                  <a:pt x="7095" y="1551"/>
                  <a:pt x="10778" y="1551"/>
                </a:cubicBezTo>
                <a:close/>
                <a:moveTo>
                  <a:pt x="9122" y="6205"/>
                </a:moveTo>
                <a:cubicBezTo>
                  <a:pt x="8807" y="6205"/>
                  <a:pt x="8532" y="6585"/>
                  <a:pt x="8532" y="7019"/>
                </a:cubicBezTo>
                <a:cubicBezTo>
                  <a:pt x="8532" y="7453"/>
                  <a:pt x="8807" y="7814"/>
                  <a:pt x="9122" y="7814"/>
                </a:cubicBezTo>
                <a:lnTo>
                  <a:pt x="12756" y="7814"/>
                </a:lnTo>
                <a:cubicBezTo>
                  <a:pt x="13071" y="7814"/>
                  <a:pt x="13332" y="7515"/>
                  <a:pt x="13332" y="7019"/>
                </a:cubicBezTo>
                <a:cubicBezTo>
                  <a:pt x="13332" y="6585"/>
                  <a:pt x="13071" y="6205"/>
                  <a:pt x="12756" y="6205"/>
                </a:cubicBezTo>
                <a:lnTo>
                  <a:pt x="9122" y="6205"/>
                </a:lnTo>
                <a:close/>
                <a:moveTo>
                  <a:pt x="9122" y="9927"/>
                </a:moveTo>
                <a:cubicBezTo>
                  <a:pt x="8807" y="9927"/>
                  <a:pt x="8532" y="10307"/>
                  <a:pt x="8532" y="10742"/>
                </a:cubicBezTo>
                <a:cubicBezTo>
                  <a:pt x="8532" y="11176"/>
                  <a:pt x="8807" y="11537"/>
                  <a:pt x="9122" y="11537"/>
                </a:cubicBezTo>
                <a:lnTo>
                  <a:pt x="12756" y="11537"/>
                </a:lnTo>
                <a:cubicBezTo>
                  <a:pt x="13071" y="11537"/>
                  <a:pt x="13332" y="11238"/>
                  <a:pt x="13332" y="10742"/>
                </a:cubicBezTo>
                <a:cubicBezTo>
                  <a:pt x="13332" y="10308"/>
                  <a:pt x="13071" y="9927"/>
                  <a:pt x="12756" y="9927"/>
                </a:cubicBezTo>
                <a:lnTo>
                  <a:pt x="9122" y="9927"/>
                </a:lnTo>
                <a:close/>
                <a:moveTo>
                  <a:pt x="9122" y="13650"/>
                </a:moveTo>
                <a:cubicBezTo>
                  <a:pt x="8807" y="13650"/>
                  <a:pt x="8532" y="14030"/>
                  <a:pt x="8532" y="14465"/>
                </a:cubicBezTo>
                <a:cubicBezTo>
                  <a:pt x="8532" y="14899"/>
                  <a:pt x="8807" y="15260"/>
                  <a:pt x="9122" y="15260"/>
                </a:cubicBezTo>
                <a:lnTo>
                  <a:pt x="12756" y="15260"/>
                </a:lnTo>
                <a:cubicBezTo>
                  <a:pt x="13071" y="15260"/>
                  <a:pt x="13332" y="14899"/>
                  <a:pt x="13332" y="14465"/>
                </a:cubicBezTo>
                <a:cubicBezTo>
                  <a:pt x="13332" y="14030"/>
                  <a:pt x="13071" y="13650"/>
                  <a:pt x="12756" y="13650"/>
                </a:cubicBezTo>
                <a:lnTo>
                  <a:pt x="9122" y="1365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5" name="Form"/>
          <p:cNvSpPr/>
          <p:nvPr/>
        </p:nvSpPr>
        <p:spPr>
          <a:xfrm>
            <a:off x="3035300" y="4464050"/>
            <a:ext cx="304800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77" y="0"/>
                </a:moveTo>
                <a:cubicBezTo>
                  <a:pt x="10162" y="0"/>
                  <a:pt x="9886" y="275"/>
                  <a:pt x="9886" y="589"/>
                </a:cubicBezTo>
                <a:lnTo>
                  <a:pt x="9886" y="9389"/>
                </a:lnTo>
                <a:lnTo>
                  <a:pt x="7284" y="6779"/>
                </a:lnTo>
                <a:cubicBezTo>
                  <a:pt x="7059" y="6554"/>
                  <a:pt x="6694" y="6554"/>
                  <a:pt x="6469" y="6779"/>
                </a:cubicBezTo>
                <a:cubicBezTo>
                  <a:pt x="6244" y="7004"/>
                  <a:pt x="6244" y="7368"/>
                  <a:pt x="6469" y="7593"/>
                </a:cubicBezTo>
                <a:lnTo>
                  <a:pt x="10069" y="11186"/>
                </a:lnTo>
                <a:cubicBezTo>
                  <a:pt x="10114" y="11186"/>
                  <a:pt x="10207" y="11267"/>
                  <a:pt x="10252" y="11312"/>
                </a:cubicBezTo>
                <a:cubicBezTo>
                  <a:pt x="10342" y="11357"/>
                  <a:pt x="10387" y="11368"/>
                  <a:pt x="10477" y="11368"/>
                </a:cubicBezTo>
                <a:cubicBezTo>
                  <a:pt x="10567" y="11368"/>
                  <a:pt x="10612" y="11357"/>
                  <a:pt x="10702" y="11312"/>
                </a:cubicBezTo>
                <a:cubicBezTo>
                  <a:pt x="10747" y="11312"/>
                  <a:pt x="10839" y="11186"/>
                  <a:pt x="10884" y="11186"/>
                </a:cubicBezTo>
                <a:lnTo>
                  <a:pt x="14484" y="7593"/>
                </a:lnTo>
                <a:cubicBezTo>
                  <a:pt x="14709" y="7368"/>
                  <a:pt x="14709" y="7004"/>
                  <a:pt x="14484" y="6779"/>
                </a:cubicBezTo>
                <a:cubicBezTo>
                  <a:pt x="14259" y="6554"/>
                  <a:pt x="13894" y="6554"/>
                  <a:pt x="13669" y="6779"/>
                </a:cubicBezTo>
                <a:lnTo>
                  <a:pt x="11053" y="9389"/>
                </a:lnTo>
                <a:lnTo>
                  <a:pt x="11053" y="589"/>
                </a:lnTo>
                <a:cubicBezTo>
                  <a:pt x="11053" y="275"/>
                  <a:pt x="10792" y="0"/>
                  <a:pt x="10477" y="0"/>
                </a:cubicBezTo>
                <a:close/>
                <a:moveTo>
                  <a:pt x="15834" y="0"/>
                </a:moveTo>
                <a:cubicBezTo>
                  <a:pt x="15519" y="0"/>
                  <a:pt x="15258" y="275"/>
                  <a:pt x="15258" y="589"/>
                </a:cubicBezTo>
                <a:cubicBezTo>
                  <a:pt x="15258" y="904"/>
                  <a:pt x="15519" y="1165"/>
                  <a:pt x="15834" y="1165"/>
                </a:cubicBezTo>
                <a:lnTo>
                  <a:pt x="20391" y="1207"/>
                </a:lnTo>
                <a:lnTo>
                  <a:pt x="20391" y="20435"/>
                </a:lnTo>
                <a:lnTo>
                  <a:pt x="1125" y="20435"/>
                </a:lnTo>
                <a:lnTo>
                  <a:pt x="1125" y="1207"/>
                </a:lnTo>
                <a:lnTo>
                  <a:pt x="5667" y="1207"/>
                </a:lnTo>
                <a:cubicBezTo>
                  <a:pt x="5982" y="1207"/>
                  <a:pt x="6258" y="946"/>
                  <a:pt x="6258" y="632"/>
                </a:cubicBezTo>
                <a:cubicBezTo>
                  <a:pt x="6258" y="317"/>
                  <a:pt x="5982" y="42"/>
                  <a:pt x="5667" y="42"/>
                </a:cubicBezTo>
                <a:lnTo>
                  <a:pt x="0" y="42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84"/>
                </a:lnTo>
                <a:lnTo>
                  <a:pt x="15834" y="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6" name="Form"/>
          <p:cNvSpPr/>
          <p:nvPr/>
        </p:nvSpPr>
        <p:spPr>
          <a:xfrm>
            <a:off x="2381250" y="4464050"/>
            <a:ext cx="304800" cy="306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0485" y="0"/>
                  <a:pt x="10209" y="274"/>
                  <a:pt x="10209" y="587"/>
                </a:cubicBezTo>
                <a:lnTo>
                  <a:pt x="10209" y="9347"/>
                </a:lnTo>
                <a:lnTo>
                  <a:pt x="7608" y="6748"/>
                </a:lnTo>
                <a:cubicBezTo>
                  <a:pt x="7383" y="6525"/>
                  <a:pt x="7017" y="6525"/>
                  <a:pt x="6792" y="6748"/>
                </a:cubicBezTo>
                <a:cubicBezTo>
                  <a:pt x="6567" y="6972"/>
                  <a:pt x="6567" y="7335"/>
                  <a:pt x="6792" y="7559"/>
                </a:cubicBezTo>
                <a:lnTo>
                  <a:pt x="10392" y="11135"/>
                </a:lnTo>
                <a:cubicBezTo>
                  <a:pt x="10437" y="11135"/>
                  <a:pt x="10530" y="11216"/>
                  <a:pt x="10575" y="11261"/>
                </a:cubicBezTo>
                <a:cubicBezTo>
                  <a:pt x="10665" y="11306"/>
                  <a:pt x="10710" y="11317"/>
                  <a:pt x="10800" y="11317"/>
                </a:cubicBezTo>
                <a:cubicBezTo>
                  <a:pt x="10890" y="11317"/>
                  <a:pt x="10935" y="11306"/>
                  <a:pt x="11025" y="11261"/>
                </a:cubicBezTo>
                <a:cubicBezTo>
                  <a:pt x="11070" y="11261"/>
                  <a:pt x="11163" y="11135"/>
                  <a:pt x="11208" y="11135"/>
                </a:cubicBezTo>
                <a:lnTo>
                  <a:pt x="14808" y="7559"/>
                </a:lnTo>
                <a:cubicBezTo>
                  <a:pt x="15033" y="7335"/>
                  <a:pt x="15033" y="6972"/>
                  <a:pt x="14808" y="6748"/>
                </a:cubicBezTo>
                <a:cubicBezTo>
                  <a:pt x="14583" y="6525"/>
                  <a:pt x="14217" y="6525"/>
                  <a:pt x="13992" y="6748"/>
                </a:cubicBezTo>
                <a:lnTo>
                  <a:pt x="11391" y="9347"/>
                </a:lnTo>
                <a:lnTo>
                  <a:pt x="11391" y="587"/>
                </a:lnTo>
                <a:cubicBezTo>
                  <a:pt x="11391" y="274"/>
                  <a:pt x="11115" y="0"/>
                  <a:pt x="10800" y="0"/>
                </a:cubicBezTo>
                <a:close/>
                <a:moveTo>
                  <a:pt x="591" y="10283"/>
                </a:moveTo>
                <a:cubicBezTo>
                  <a:pt x="276" y="10283"/>
                  <a:pt x="0" y="10557"/>
                  <a:pt x="0" y="10870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10870"/>
                </a:lnTo>
                <a:cubicBezTo>
                  <a:pt x="21600" y="10512"/>
                  <a:pt x="21369" y="10283"/>
                  <a:pt x="21009" y="10283"/>
                </a:cubicBezTo>
                <a:cubicBezTo>
                  <a:pt x="20694" y="10283"/>
                  <a:pt x="20433" y="10557"/>
                  <a:pt x="20433" y="10870"/>
                </a:cubicBezTo>
                <a:lnTo>
                  <a:pt x="20433" y="20426"/>
                </a:lnTo>
                <a:lnTo>
                  <a:pt x="1167" y="20426"/>
                </a:lnTo>
                <a:lnTo>
                  <a:pt x="1167" y="10870"/>
                </a:lnTo>
                <a:cubicBezTo>
                  <a:pt x="1167" y="10557"/>
                  <a:pt x="906" y="10283"/>
                  <a:pt x="591" y="1028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7" name="Form"/>
          <p:cNvSpPr/>
          <p:nvPr/>
        </p:nvSpPr>
        <p:spPr>
          <a:xfrm>
            <a:off x="1727200" y="4464049"/>
            <a:ext cx="298450" cy="303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7" extrusionOk="0">
                <a:moveTo>
                  <a:pt x="10771" y="0"/>
                </a:moveTo>
                <a:cubicBezTo>
                  <a:pt x="10679" y="0"/>
                  <a:pt x="10587" y="-3"/>
                  <a:pt x="10541" y="42"/>
                </a:cubicBezTo>
                <a:cubicBezTo>
                  <a:pt x="10496" y="42"/>
                  <a:pt x="10415" y="183"/>
                  <a:pt x="10369" y="183"/>
                </a:cubicBezTo>
                <a:lnTo>
                  <a:pt x="6779" y="3698"/>
                </a:lnTo>
                <a:cubicBezTo>
                  <a:pt x="6549" y="3924"/>
                  <a:pt x="6549" y="4291"/>
                  <a:pt x="6779" y="4517"/>
                </a:cubicBezTo>
                <a:cubicBezTo>
                  <a:pt x="6871" y="4607"/>
                  <a:pt x="7014" y="4658"/>
                  <a:pt x="7152" y="4658"/>
                </a:cubicBezTo>
                <a:cubicBezTo>
                  <a:pt x="7290" y="4658"/>
                  <a:pt x="7462" y="4610"/>
                  <a:pt x="7554" y="4475"/>
                </a:cubicBezTo>
                <a:lnTo>
                  <a:pt x="10182" y="1891"/>
                </a:lnTo>
                <a:lnTo>
                  <a:pt x="10182" y="10530"/>
                </a:lnTo>
                <a:cubicBezTo>
                  <a:pt x="10182" y="10846"/>
                  <a:pt x="10450" y="11109"/>
                  <a:pt x="10771" y="11109"/>
                </a:cubicBezTo>
                <a:cubicBezTo>
                  <a:pt x="11093" y="11109"/>
                  <a:pt x="11374" y="10846"/>
                  <a:pt x="11374" y="10530"/>
                </a:cubicBezTo>
                <a:lnTo>
                  <a:pt x="11374" y="1891"/>
                </a:lnTo>
                <a:lnTo>
                  <a:pt x="13988" y="4475"/>
                </a:lnTo>
                <a:cubicBezTo>
                  <a:pt x="14126" y="4610"/>
                  <a:pt x="14267" y="4658"/>
                  <a:pt x="14405" y="4658"/>
                </a:cubicBezTo>
                <a:cubicBezTo>
                  <a:pt x="14543" y="4658"/>
                  <a:pt x="14729" y="4610"/>
                  <a:pt x="14821" y="4475"/>
                </a:cubicBezTo>
                <a:cubicBezTo>
                  <a:pt x="15051" y="4249"/>
                  <a:pt x="15051" y="3882"/>
                  <a:pt x="14821" y="3656"/>
                </a:cubicBezTo>
                <a:lnTo>
                  <a:pt x="11231" y="141"/>
                </a:lnTo>
                <a:cubicBezTo>
                  <a:pt x="11185" y="141"/>
                  <a:pt x="11104" y="42"/>
                  <a:pt x="11059" y="42"/>
                </a:cubicBezTo>
                <a:cubicBezTo>
                  <a:pt x="10967" y="-3"/>
                  <a:pt x="10863" y="0"/>
                  <a:pt x="10771" y="0"/>
                </a:cubicBezTo>
                <a:close/>
                <a:moveTo>
                  <a:pt x="603" y="10389"/>
                </a:moveTo>
                <a:cubicBezTo>
                  <a:pt x="281" y="10389"/>
                  <a:pt x="0" y="10666"/>
                  <a:pt x="0" y="10982"/>
                </a:cubicBezTo>
                <a:lnTo>
                  <a:pt x="0" y="21597"/>
                </a:lnTo>
                <a:lnTo>
                  <a:pt x="21600" y="21597"/>
                </a:lnTo>
                <a:lnTo>
                  <a:pt x="21600" y="10982"/>
                </a:lnTo>
                <a:cubicBezTo>
                  <a:pt x="21600" y="10621"/>
                  <a:pt x="21319" y="10389"/>
                  <a:pt x="20997" y="10389"/>
                </a:cubicBezTo>
                <a:cubicBezTo>
                  <a:pt x="20675" y="10389"/>
                  <a:pt x="20408" y="10666"/>
                  <a:pt x="20408" y="10982"/>
                </a:cubicBezTo>
                <a:lnTo>
                  <a:pt x="20408" y="20411"/>
                </a:lnTo>
                <a:lnTo>
                  <a:pt x="1192" y="20411"/>
                </a:lnTo>
                <a:lnTo>
                  <a:pt x="1192" y="10982"/>
                </a:lnTo>
                <a:cubicBezTo>
                  <a:pt x="1192" y="10666"/>
                  <a:pt x="925" y="10389"/>
                  <a:pt x="603" y="1038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8" name="Form"/>
          <p:cNvSpPr/>
          <p:nvPr/>
        </p:nvSpPr>
        <p:spPr>
          <a:xfrm>
            <a:off x="3689350" y="4464015"/>
            <a:ext cx="304205" cy="304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2" extrusionOk="0">
                <a:moveTo>
                  <a:pt x="0" y="3"/>
                </a:moveTo>
                <a:lnTo>
                  <a:pt x="0" y="21572"/>
                </a:lnTo>
                <a:lnTo>
                  <a:pt x="21600" y="21572"/>
                </a:lnTo>
                <a:lnTo>
                  <a:pt x="21600" y="45"/>
                </a:lnTo>
                <a:lnTo>
                  <a:pt x="15865" y="3"/>
                </a:lnTo>
                <a:cubicBezTo>
                  <a:pt x="15550" y="3"/>
                  <a:pt x="15288" y="279"/>
                  <a:pt x="15288" y="594"/>
                </a:cubicBezTo>
                <a:cubicBezTo>
                  <a:pt x="15288" y="909"/>
                  <a:pt x="15550" y="1171"/>
                  <a:pt x="15865" y="1171"/>
                </a:cubicBezTo>
                <a:lnTo>
                  <a:pt x="20431" y="1213"/>
                </a:lnTo>
                <a:lnTo>
                  <a:pt x="20431" y="20446"/>
                </a:lnTo>
                <a:lnTo>
                  <a:pt x="1127" y="20446"/>
                </a:lnTo>
                <a:lnTo>
                  <a:pt x="1127" y="1171"/>
                </a:lnTo>
                <a:lnTo>
                  <a:pt x="5678" y="1171"/>
                </a:lnTo>
                <a:cubicBezTo>
                  <a:pt x="5994" y="1171"/>
                  <a:pt x="6270" y="909"/>
                  <a:pt x="6270" y="594"/>
                </a:cubicBezTo>
                <a:cubicBezTo>
                  <a:pt x="6270" y="279"/>
                  <a:pt x="5994" y="3"/>
                  <a:pt x="5678" y="3"/>
                </a:cubicBezTo>
                <a:lnTo>
                  <a:pt x="0" y="3"/>
                </a:lnTo>
                <a:close/>
                <a:moveTo>
                  <a:pt x="10455" y="17"/>
                </a:moveTo>
                <a:cubicBezTo>
                  <a:pt x="10365" y="17"/>
                  <a:pt x="10274" y="70"/>
                  <a:pt x="10229" y="115"/>
                </a:cubicBezTo>
                <a:cubicBezTo>
                  <a:pt x="10184" y="160"/>
                  <a:pt x="10134" y="200"/>
                  <a:pt x="10088" y="200"/>
                </a:cubicBezTo>
                <a:lnTo>
                  <a:pt x="6481" y="3802"/>
                </a:lnTo>
                <a:cubicBezTo>
                  <a:pt x="6256" y="4027"/>
                  <a:pt x="6256" y="4393"/>
                  <a:pt x="6481" y="4618"/>
                </a:cubicBezTo>
                <a:cubicBezTo>
                  <a:pt x="6526" y="4708"/>
                  <a:pt x="6667" y="4745"/>
                  <a:pt x="6848" y="4744"/>
                </a:cubicBezTo>
                <a:cubicBezTo>
                  <a:pt x="6983" y="4744"/>
                  <a:pt x="7152" y="4711"/>
                  <a:pt x="7242" y="4576"/>
                </a:cubicBezTo>
                <a:lnTo>
                  <a:pt x="9863" y="1959"/>
                </a:lnTo>
                <a:lnTo>
                  <a:pt x="9863" y="10780"/>
                </a:lnTo>
                <a:cubicBezTo>
                  <a:pt x="9863" y="11096"/>
                  <a:pt x="10139" y="11371"/>
                  <a:pt x="10455" y="11371"/>
                </a:cubicBezTo>
                <a:cubicBezTo>
                  <a:pt x="10770" y="11371"/>
                  <a:pt x="11032" y="11096"/>
                  <a:pt x="11032" y="10780"/>
                </a:cubicBezTo>
                <a:lnTo>
                  <a:pt x="11032" y="1959"/>
                </a:lnTo>
                <a:lnTo>
                  <a:pt x="13653" y="4576"/>
                </a:lnTo>
                <a:cubicBezTo>
                  <a:pt x="13788" y="4711"/>
                  <a:pt x="13927" y="4744"/>
                  <a:pt x="14062" y="4744"/>
                </a:cubicBezTo>
                <a:cubicBezTo>
                  <a:pt x="14197" y="4744"/>
                  <a:pt x="14366" y="4711"/>
                  <a:pt x="14456" y="4576"/>
                </a:cubicBezTo>
                <a:cubicBezTo>
                  <a:pt x="14682" y="4351"/>
                  <a:pt x="14682" y="3985"/>
                  <a:pt x="14456" y="3760"/>
                </a:cubicBezTo>
                <a:lnTo>
                  <a:pt x="10849" y="158"/>
                </a:lnTo>
                <a:cubicBezTo>
                  <a:pt x="10804" y="158"/>
                  <a:pt x="10768" y="73"/>
                  <a:pt x="10723" y="73"/>
                </a:cubicBezTo>
                <a:cubicBezTo>
                  <a:pt x="10632" y="28"/>
                  <a:pt x="10545" y="-28"/>
                  <a:pt x="10455" y="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9" name="Form"/>
          <p:cNvSpPr/>
          <p:nvPr/>
        </p:nvSpPr>
        <p:spPr>
          <a:xfrm>
            <a:off x="4337050" y="4464050"/>
            <a:ext cx="304205" cy="303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" y="0"/>
                </a:moveTo>
                <a:lnTo>
                  <a:pt x="0" y="5689"/>
                </a:lnTo>
                <a:cubicBezTo>
                  <a:pt x="0" y="6006"/>
                  <a:pt x="276" y="6282"/>
                  <a:pt x="592" y="6282"/>
                </a:cubicBezTo>
                <a:cubicBezTo>
                  <a:pt x="907" y="6282"/>
                  <a:pt x="1169" y="6006"/>
                  <a:pt x="1169" y="5689"/>
                </a:cubicBezTo>
                <a:lnTo>
                  <a:pt x="1212" y="1129"/>
                </a:lnTo>
                <a:lnTo>
                  <a:pt x="20473" y="1129"/>
                </a:lnTo>
                <a:lnTo>
                  <a:pt x="20473" y="20471"/>
                </a:lnTo>
                <a:lnTo>
                  <a:pt x="1169" y="20471"/>
                </a:lnTo>
                <a:lnTo>
                  <a:pt x="1169" y="15896"/>
                </a:lnTo>
                <a:cubicBezTo>
                  <a:pt x="1169" y="15580"/>
                  <a:pt x="907" y="15318"/>
                  <a:pt x="592" y="15318"/>
                </a:cubicBezTo>
                <a:cubicBezTo>
                  <a:pt x="276" y="15318"/>
                  <a:pt x="0" y="15580"/>
                  <a:pt x="0" y="15896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42" y="0"/>
                </a:lnTo>
                <a:close/>
                <a:moveTo>
                  <a:pt x="7214" y="6776"/>
                </a:moveTo>
                <a:cubicBezTo>
                  <a:pt x="7068" y="6776"/>
                  <a:pt x="6918" y="6833"/>
                  <a:pt x="6805" y="6946"/>
                </a:cubicBezTo>
                <a:cubicBezTo>
                  <a:pt x="6580" y="7172"/>
                  <a:pt x="6580" y="7539"/>
                  <a:pt x="6805" y="7765"/>
                </a:cubicBezTo>
                <a:lnTo>
                  <a:pt x="9426" y="10376"/>
                </a:lnTo>
                <a:lnTo>
                  <a:pt x="592" y="10376"/>
                </a:lnTo>
                <a:cubicBezTo>
                  <a:pt x="276" y="10376"/>
                  <a:pt x="0" y="10608"/>
                  <a:pt x="0" y="10969"/>
                </a:cubicBezTo>
                <a:cubicBezTo>
                  <a:pt x="0" y="11286"/>
                  <a:pt x="276" y="11548"/>
                  <a:pt x="592" y="11548"/>
                </a:cubicBezTo>
                <a:lnTo>
                  <a:pt x="9426" y="11548"/>
                </a:lnTo>
                <a:lnTo>
                  <a:pt x="6805" y="14174"/>
                </a:lnTo>
                <a:cubicBezTo>
                  <a:pt x="6580" y="14400"/>
                  <a:pt x="6580" y="14767"/>
                  <a:pt x="6805" y="14993"/>
                </a:cubicBezTo>
                <a:cubicBezTo>
                  <a:pt x="6941" y="15128"/>
                  <a:pt x="7079" y="15162"/>
                  <a:pt x="7214" y="15162"/>
                </a:cubicBezTo>
                <a:cubicBezTo>
                  <a:pt x="7349" y="15162"/>
                  <a:pt x="7532" y="15129"/>
                  <a:pt x="7623" y="14993"/>
                </a:cubicBezTo>
                <a:lnTo>
                  <a:pt x="11230" y="11379"/>
                </a:lnTo>
                <a:cubicBezTo>
                  <a:pt x="11455" y="11153"/>
                  <a:pt x="11455" y="10786"/>
                  <a:pt x="11230" y="10560"/>
                </a:cubicBezTo>
                <a:lnTo>
                  <a:pt x="7623" y="6946"/>
                </a:lnTo>
                <a:cubicBezTo>
                  <a:pt x="7510" y="6833"/>
                  <a:pt x="7361" y="6776"/>
                  <a:pt x="7214" y="677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0" name="Form"/>
          <p:cNvSpPr/>
          <p:nvPr/>
        </p:nvSpPr>
        <p:spPr>
          <a:xfrm>
            <a:off x="4991100" y="4464050"/>
            <a:ext cx="306586" cy="30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390" y="21600"/>
                </a:lnTo>
                <a:lnTo>
                  <a:pt x="21432" y="15922"/>
                </a:lnTo>
                <a:cubicBezTo>
                  <a:pt x="21432" y="15606"/>
                  <a:pt x="21158" y="15330"/>
                  <a:pt x="20845" y="15330"/>
                </a:cubicBezTo>
                <a:cubicBezTo>
                  <a:pt x="20532" y="15330"/>
                  <a:pt x="20272" y="15606"/>
                  <a:pt x="20272" y="15922"/>
                </a:cubicBezTo>
                <a:lnTo>
                  <a:pt x="20216" y="20473"/>
                </a:lnTo>
                <a:lnTo>
                  <a:pt x="1118" y="20473"/>
                </a:lnTo>
                <a:lnTo>
                  <a:pt x="1118" y="1169"/>
                </a:lnTo>
                <a:lnTo>
                  <a:pt x="20272" y="1169"/>
                </a:lnTo>
                <a:lnTo>
                  <a:pt x="20272" y="5721"/>
                </a:lnTo>
                <a:cubicBezTo>
                  <a:pt x="20272" y="6036"/>
                  <a:pt x="20532" y="6312"/>
                  <a:pt x="20845" y="6312"/>
                </a:cubicBezTo>
                <a:cubicBezTo>
                  <a:pt x="21158" y="6312"/>
                  <a:pt x="21432" y="6036"/>
                  <a:pt x="21432" y="5721"/>
                </a:cubicBezTo>
                <a:lnTo>
                  <a:pt x="21432" y="0"/>
                </a:lnTo>
                <a:lnTo>
                  <a:pt x="0" y="0"/>
                </a:lnTo>
                <a:close/>
                <a:moveTo>
                  <a:pt x="14442" y="6763"/>
                </a:moveTo>
                <a:cubicBezTo>
                  <a:pt x="14297" y="6763"/>
                  <a:pt x="14148" y="6820"/>
                  <a:pt x="14037" y="6932"/>
                </a:cubicBezTo>
                <a:lnTo>
                  <a:pt x="10457" y="10539"/>
                </a:lnTo>
                <a:cubicBezTo>
                  <a:pt x="10234" y="10765"/>
                  <a:pt x="10234" y="11131"/>
                  <a:pt x="10457" y="11357"/>
                </a:cubicBezTo>
                <a:lnTo>
                  <a:pt x="14037" y="14964"/>
                </a:lnTo>
                <a:cubicBezTo>
                  <a:pt x="14171" y="15099"/>
                  <a:pt x="14308" y="15133"/>
                  <a:pt x="14442" y="15133"/>
                </a:cubicBezTo>
                <a:cubicBezTo>
                  <a:pt x="14576" y="15133"/>
                  <a:pt x="14758" y="15099"/>
                  <a:pt x="14847" y="14964"/>
                </a:cubicBezTo>
                <a:cubicBezTo>
                  <a:pt x="15071" y="14738"/>
                  <a:pt x="15071" y="14372"/>
                  <a:pt x="14847" y="14146"/>
                </a:cubicBezTo>
                <a:lnTo>
                  <a:pt x="12247" y="11526"/>
                </a:lnTo>
                <a:lnTo>
                  <a:pt x="21013" y="11526"/>
                </a:lnTo>
                <a:cubicBezTo>
                  <a:pt x="21326" y="11481"/>
                  <a:pt x="21600" y="11263"/>
                  <a:pt x="21600" y="10948"/>
                </a:cubicBezTo>
                <a:cubicBezTo>
                  <a:pt x="21600" y="10632"/>
                  <a:pt x="21326" y="10356"/>
                  <a:pt x="21013" y="10356"/>
                </a:cubicBezTo>
                <a:lnTo>
                  <a:pt x="12247" y="10356"/>
                </a:lnTo>
                <a:lnTo>
                  <a:pt x="14847" y="7750"/>
                </a:lnTo>
                <a:cubicBezTo>
                  <a:pt x="15071" y="7524"/>
                  <a:pt x="15071" y="7158"/>
                  <a:pt x="14847" y="6932"/>
                </a:cubicBezTo>
                <a:cubicBezTo>
                  <a:pt x="14736" y="6820"/>
                  <a:pt x="14587" y="6763"/>
                  <a:pt x="14442" y="676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1" name="Form"/>
          <p:cNvSpPr/>
          <p:nvPr/>
        </p:nvSpPr>
        <p:spPr>
          <a:xfrm>
            <a:off x="5645150" y="4464050"/>
            <a:ext cx="304205" cy="306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4" extrusionOk="0">
                <a:moveTo>
                  <a:pt x="0" y="0"/>
                </a:moveTo>
                <a:lnTo>
                  <a:pt x="0" y="21377"/>
                </a:lnTo>
                <a:lnTo>
                  <a:pt x="5678" y="21419"/>
                </a:lnTo>
                <a:cubicBezTo>
                  <a:pt x="5994" y="21419"/>
                  <a:pt x="6270" y="21145"/>
                  <a:pt x="6270" y="20833"/>
                </a:cubicBezTo>
                <a:cubicBezTo>
                  <a:pt x="6270" y="20521"/>
                  <a:pt x="5994" y="20261"/>
                  <a:pt x="5678" y="20261"/>
                </a:cubicBezTo>
                <a:lnTo>
                  <a:pt x="1127" y="20219"/>
                </a:lnTo>
                <a:lnTo>
                  <a:pt x="1127" y="1116"/>
                </a:lnTo>
                <a:lnTo>
                  <a:pt x="20473" y="1116"/>
                </a:lnTo>
                <a:lnTo>
                  <a:pt x="20473" y="20261"/>
                </a:lnTo>
                <a:lnTo>
                  <a:pt x="15922" y="20261"/>
                </a:lnTo>
                <a:cubicBezTo>
                  <a:pt x="15606" y="20261"/>
                  <a:pt x="15330" y="20521"/>
                  <a:pt x="15330" y="20833"/>
                </a:cubicBezTo>
                <a:cubicBezTo>
                  <a:pt x="15330" y="21145"/>
                  <a:pt x="15606" y="21419"/>
                  <a:pt x="15922" y="21419"/>
                </a:cubicBezTo>
                <a:lnTo>
                  <a:pt x="21600" y="2141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948" y="10263"/>
                </a:moveTo>
                <a:cubicBezTo>
                  <a:pt x="10632" y="10263"/>
                  <a:pt x="10356" y="10536"/>
                  <a:pt x="10356" y="10849"/>
                </a:cubicBezTo>
                <a:lnTo>
                  <a:pt x="10356" y="19592"/>
                </a:lnTo>
                <a:lnTo>
                  <a:pt x="7750" y="16998"/>
                </a:lnTo>
                <a:cubicBezTo>
                  <a:pt x="7524" y="16775"/>
                  <a:pt x="7158" y="16775"/>
                  <a:pt x="6932" y="16998"/>
                </a:cubicBezTo>
                <a:cubicBezTo>
                  <a:pt x="6707" y="17221"/>
                  <a:pt x="6707" y="17584"/>
                  <a:pt x="6932" y="17807"/>
                </a:cubicBezTo>
                <a:lnTo>
                  <a:pt x="10539" y="21377"/>
                </a:lnTo>
                <a:cubicBezTo>
                  <a:pt x="10765" y="21600"/>
                  <a:pt x="11131" y="21600"/>
                  <a:pt x="11357" y="21377"/>
                </a:cubicBezTo>
                <a:lnTo>
                  <a:pt x="14964" y="17807"/>
                </a:lnTo>
                <a:cubicBezTo>
                  <a:pt x="15189" y="17584"/>
                  <a:pt x="15189" y="17221"/>
                  <a:pt x="14964" y="16998"/>
                </a:cubicBezTo>
                <a:cubicBezTo>
                  <a:pt x="14738" y="16731"/>
                  <a:pt x="14372" y="16733"/>
                  <a:pt x="14146" y="16956"/>
                </a:cubicBezTo>
                <a:lnTo>
                  <a:pt x="11526" y="19550"/>
                </a:lnTo>
                <a:lnTo>
                  <a:pt x="11526" y="10849"/>
                </a:lnTo>
                <a:cubicBezTo>
                  <a:pt x="11526" y="10536"/>
                  <a:pt x="11264" y="10263"/>
                  <a:pt x="10948" y="1026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2" name="Form"/>
          <p:cNvSpPr/>
          <p:nvPr/>
        </p:nvSpPr>
        <p:spPr>
          <a:xfrm>
            <a:off x="6299200" y="4464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4" h="21600" extrusionOk="0">
                <a:moveTo>
                  <a:pt x="42" y="0"/>
                </a:moveTo>
                <a:lnTo>
                  <a:pt x="0" y="5667"/>
                </a:lnTo>
                <a:cubicBezTo>
                  <a:pt x="0" y="5982"/>
                  <a:pt x="275" y="6258"/>
                  <a:pt x="589" y="6258"/>
                </a:cubicBezTo>
                <a:cubicBezTo>
                  <a:pt x="903" y="6258"/>
                  <a:pt x="1164" y="5982"/>
                  <a:pt x="1164" y="5667"/>
                </a:cubicBezTo>
                <a:lnTo>
                  <a:pt x="1206" y="1125"/>
                </a:lnTo>
                <a:lnTo>
                  <a:pt x="20422" y="1125"/>
                </a:lnTo>
                <a:lnTo>
                  <a:pt x="20422" y="20433"/>
                </a:lnTo>
                <a:lnTo>
                  <a:pt x="1164" y="20433"/>
                </a:lnTo>
                <a:lnTo>
                  <a:pt x="1164" y="15891"/>
                </a:lnTo>
                <a:cubicBezTo>
                  <a:pt x="1164" y="15576"/>
                  <a:pt x="903" y="15300"/>
                  <a:pt x="589" y="15300"/>
                </a:cubicBezTo>
                <a:cubicBezTo>
                  <a:pt x="275" y="15300"/>
                  <a:pt x="0" y="15576"/>
                  <a:pt x="0" y="15891"/>
                </a:cubicBezTo>
                <a:lnTo>
                  <a:pt x="0" y="21600"/>
                </a:lnTo>
                <a:lnTo>
                  <a:pt x="21544" y="21600"/>
                </a:lnTo>
                <a:lnTo>
                  <a:pt x="21544" y="0"/>
                </a:lnTo>
                <a:lnTo>
                  <a:pt x="42" y="0"/>
                </a:lnTo>
                <a:close/>
                <a:moveTo>
                  <a:pt x="4166" y="6750"/>
                </a:moveTo>
                <a:cubicBezTo>
                  <a:pt x="4020" y="6750"/>
                  <a:pt x="3871" y="6806"/>
                  <a:pt x="3759" y="6919"/>
                </a:cubicBezTo>
                <a:lnTo>
                  <a:pt x="168" y="10519"/>
                </a:lnTo>
                <a:cubicBezTo>
                  <a:pt x="-56" y="10744"/>
                  <a:pt x="-56" y="11109"/>
                  <a:pt x="168" y="11334"/>
                </a:cubicBezTo>
                <a:lnTo>
                  <a:pt x="3759" y="14934"/>
                </a:lnTo>
                <a:cubicBezTo>
                  <a:pt x="3894" y="15069"/>
                  <a:pt x="4031" y="15103"/>
                  <a:pt x="4166" y="15103"/>
                </a:cubicBezTo>
                <a:cubicBezTo>
                  <a:pt x="4300" y="15103"/>
                  <a:pt x="4483" y="15069"/>
                  <a:pt x="4573" y="14934"/>
                </a:cubicBezTo>
                <a:cubicBezTo>
                  <a:pt x="4797" y="14709"/>
                  <a:pt x="4797" y="14344"/>
                  <a:pt x="4573" y="14119"/>
                </a:cubicBezTo>
                <a:lnTo>
                  <a:pt x="1964" y="11503"/>
                </a:lnTo>
                <a:lnTo>
                  <a:pt x="10758" y="11503"/>
                </a:lnTo>
                <a:cubicBezTo>
                  <a:pt x="11072" y="11503"/>
                  <a:pt x="11347" y="11242"/>
                  <a:pt x="11347" y="10927"/>
                </a:cubicBezTo>
                <a:cubicBezTo>
                  <a:pt x="11347" y="10612"/>
                  <a:pt x="11072" y="10336"/>
                  <a:pt x="10758" y="10336"/>
                </a:cubicBezTo>
                <a:lnTo>
                  <a:pt x="1964" y="10336"/>
                </a:lnTo>
                <a:lnTo>
                  <a:pt x="4573" y="7734"/>
                </a:lnTo>
                <a:cubicBezTo>
                  <a:pt x="4797" y="7509"/>
                  <a:pt x="4797" y="7144"/>
                  <a:pt x="4573" y="6919"/>
                </a:cubicBezTo>
                <a:cubicBezTo>
                  <a:pt x="4460" y="6806"/>
                  <a:pt x="4312" y="6750"/>
                  <a:pt x="4166" y="67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3" name="Form"/>
          <p:cNvSpPr/>
          <p:nvPr/>
        </p:nvSpPr>
        <p:spPr>
          <a:xfrm>
            <a:off x="7607300" y="4464645"/>
            <a:ext cx="304801" cy="303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1" h="21600" extrusionOk="0">
                <a:moveTo>
                  <a:pt x="0" y="0"/>
                </a:moveTo>
                <a:lnTo>
                  <a:pt x="0" y="5647"/>
                </a:lnTo>
                <a:cubicBezTo>
                  <a:pt x="0" y="5963"/>
                  <a:pt x="275" y="6240"/>
                  <a:pt x="589" y="6240"/>
                </a:cubicBezTo>
                <a:cubicBezTo>
                  <a:pt x="903" y="6240"/>
                  <a:pt x="1164" y="5963"/>
                  <a:pt x="1164" y="5647"/>
                </a:cubicBezTo>
                <a:lnTo>
                  <a:pt x="1164" y="1129"/>
                </a:lnTo>
                <a:lnTo>
                  <a:pt x="20377" y="1129"/>
                </a:lnTo>
                <a:lnTo>
                  <a:pt x="20377" y="5689"/>
                </a:lnTo>
                <a:cubicBezTo>
                  <a:pt x="20377" y="6006"/>
                  <a:pt x="20638" y="6282"/>
                  <a:pt x="20952" y="6282"/>
                </a:cubicBezTo>
                <a:cubicBezTo>
                  <a:pt x="21266" y="6282"/>
                  <a:pt x="21541" y="6006"/>
                  <a:pt x="21541" y="5689"/>
                </a:cubicBezTo>
                <a:lnTo>
                  <a:pt x="21541" y="0"/>
                </a:lnTo>
                <a:lnTo>
                  <a:pt x="0" y="0"/>
                </a:lnTo>
                <a:close/>
                <a:moveTo>
                  <a:pt x="4165" y="6734"/>
                </a:moveTo>
                <a:cubicBezTo>
                  <a:pt x="4019" y="6734"/>
                  <a:pt x="3871" y="6791"/>
                  <a:pt x="3759" y="6904"/>
                </a:cubicBezTo>
                <a:lnTo>
                  <a:pt x="168" y="10518"/>
                </a:lnTo>
                <a:cubicBezTo>
                  <a:pt x="-56" y="10744"/>
                  <a:pt x="-56" y="11111"/>
                  <a:pt x="168" y="11336"/>
                </a:cubicBezTo>
                <a:lnTo>
                  <a:pt x="3759" y="14951"/>
                </a:lnTo>
                <a:cubicBezTo>
                  <a:pt x="3893" y="15086"/>
                  <a:pt x="4031" y="15120"/>
                  <a:pt x="4165" y="15120"/>
                </a:cubicBezTo>
                <a:cubicBezTo>
                  <a:pt x="4300" y="15120"/>
                  <a:pt x="4482" y="15086"/>
                  <a:pt x="4572" y="14951"/>
                </a:cubicBezTo>
                <a:cubicBezTo>
                  <a:pt x="4796" y="14725"/>
                  <a:pt x="4796" y="14358"/>
                  <a:pt x="4572" y="14132"/>
                </a:cubicBezTo>
                <a:lnTo>
                  <a:pt x="1963" y="11506"/>
                </a:lnTo>
                <a:lnTo>
                  <a:pt x="19508" y="11506"/>
                </a:lnTo>
                <a:lnTo>
                  <a:pt x="16913" y="14132"/>
                </a:lnTo>
                <a:cubicBezTo>
                  <a:pt x="16689" y="14358"/>
                  <a:pt x="16689" y="14725"/>
                  <a:pt x="16913" y="14951"/>
                </a:cubicBezTo>
                <a:cubicBezTo>
                  <a:pt x="17048" y="15086"/>
                  <a:pt x="17171" y="15120"/>
                  <a:pt x="17306" y="15120"/>
                </a:cubicBezTo>
                <a:cubicBezTo>
                  <a:pt x="17441" y="15120"/>
                  <a:pt x="17623" y="15086"/>
                  <a:pt x="17713" y="14951"/>
                </a:cubicBezTo>
                <a:lnTo>
                  <a:pt x="21303" y="11336"/>
                </a:lnTo>
                <a:cubicBezTo>
                  <a:pt x="21437" y="11201"/>
                  <a:pt x="21533" y="10969"/>
                  <a:pt x="21443" y="10744"/>
                </a:cubicBezTo>
                <a:cubicBezTo>
                  <a:pt x="21398" y="10653"/>
                  <a:pt x="21348" y="10563"/>
                  <a:pt x="21303" y="10518"/>
                </a:cubicBezTo>
                <a:lnTo>
                  <a:pt x="17713" y="6904"/>
                </a:lnTo>
                <a:cubicBezTo>
                  <a:pt x="17488" y="6678"/>
                  <a:pt x="17138" y="6678"/>
                  <a:pt x="16913" y="6904"/>
                </a:cubicBezTo>
                <a:cubicBezTo>
                  <a:pt x="16689" y="7129"/>
                  <a:pt x="16689" y="7496"/>
                  <a:pt x="16913" y="7722"/>
                </a:cubicBezTo>
                <a:lnTo>
                  <a:pt x="19508" y="10334"/>
                </a:lnTo>
                <a:lnTo>
                  <a:pt x="1963" y="10334"/>
                </a:lnTo>
                <a:lnTo>
                  <a:pt x="4572" y="7722"/>
                </a:lnTo>
                <a:cubicBezTo>
                  <a:pt x="4796" y="7496"/>
                  <a:pt x="4796" y="7129"/>
                  <a:pt x="4572" y="6904"/>
                </a:cubicBezTo>
                <a:cubicBezTo>
                  <a:pt x="4460" y="6791"/>
                  <a:pt x="4311" y="6734"/>
                  <a:pt x="4165" y="6734"/>
                </a:cubicBezTo>
                <a:close/>
                <a:moveTo>
                  <a:pt x="589" y="15318"/>
                </a:moveTo>
                <a:cubicBezTo>
                  <a:pt x="275" y="15318"/>
                  <a:pt x="0" y="15594"/>
                  <a:pt x="0" y="15911"/>
                </a:cubicBezTo>
                <a:lnTo>
                  <a:pt x="0" y="21600"/>
                </a:lnTo>
                <a:lnTo>
                  <a:pt x="21457" y="21600"/>
                </a:lnTo>
                <a:lnTo>
                  <a:pt x="21499" y="15911"/>
                </a:lnTo>
                <a:cubicBezTo>
                  <a:pt x="21544" y="15594"/>
                  <a:pt x="21266" y="15318"/>
                  <a:pt x="20952" y="15318"/>
                </a:cubicBezTo>
                <a:cubicBezTo>
                  <a:pt x="20638" y="15318"/>
                  <a:pt x="20377" y="15594"/>
                  <a:pt x="20377" y="15911"/>
                </a:cubicBezTo>
                <a:lnTo>
                  <a:pt x="20335" y="20471"/>
                </a:lnTo>
                <a:lnTo>
                  <a:pt x="1164" y="20471"/>
                </a:lnTo>
                <a:lnTo>
                  <a:pt x="1164" y="15911"/>
                </a:lnTo>
                <a:cubicBezTo>
                  <a:pt x="1164" y="15594"/>
                  <a:pt x="903" y="15318"/>
                  <a:pt x="589" y="1531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4" name="Form"/>
          <p:cNvSpPr/>
          <p:nvPr/>
        </p:nvSpPr>
        <p:spPr>
          <a:xfrm>
            <a:off x="6953250" y="4464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558" y="21600"/>
                </a:lnTo>
                <a:lnTo>
                  <a:pt x="21600" y="15933"/>
                </a:lnTo>
                <a:cubicBezTo>
                  <a:pt x="21600" y="15618"/>
                  <a:pt x="21324" y="15342"/>
                  <a:pt x="21009" y="15342"/>
                </a:cubicBezTo>
                <a:cubicBezTo>
                  <a:pt x="20694" y="15342"/>
                  <a:pt x="20433" y="15618"/>
                  <a:pt x="20433" y="15933"/>
                </a:cubicBezTo>
                <a:lnTo>
                  <a:pt x="20391" y="20475"/>
                </a:lnTo>
                <a:lnTo>
                  <a:pt x="1125" y="20475"/>
                </a:lnTo>
                <a:lnTo>
                  <a:pt x="1125" y="1167"/>
                </a:lnTo>
                <a:lnTo>
                  <a:pt x="20433" y="1167"/>
                </a:lnTo>
                <a:lnTo>
                  <a:pt x="20433" y="5709"/>
                </a:lnTo>
                <a:cubicBezTo>
                  <a:pt x="20433" y="6024"/>
                  <a:pt x="20694" y="6300"/>
                  <a:pt x="21009" y="6300"/>
                </a:cubicBezTo>
                <a:cubicBezTo>
                  <a:pt x="21324" y="6300"/>
                  <a:pt x="21600" y="6024"/>
                  <a:pt x="21600" y="5709"/>
                </a:cubicBezTo>
                <a:lnTo>
                  <a:pt x="21600" y="0"/>
                </a:lnTo>
                <a:lnTo>
                  <a:pt x="0" y="0"/>
                </a:lnTo>
                <a:close/>
                <a:moveTo>
                  <a:pt x="17100" y="6750"/>
                </a:moveTo>
                <a:cubicBezTo>
                  <a:pt x="16954" y="6750"/>
                  <a:pt x="16805" y="6806"/>
                  <a:pt x="16692" y="6919"/>
                </a:cubicBezTo>
                <a:cubicBezTo>
                  <a:pt x="16467" y="7144"/>
                  <a:pt x="16467" y="7509"/>
                  <a:pt x="16692" y="7734"/>
                </a:cubicBezTo>
                <a:lnTo>
                  <a:pt x="19308" y="10336"/>
                </a:lnTo>
                <a:lnTo>
                  <a:pt x="10491" y="10336"/>
                </a:lnTo>
                <a:cubicBezTo>
                  <a:pt x="10176" y="10336"/>
                  <a:pt x="9900" y="10612"/>
                  <a:pt x="9900" y="10927"/>
                </a:cubicBezTo>
                <a:cubicBezTo>
                  <a:pt x="9900" y="11242"/>
                  <a:pt x="10176" y="11503"/>
                  <a:pt x="10491" y="11503"/>
                </a:cubicBezTo>
                <a:lnTo>
                  <a:pt x="19308" y="11503"/>
                </a:lnTo>
                <a:lnTo>
                  <a:pt x="16692" y="14119"/>
                </a:lnTo>
                <a:cubicBezTo>
                  <a:pt x="16467" y="14344"/>
                  <a:pt x="16467" y="14709"/>
                  <a:pt x="16692" y="14934"/>
                </a:cubicBezTo>
                <a:cubicBezTo>
                  <a:pt x="16827" y="15069"/>
                  <a:pt x="16965" y="15103"/>
                  <a:pt x="17100" y="15103"/>
                </a:cubicBezTo>
                <a:cubicBezTo>
                  <a:pt x="17235" y="15103"/>
                  <a:pt x="17418" y="15069"/>
                  <a:pt x="17508" y="14934"/>
                </a:cubicBezTo>
                <a:lnTo>
                  <a:pt x="21108" y="11334"/>
                </a:lnTo>
                <a:cubicBezTo>
                  <a:pt x="21333" y="11109"/>
                  <a:pt x="21333" y="10744"/>
                  <a:pt x="21108" y="10519"/>
                </a:cubicBezTo>
                <a:lnTo>
                  <a:pt x="17508" y="6919"/>
                </a:lnTo>
                <a:cubicBezTo>
                  <a:pt x="17395" y="6806"/>
                  <a:pt x="17246" y="6750"/>
                  <a:pt x="17100" y="67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5" name="Form"/>
          <p:cNvSpPr/>
          <p:nvPr/>
        </p:nvSpPr>
        <p:spPr>
          <a:xfrm>
            <a:off x="8261350" y="4464050"/>
            <a:ext cx="304205" cy="3048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5" extrusionOk="0">
                <a:moveTo>
                  <a:pt x="0" y="0"/>
                </a:moveTo>
                <a:lnTo>
                  <a:pt x="0" y="21510"/>
                </a:lnTo>
                <a:lnTo>
                  <a:pt x="5678" y="21552"/>
                </a:lnTo>
                <a:cubicBezTo>
                  <a:pt x="5994" y="21552"/>
                  <a:pt x="6270" y="21276"/>
                  <a:pt x="6270" y="20962"/>
                </a:cubicBezTo>
                <a:cubicBezTo>
                  <a:pt x="6270" y="20647"/>
                  <a:pt x="5994" y="20385"/>
                  <a:pt x="5678" y="20385"/>
                </a:cubicBezTo>
                <a:lnTo>
                  <a:pt x="1127" y="20329"/>
                </a:lnTo>
                <a:lnTo>
                  <a:pt x="1127" y="1124"/>
                </a:lnTo>
                <a:lnTo>
                  <a:pt x="5678" y="1124"/>
                </a:lnTo>
                <a:lnTo>
                  <a:pt x="5678" y="1167"/>
                </a:lnTo>
                <a:cubicBezTo>
                  <a:pt x="5994" y="1167"/>
                  <a:pt x="6270" y="905"/>
                  <a:pt x="6270" y="590"/>
                </a:cubicBezTo>
                <a:cubicBezTo>
                  <a:pt x="6270" y="275"/>
                  <a:pt x="5994" y="0"/>
                  <a:pt x="5678" y="0"/>
                </a:cubicBezTo>
                <a:lnTo>
                  <a:pt x="0" y="0"/>
                </a:lnTo>
                <a:close/>
                <a:moveTo>
                  <a:pt x="10821" y="0"/>
                </a:moveTo>
                <a:cubicBezTo>
                  <a:pt x="10731" y="0"/>
                  <a:pt x="10686" y="-3"/>
                  <a:pt x="10596" y="42"/>
                </a:cubicBezTo>
                <a:cubicBezTo>
                  <a:pt x="10551" y="42"/>
                  <a:pt x="10500" y="84"/>
                  <a:pt x="10455" y="84"/>
                </a:cubicBezTo>
                <a:cubicBezTo>
                  <a:pt x="10455" y="84"/>
                  <a:pt x="10370" y="182"/>
                  <a:pt x="10370" y="182"/>
                </a:cubicBezTo>
                <a:lnTo>
                  <a:pt x="6763" y="3782"/>
                </a:lnTo>
                <a:cubicBezTo>
                  <a:pt x="6538" y="4007"/>
                  <a:pt x="6538" y="4358"/>
                  <a:pt x="6763" y="4583"/>
                </a:cubicBezTo>
                <a:cubicBezTo>
                  <a:pt x="6898" y="4718"/>
                  <a:pt x="7036" y="4766"/>
                  <a:pt x="7172" y="4766"/>
                </a:cubicBezTo>
                <a:cubicBezTo>
                  <a:pt x="7307" y="4766"/>
                  <a:pt x="7490" y="4718"/>
                  <a:pt x="7580" y="4583"/>
                </a:cubicBezTo>
                <a:lnTo>
                  <a:pt x="10187" y="1982"/>
                </a:lnTo>
                <a:lnTo>
                  <a:pt x="10187" y="10797"/>
                </a:lnTo>
                <a:lnTo>
                  <a:pt x="10187" y="19612"/>
                </a:lnTo>
                <a:lnTo>
                  <a:pt x="7580" y="17011"/>
                </a:lnTo>
                <a:cubicBezTo>
                  <a:pt x="7355" y="16786"/>
                  <a:pt x="6989" y="16786"/>
                  <a:pt x="6763" y="17011"/>
                </a:cubicBezTo>
                <a:cubicBezTo>
                  <a:pt x="6538" y="17236"/>
                  <a:pt x="6538" y="17587"/>
                  <a:pt x="6763" y="17812"/>
                </a:cubicBezTo>
                <a:lnTo>
                  <a:pt x="10370" y="21411"/>
                </a:lnTo>
                <a:cubicBezTo>
                  <a:pt x="10415" y="21411"/>
                  <a:pt x="10508" y="21507"/>
                  <a:pt x="10553" y="21552"/>
                </a:cubicBezTo>
                <a:cubicBezTo>
                  <a:pt x="10644" y="21597"/>
                  <a:pt x="10689" y="21594"/>
                  <a:pt x="10779" y="21594"/>
                </a:cubicBezTo>
                <a:cubicBezTo>
                  <a:pt x="10869" y="21594"/>
                  <a:pt x="10914" y="21597"/>
                  <a:pt x="11004" y="21552"/>
                </a:cubicBezTo>
                <a:cubicBezTo>
                  <a:pt x="11049" y="21552"/>
                  <a:pt x="11142" y="21411"/>
                  <a:pt x="11187" y="21411"/>
                </a:cubicBezTo>
                <a:lnTo>
                  <a:pt x="14795" y="17812"/>
                </a:lnTo>
                <a:cubicBezTo>
                  <a:pt x="15020" y="17587"/>
                  <a:pt x="15020" y="17236"/>
                  <a:pt x="14795" y="17011"/>
                </a:cubicBezTo>
                <a:cubicBezTo>
                  <a:pt x="14614" y="16741"/>
                  <a:pt x="14245" y="16730"/>
                  <a:pt x="14020" y="16955"/>
                </a:cubicBezTo>
                <a:lnTo>
                  <a:pt x="11413" y="19570"/>
                </a:lnTo>
                <a:lnTo>
                  <a:pt x="11413" y="10797"/>
                </a:lnTo>
                <a:lnTo>
                  <a:pt x="11413" y="1982"/>
                </a:lnTo>
                <a:lnTo>
                  <a:pt x="14020" y="4583"/>
                </a:lnTo>
                <a:cubicBezTo>
                  <a:pt x="14155" y="4718"/>
                  <a:pt x="14293" y="4766"/>
                  <a:pt x="14428" y="4766"/>
                </a:cubicBezTo>
                <a:cubicBezTo>
                  <a:pt x="14563" y="4766"/>
                  <a:pt x="14746" y="4718"/>
                  <a:pt x="14837" y="4583"/>
                </a:cubicBezTo>
                <a:cubicBezTo>
                  <a:pt x="15062" y="4358"/>
                  <a:pt x="15062" y="4006"/>
                  <a:pt x="14837" y="3782"/>
                </a:cubicBezTo>
                <a:lnTo>
                  <a:pt x="11230" y="182"/>
                </a:lnTo>
                <a:cubicBezTo>
                  <a:pt x="11140" y="93"/>
                  <a:pt x="10956" y="0"/>
                  <a:pt x="10821" y="0"/>
                </a:cubicBezTo>
                <a:close/>
                <a:moveTo>
                  <a:pt x="15922" y="0"/>
                </a:moveTo>
                <a:cubicBezTo>
                  <a:pt x="15606" y="0"/>
                  <a:pt x="15330" y="275"/>
                  <a:pt x="15330" y="590"/>
                </a:cubicBezTo>
                <a:cubicBezTo>
                  <a:pt x="15330" y="905"/>
                  <a:pt x="15606" y="1167"/>
                  <a:pt x="15922" y="1167"/>
                </a:cubicBezTo>
                <a:lnTo>
                  <a:pt x="20473" y="1167"/>
                </a:lnTo>
                <a:lnTo>
                  <a:pt x="20473" y="20427"/>
                </a:lnTo>
                <a:lnTo>
                  <a:pt x="15922" y="20427"/>
                </a:lnTo>
                <a:cubicBezTo>
                  <a:pt x="15606" y="20427"/>
                  <a:pt x="15330" y="20689"/>
                  <a:pt x="15330" y="21004"/>
                </a:cubicBezTo>
                <a:cubicBezTo>
                  <a:pt x="15330" y="21319"/>
                  <a:pt x="15606" y="21594"/>
                  <a:pt x="15922" y="21594"/>
                </a:cubicBezTo>
                <a:lnTo>
                  <a:pt x="21600" y="21594"/>
                </a:lnTo>
                <a:lnTo>
                  <a:pt x="21600" y="0"/>
                </a:lnTo>
                <a:lnTo>
                  <a:pt x="15922" y="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6" name="Form"/>
          <p:cNvSpPr/>
          <p:nvPr/>
        </p:nvSpPr>
        <p:spPr>
          <a:xfrm>
            <a:off x="8909050" y="4464050"/>
            <a:ext cx="306785" cy="306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730"/>
                </a:lnTo>
                <a:cubicBezTo>
                  <a:pt x="0" y="11043"/>
                  <a:pt x="274" y="11317"/>
                  <a:pt x="587" y="11317"/>
                </a:cubicBezTo>
                <a:cubicBezTo>
                  <a:pt x="900" y="11317"/>
                  <a:pt x="1160" y="11043"/>
                  <a:pt x="1160" y="10730"/>
                </a:cubicBezTo>
                <a:lnTo>
                  <a:pt x="1160" y="1160"/>
                </a:lnTo>
                <a:lnTo>
                  <a:pt x="10730" y="1160"/>
                </a:lnTo>
                <a:cubicBezTo>
                  <a:pt x="11088" y="1160"/>
                  <a:pt x="11317" y="900"/>
                  <a:pt x="11317" y="587"/>
                </a:cubicBezTo>
                <a:cubicBezTo>
                  <a:pt x="11317" y="274"/>
                  <a:pt x="11043" y="0"/>
                  <a:pt x="10730" y="0"/>
                </a:cubicBezTo>
                <a:lnTo>
                  <a:pt x="0" y="0"/>
                </a:lnTo>
                <a:close/>
                <a:moveTo>
                  <a:pt x="12966" y="3130"/>
                </a:moveTo>
                <a:cubicBezTo>
                  <a:pt x="12653" y="3130"/>
                  <a:pt x="12379" y="3404"/>
                  <a:pt x="12379" y="3716"/>
                </a:cubicBezTo>
                <a:cubicBezTo>
                  <a:pt x="12379" y="4029"/>
                  <a:pt x="12653" y="4289"/>
                  <a:pt x="12966" y="4289"/>
                </a:cubicBezTo>
                <a:lnTo>
                  <a:pt x="16626" y="4289"/>
                </a:lnTo>
                <a:lnTo>
                  <a:pt x="10465" y="10465"/>
                </a:lnTo>
                <a:lnTo>
                  <a:pt x="4289" y="16626"/>
                </a:lnTo>
                <a:lnTo>
                  <a:pt x="4289" y="12966"/>
                </a:lnTo>
                <a:cubicBezTo>
                  <a:pt x="4289" y="12653"/>
                  <a:pt x="4029" y="12379"/>
                  <a:pt x="3716" y="12379"/>
                </a:cubicBezTo>
                <a:cubicBezTo>
                  <a:pt x="3403" y="12379"/>
                  <a:pt x="3130" y="12653"/>
                  <a:pt x="3130" y="12966"/>
                </a:cubicBezTo>
                <a:lnTo>
                  <a:pt x="3130" y="18023"/>
                </a:lnTo>
                <a:cubicBezTo>
                  <a:pt x="3130" y="18336"/>
                  <a:pt x="3403" y="18596"/>
                  <a:pt x="3716" y="18596"/>
                </a:cubicBezTo>
                <a:lnTo>
                  <a:pt x="8760" y="18596"/>
                </a:lnTo>
                <a:cubicBezTo>
                  <a:pt x="9073" y="18596"/>
                  <a:pt x="9347" y="18336"/>
                  <a:pt x="9347" y="18023"/>
                </a:cubicBezTo>
                <a:cubicBezTo>
                  <a:pt x="9302" y="17710"/>
                  <a:pt x="9073" y="17437"/>
                  <a:pt x="8760" y="17436"/>
                </a:cubicBezTo>
                <a:lnTo>
                  <a:pt x="5100" y="17436"/>
                </a:lnTo>
                <a:lnTo>
                  <a:pt x="11261" y="11261"/>
                </a:lnTo>
                <a:lnTo>
                  <a:pt x="17436" y="5100"/>
                </a:lnTo>
                <a:lnTo>
                  <a:pt x="17436" y="8760"/>
                </a:lnTo>
                <a:cubicBezTo>
                  <a:pt x="17436" y="9073"/>
                  <a:pt x="17710" y="9347"/>
                  <a:pt x="18023" y="9347"/>
                </a:cubicBezTo>
                <a:cubicBezTo>
                  <a:pt x="18336" y="9347"/>
                  <a:pt x="18596" y="9073"/>
                  <a:pt x="18596" y="8760"/>
                </a:cubicBezTo>
                <a:lnTo>
                  <a:pt x="18596" y="3716"/>
                </a:lnTo>
                <a:cubicBezTo>
                  <a:pt x="18596" y="3403"/>
                  <a:pt x="18336" y="3130"/>
                  <a:pt x="18023" y="3130"/>
                </a:cubicBezTo>
                <a:lnTo>
                  <a:pt x="12966" y="3130"/>
                </a:lnTo>
                <a:close/>
                <a:moveTo>
                  <a:pt x="21013" y="10283"/>
                </a:moveTo>
                <a:cubicBezTo>
                  <a:pt x="20700" y="10283"/>
                  <a:pt x="20426" y="10557"/>
                  <a:pt x="20426" y="10870"/>
                </a:cubicBezTo>
                <a:lnTo>
                  <a:pt x="20426" y="20426"/>
                </a:lnTo>
                <a:lnTo>
                  <a:pt x="10870" y="20426"/>
                </a:lnTo>
                <a:cubicBezTo>
                  <a:pt x="10557" y="20426"/>
                  <a:pt x="10283" y="20700"/>
                  <a:pt x="10283" y="21013"/>
                </a:cubicBezTo>
                <a:cubicBezTo>
                  <a:pt x="10283" y="21326"/>
                  <a:pt x="10557" y="21600"/>
                  <a:pt x="10870" y="21600"/>
                </a:cubicBezTo>
                <a:lnTo>
                  <a:pt x="21600" y="21600"/>
                </a:lnTo>
                <a:lnTo>
                  <a:pt x="21600" y="10870"/>
                </a:lnTo>
                <a:cubicBezTo>
                  <a:pt x="21600" y="10512"/>
                  <a:pt x="21326" y="10283"/>
                  <a:pt x="21013" y="1028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7" name="Form"/>
          <p:cNvSpPr/>
          <p:nvPr/>
        </p:nvSpPr>
        <p:spPr>
          <a:xfrm>
            <a:off x="9563100" y="4508499"/>
            <a:ext cx="307777" cy="220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2" extrusionOk="0">
                <a:moveTo>
                  <a:pt x="10682" y="0"/>
                </a:moveTo>
                <a:cubicBezTo>
                  <a:pt x="10593" y="0"/>
                  <a:pt x="10503" y="-4"/>
                  <a:pt x="10459" y="58"/>
                </a:cubicBezTo>
                <a:cubicBezTo>
                  <a:pt x="10414" y="120"/>
                  <a:pt x="10323" y="253"/>
                  <a:pt x="10278" y="253"/>
                </a:cubicBezTo>
                <a:lnTo>
                  <a:pt x="7743" y="3793"/>
                </a:lnTo>
                <a:cubicBezTo>
                  <a:pt x="7520" y="4104"/>
                  <a:pt x="7520" y="4610"/>
                  <a:pt x="7743" y="4921"/>
                </a:cubicBezTo>
                <a:cubicBezTo>
                  <a:pt x="7877" y="5108"/>
                  <a:pt x="8013" y="5174"/>
                  <a:pt x="8147" y="5174"/>
                </a:cubicBezTo>
                <a:cubicBezTo>
                  <a:pt x="8281" y="5174"/>
                  <a:pt x="8462" y="5108"/>
                  <a:pt x="8551" y="4921"/>
                </a:cubicBezTo>
                <a:lnTo>
                  <a:pt x="10111" y="2743"/>
                </a:lnTo>
                <a:lnTo>
                  <a:pt x="10111" y="10835"/>
                </a:lnTo>
                <a:lnTo>
                  <a:pt x="10111" y="18927"/>
                </a:lnTo>
                <a:lnTo>
                  <a:pt x="8551" y="16748"/>
                </a:lnTo>
                <a:cubicBezTo>
                  <a:pt x="8328" y="16437"/>
                  <a:pt x="7966" y="16437"/>
                  <a:pt x="7743" y="16748"/>
                </a:cubicBezTo>
                <a:cubicBezTo>
                  <a:pt x="7520" y="17060"/>
                  <a:pt x="7520" y="17546"/>
                  <a:pt x="7743" y="17857"/>
                </a:cubicBezTo>
                <a:lnTo>
                  <a:pt x="10278" y="21417"/>
                </a:lnTo>
                <a:cubicBezTo>
                  <a:pt x="10322" y="21417"/>
                  <a:pt x="10414" y="21534"/>
                  <a:pt x="10459" y="21534"/>
                </a:cubicBezTo>
                <a:cubicBezTo>
                  <a:pt x="10548" y="21596"/>
                  <a:pt x="10637" y="21592"/>
                  <a:pt x="10682" y="21592"/>
                </a:cubicBezTo>
                <a:cubicBezTo>
                  <a:pt x="10771" y="21592"/>
                  <a:pt x="10815" y="21596"/>
                  <a:pt x="10904" y="21534"/>
                </a:cubicBezTo>
                <a:cubicBezTo>
                  <a:pt x="10949" y="21471"/>
                  <a:pt x="11041" y="21359"/>
                  <a:pt x="11085" y="21359"/>
                </a:cubicBezTo>
                <a:lnTo>
                  <a:pt x="13620" y="17799"/>
                </a:lnTo>
                <a:cubicBezTo>
                  <a:pt x="13843" y="17488"/>
                  <a:pt x="13843" y="17001"/>
                  <a:pt x="13620" y="16690"/>
                </a:cubicBezTo>
                <a:cubicBezTo>
                  <a:pt x="13397" y="16379"/>
                  <a:pt x="13049" y="16379"/>
                  <a:pt x="12826" y="16690"/>
                </a:cubicBezTo>
                <a:lnTo>
                  <a:pt x="11267" y="18869"/>
                </a:lnTo>
                <a:lnTo>
                  <a:pt x="11267" y="10776"/>
                </a:lnTo>
                <a:lnTo>
                  <a:pt x="11267" y="2743"/>
                </a:lnTo>
                <a:lnTo>
                  <a:pt x="12826" y="4921"/>
                </a:lnTo>
                <a:cubicBezTo>
                  <a:pt x="12960" y="5108"/>
                  <a:pt x="13096" y="5174"/>
                  <a:pt x="13230" y="5174"/>
                </a:cubicBezTo>
                <a:cubicBezTo>
                  <a:pt x="13364" y="5174"/>
                  <a:pt x="13531" y="5108"/>
                  <a:pt x="13620" y="4921"/>
                </a:cubicBezTo>
                <a:cubicBezTo>
                  <a:pt x="13843" y="4610"/>
                  <a:pt x="13843" y="4104"/>
                  <a:pt x="13620" y="3793"/>
                </a:cubicBezTo>
                <a:lnTo>
                  <a:pt x="11085" y="253"/>
                </a:lnTo>
                <a:cubicBezTo>
                  <a:pt x="11041" y="253"/>
                  <a:pt x="10949" y="120"/>
                  <a:pt x="10904" y="58"/>
                </a:cubicBezTo>
                <a:cubicBezTo>
                  <a:pt x="10815" y="-4"/>
                  <a:pt x="10771" y="0"/>
                  <a:pt x="10682" y="0"/>
                </a:cubicBezTo>
                <a:close/>
                <a:moveTo>
                  <a:pt x="5877" y="2490"/>
                </a:moveTo>
                <a:cubicBezTo>
                  <a:pt x="5732" y="2490"/>
                  <a:pt x="5598" y="2568"/>
                  <a:pt x="5487" y="2723"/>
                </a:cubicBezTo>
                <a:lnTo>
                  <a:pt x="0" y="10387"/>
                </a:lnTo>
                <a:lnTo>
                  <a:pt x="5487" y="18032"/>
                </a:lnTo>
                <a:cubicBezTo>
                  <a:pt x="5621" y="18219"/>
                  <a:pt x="5743" y="18285"/>
                  <a:pt x="5877" y="18285"/>
                </a:cubicBezTo>
                <a:cubicBezTo>
                  <a:pt x="6011" y="18285"/>
                  <a:pt x="6192" y="18219"/>
                  <a:pt x="6281" y="18032"/>
                </a:cubicBezTo>
                <a:cubicBezTo>
                  <a:pt x="6504" y="17721"/>
                  <a:pt x="6504" y="17235"/>
                  <a:pt x="6281" y="16923"/>
                </a:cubicBezTo>
                <a:lnTo>
                  <a:pt x="1643" y="10310"/>
                </a:lnTo>
                <a:lnTo>
                  <a:pt x="6281" y="3851"/>
                </a:lnTo>
                <a:cubicBezTo>
                  <a:pt x="6504" y="3540"/>
                  <a:pt x="6504" y="3034"/>
                  <a:pt x="6281" y="2723"/>
                </a:cubicBezTo>
                <a:cubicBezTo>
                  <a:pt x="6169" y="2568"/>
                  <a:pt x="6022" y="2490"/>
                  <a:pt x="5877" y="2490"/>
                </a:cubicBezTo>
                <a:close/>
                <a:moveTo>
                  <a:pt x="15723" y="2490"/>
                </a:moveTo>
                <a:cubicBezTo>
                  <a:pt x="15578" y="2490"/>
                  <a:pt x="15431" y="2568"/>
                  <a:pt x="15319" y="2723"/>
                </a:cubicBezTo>
                <a:cubicBezTo>
                  <a:pt x="15096" y="3034"/>
                  <a:pt x="15096" y="3540"/>
                  <a:pt x="15319" y="3851"/>
                </a:cubicBezTo>
                <a:lnTo>
                  <a:pt x="19957" y="10310"/>
                </a:lnTo>
                <a:lnTo>
                  <a:pt x="15319" y="16787"/>
                </a:lnTo>
                <a:cubicBezTo>
                  <a:pt x="15096" y="17099"/>
                  <a:pt x="15096" y="17604"/>
                  <a:pt x="15319" y="17916"/>
                </a:cubicBezTo>
                <a:cubicBezTo>
                  <a:pt x="15453" y="18102"/>
                  <a:pt x="15589" y="18168"/>
                  <a:pt x="15723" y="18168"/>
                </a:cubicBezTo>
                <a:cubicBezTo>
                  <a:pt x="15857" y="18168"/>
                  <a:pt x="16038" y="18102"/>
                  <a:pt x="16127" y="17916"/>
                </a:cubicBezTo>
                <a:lnTo>
                  <a:pt x="21600" y="10251"/>
                </a:lnTo>
                <a:lnTo>
                  <a:pt x="16127" y="2723"/>
                </a:lnTo>
                <a:cubicBezTo>
                  <a:pt x="16015" y="2568"/>
                  <a:pt x="15868" y="2490"/>
                  <a:pt x="15723" y="249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8" name="Form"/>
          <p:cNvSpPr/>
          <p:nvPr/>
        </p:nvSpPr>
        <p:spPr>
          <a:xfrm>
            <a:off x="10261600" y="4464050"/>
            <a:ext cx="215169" cy="305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600" extrusionOk="0">
                <a:moveTo>
                  <a:pt x="11002" y="0"/>
                </a:moveTo>
                <a:lnTo>
                  <a:pt x="3404" y="5379"/>
                </a:lnTo>
                <a:cubicBezTo>
                  <a:pt x="3087" y="5603"/>
                  <a:pt x="3087" y="5967"/>
                  <a:pt x="3404" y="6191"/>
                </a:cubicBezTo>
                <a:cubicBezTo>
                  <a:pt x="3530" y="6326"/>
                  <a:pt x="3788" y="6359"/>
                  <a:pt x="3977" y="6360"/>
                </a:cubicBezTo>
                <a:cubicBezTo>
                  <a:pt x="4167" y="6360"/>
                  <a:pt x="4361" y="6326"/>
                  <a:pt x="4551" y="6191"/>
                </a:cubicBezTo>
                <a:lnTo>
                  <a:pt x="11002" y="1611"/>
                </a:lnTo>
                <a:lnTo>
                  <a:pt x="17453" y="6191"/>
                </a:lnTo>
                <a:cubicBezTo>
                  <a:pt x="17769" y="6416"/>
                  <a:pt x="18284" y="6416"/>
                  <a:pt x="18600" y="6191"/>
                </a:cubicBezTo>
                <a:cubicBezTo>
                  <a:pt x="18917" y="5967"/>
                  <a:pt x="18917" y="5603"/>
                  <a:pt x="18600" y="5379"/>
                </a:cubicBezTo>
                <a:lnTo>
                  <a:pt x="11002" y="0"/>
                </a:lnTo>
                <a:close/>
                <a:moveTo>
                  <a:pt x="4294" y="7620"/>
                </a:moveTo>
                <a:cubicBezTo>
                  <a:pt x="4088" y="7620"/>
                  <a:pt x="3879" y="7676"/>
                  <a:pt x="3720" y="7788"/>
                </a:cubicBezTo>
                <a:lnTo>
                  <a:pt x="238" y="10254"/>
                </a:lnTo>
                <a:cubicBezTo>
                  <a:pt x="-79" y="10478"/>
                  <a:pt x="-79" y="10842"/>
                  <a:pt x="238" y="11066"/>
                </a:cubicBezTo>
                <a:lnTo>
                  <a:pt x="3720" y="13532"/>
                </a:lnTo>
                <a:cubicBezTo>
                  <a:pt x="3847" y="13621"/>
                  <a:pt x="4104" y="13700"/>
                  <a:pt x="4294" y="13700"/>
                </a:cubicBezTo>
                <a:cubicBezTo>
                  <a:pt x="4484" y="13700"/>
                  <a:pt x="4678" y="13666"/>
                  <a:pt x="4868" y="13532"/>
                </a:cubicBezTo>
                <a:cubicBezTo>
                  <a:pt x="5184" y="13307"/>
                  <a:pt x="5184" y="12943"/>
                  <a:pt x="4868" y="12719"/>
                </a:cubicBezTo>
                <a:lnTo>
                  <a:pt x="2711" y="11192"/>
                </a:lnTo>
                <a:lnTo>
                  <a:pt x="18719" y="11192"/>
                </a:lnTo>
                <a:lnTo>
                  <a:pt x="16582" y="12719"/>
                </a:lnTo>
                <a:cubicBezTo>
                  <a:pt x="16265" y="12943"/>
                  <a:pt x="16265" y="13307"/>
                  <a:pt x="16582" y="13532"/>
                </a:cubicBezTo>
                <a:cubicBezTo>
                  <a:pt x="16709" y="13621"/>
                  <a:pt x="16946" y="13700"/>
                  <a:pt x="17136" y="13700"/>
                </a:cubicBezTo>
                <a:cubicBezTo>
                  <a:pt x="17326" y="13700"/>
                  <a:pt x="17520" y="13666"/>
                  <a:pt x="17710" y="13532"/>
                </a:cubicBezTo>
                <a:lnTo>
                  <a:pt x="21192" y="11066"/>
                </a:lnTo>
                <a:cubicBezTo>
                  <a:pt x="21256" y="11021"/>
                  <a:pt x="21268" y="11013"/>
                  <a:pt x="21331" y="10968"/>
                </a:cubicBezTo>
                <a:cubicBezTo>
                  <a:pt x="21521" y="10744"/>
                  <a:pt x="21509" y="10433"/>
                  <a:pt x="21192" y="10254"/>
                </a:cubicBezTo>
                <a:lnTo>
                  <a:pt x="17710" y="7788"/>
                </a:lnTo>
                <a:cubicBezTo>
                  <a:pt x="17393" y="7564"/>
                  <a:pt x="16899" y="7564"/>
                  <a:pt x="16582" y="7788"/>
                </a:cubicBezTo>
                <a:cubicBezTo>
                  <a:pt x="16265" y="8012"/>
                  <a:pt x="16265" y="8377"/>
                  <a:pt x="16582" y="8601"/>
                </a:cubicBezTo>
                <a:lnTo>
                  <a:pt x="18719" y="10114"/>
                </a:lnTo>
                <a:lnTo>
                  <a:pt x="2711" y="10114"/>
                </a:lnTo>
                <a:lnTo>
                  <a:pt x="4868" y="8601"/>
                </a:lnTo>
                <a:cubicBezTo>
                  <a:pt x="5184" y="8377"/>
                  <a:pt x="5184" y="8012"/>
                  <a:pt x="4868" y="7788"/>
                </a:cubicBezTo>
                <a:cubicBezTo>
                  <a:pt x="4710" y="7676"/>
                  <a:pt x="4500" y="7620"/>
                  <a:pt x="4294" y="7620"/>
                </a:cubicBezTo>
                <a:close/>
                <a:moveTo>
                  <a:pt x="3977" y="15240"/>
                </a:moveTo>
                <a:cubicBezTo>
                  <a:pt x="3772" y="15240"/>
                  <a:pt x="3562" y="15296"/>
                  <a:pt x="3404" y="15409"/>
                </a:cubicBezTo>
                <a:cubicBezTo>
                  <a:pt x="3087" y="15633"/>
                  <a:pt x="3087" y="15997"/>
                  <a:pt x="3404" y="16221"/>
                </a:cubicBezTo>
                <a:lnTo>
                  <a:pt x="11002" y="21600"/>
                </a:lnTo>
                <a:lnTo>
                  <a:pt x="18600" y="16221"/>
                </a:lnTo>
                <a:cubicBezTo>
                  <a:pt x="18917" y="15997"/>
                  <a:pt x="18917" y="15633"/>
                  <a:pt x="18600" y="15409"/>
                </a:cubicBezTo>
                <a:cubicBezTo>
                  <a:pt x="18220" y="15184"/>
                  <a:pt x="17706" y="15184"/>
                  <a:pt x="17453" y="15409"/>
                </a:cubicBezTo>
                <a:lnTo>
                  <a:pt x="11002" y="19975"/>
                </a:lnTo>
                <a:lnTo>
                  <a:pt x="4551" y="15409"/>
                </a:lnTo>
                <a:cubicBezTo>
                  <a:pt x="4393" y="15296"/>
                  <a:pt x="4183" y="15240"/>
                  <a:pt x="3977" y="1524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9" name="Form"/>
          <p:cNvSpPr/>
          <p:nvPr/>
        </p:nvSpPr>
        <p:spPr>
          <a:xfrm>
            <a:off x="5683250" y="5060950"/>
            <a:ext cx="220266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375"/>
                  <a:pt x="0" y="803"/>
                </a:cubicBezTo>
                <a:lnTo>
                  <a:pt x="0" y="4893"/>
                </a:lnTo>
                <a:cubicBezTo>
                  <a:pt x="0" y="5322"/>
                  <a:pt x="381" y="5696"/>
                  <a:pt x="817" y="5696"/>
                </a:cubicBezTo>
                <a:lnTo>
                  <a:pt x="20802" y="5696"/>
                </a:lnTo>
                <a:cubicBezTo>
                  <a:pt x="21238" y="5696"/>
                  <a:pt x="21600" y="5322"/>
                  <a:pt x="21600" y="4893"/>
                </a:cubicBezTo>
                <a:lnTo>
                  <a:pt x="21600" y="803"/>
                </a:lnTo>
                <a:cubicBezTo>
                  <a:pt x="21600" y="375"/>
                  <a:pt x="21238" y="0"/>
                  <a:pt x="20802" y="0"/>
                </a:cubicBezTo>
                <a:lnTo>
                  <a:pt x="817" y="0"/>
                </a:lnTo>
                <a:close/>
                <a:moveTo>
                  <a:pt x="1615" y="1587"/>
                </a:moveTo>
                <a:lnTo>
                  <a:pt x="19985" y="1587"/>
                </a:lnTo>
                <a:lnTo>
                  <a:pt x="19985" y="4091"/>
                </a:lnTo>
                <a:lnTo>
                  <a:pt x="1615" y="4091"/>
                </a:lnTo>
                <a:lnTo>
                  <a:pt x="1615" y="1587"/>
                </a:lnTo>
                <a:close/>
                <a:moveTo>
                  <a:pt x="817" y="7952"/>
                </a:moveTo>
                <a:cubicBezTo>
                  <a:pt x="381" y="7952"/>
                  <a:pt x="0" y="8327"/>
                  <a:pt x="0" y="8755"/>
                </a:cubicBezTo>
                <a:lnTo>
                  <a:pt x="0" y="12845"/>
                </a:lnTo>
                <a:cubicBezTo>
                  <a:pt x="0" y="13273"/>
                  <a:pt x="381" y="13648"/>
                  <a:pt x="817" y="13648"/>
                </a:cubicBezTo>
                <a:lnTo>
                  <a:pt x="20802" y="13648"/>
                </a:lnTo>
                <a:cubicBezTo>
                  <a:pt x="21238" y="13648"/>
                  <a:pt x="21600" y="13273"/>
                  <a:pt x="21600" y="12845"/>
                </a:cubicBezTo>
                <a:lnTo>
                  <a:pt x="21600" y="8755"/>
                </a:lnTo>
                <a:cubicBezTo>
                  <a:pt x="21600" y="8327"/>
                  <a:pt x="21238" y="7952"/>
                  <a:pt x="20802" y="7952"/>
                </a:cubicBezTo>
                <a:lnTo>
                  <a:pt x="817" y="7952"/>
                </a:lnTo>
                <a:close/>
                <a:moveTo>
                  <a:pt x="1615" y="9596"/>
                </a:moveTo>
                <a:lnTo>
                  <a:pt x="19985" y="9596"/>
                </a:lnTo>
                <a:lnTo>
                  <a:pt x="19985" y="12042"/>
                </a:lnTo>
                <a:lnTo>
                  <a:pt x="1615" y="12042"/>
                </a:lnTo>
                <a:lnTo>
                  <a:pt x="1615" y="9596"/>
                </a:lnTo>
                <a:close/>
                <a:moveTo>
                  <a:pt x="817" y="15904"/>
                </a:moveTo>
                <a:cubicBezTo>
                  <a:pt x="381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238" y="15904"/>
                  <a:pt x="20802" y="15904"/>
                </a:cubicBezTo>
                <a:lnTo>
                  <a:pt x="817" y="15904"/>
                </a:lnTo>
                <a:close/>
                <a:moveTo>
                  <a:pt x="1615" y="17490"/>
                </a:moveTo>
                <a:lnTo>
                  <a:pt x="19985" y="17490"/>
                </a:lnTo>
                <a:lnTo>
                  <a:pt x="19985" y="19994"/>
                </a:lnTo>
                <a:lnTo>
                  <a:pt x="1615" y="19994"/>
                </a:lnTo>
                <a:lnTo>
                  <a:pt x="1615" y="1749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0" name="Form"/>
          <p:cNvSpPr/>
          <p:nvPr/>
        </p:nvSpPr>
        <p:spPr>
          <a:xfrm>
            <a:off x="6337300" y="5067300"/>
            <a:ext cx="224235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3" y="0"/>
                </a:moveTo>
                <a:cubicBezTo>
                  <a:pt x="375" y="0"/>
                  <a:pt x="0" y="383"/>
                  <a:pt x="0" y="820"/>
                </a:cubicBezTo>
                <a:lnTo>
                  <a:pt x="0" y="20800"/>
                </a:lnTo>
                <a:cubicBezTo>
                  <a:pt x="0" y="21237"/>
                  <a:pt x="375" y="21600"/>
                  <a:pt x="803" y="21600"/>
                </a:cubicBezTo>
                <a:lnTo>
                  <a:pt x="4893" y="21600"/>
                </a:lnTo>
                <a:cubicBezTo>
                  <a:pt x="5322" y="21600"/>
                  <a:pt x="5696" y="21237"/>
                  <a:pt x="5696" y="20800"/>
                </a:cubicBezTo>
                <a:lnTo>
                  <a:pt x="5696" y="820"/>
                </a:lnTo>
                <a:cubicBezTo>
                  <a:pt x="5696" y="383"/>
                  <a:pt x="5322" y="0"/>
                  <a:pt x="4893" y="0"/>
                </a:cubicBezTo>
                <a:lnTo>
                  <a:pt x="803" y="0"/>
                </a:lnTo>
                <a:close/>
                <a:moveTo>
                  <a:pt x="8755" y="0"/>
                </a:moveTo>
                <a:cubicBezTo>
                  <a:pt x="8327" y="0"/>
                  <a:pt x="7952" y="383"/>
                  <a:pt x="7952" y="820"/>
                </a:cubicBezTo>
                <a:lnTo>
                  <a:pt x="7952" y="20800"/>
                </a:lnTo>
                <a:cubicBezTo>
                  <a:pt x="7952" y="21237"/>
                  <a:pt x="8327" y="21600"/>
                  <a:pt x="8755" y="21600"/>
                </a:cubicBezTo>
                <a:lnTo>
                  <a:pt x="12845" y="21600"/>
                </a:lnTo>
                <a:cubicBezTo>
                  <a:pt x="13273" y="21600"/>
                  <a:pt x="13648" y="21237"/>
                  <a:pt x="13648" y="20800"/>
                </a:cubicBezTo>
                <a:lnTo>
                  <a:pt x="13648" y="820"/>
                </a:lnTo>
                <a:cubicBezTo>
                  <a:pt x="13648" y="383"/>
                  <a:pt x="13273" y="0"/>
                  <a:pt x="12845" y="0"/>
                </a:cubicBezTo>
                <a:lnTo>
                  <a:pt x="8755" y="0"/>
                </a:lnTo>
                <a:close/>
                <a:moveTo>
                  <a:pt x="16707" y="0"/>
                </a:moveTo>
                <a:cubicBezTo>
                  <a:pt x="16278" y="0"/>
                  <a:pt x="15904" y="383"/>
                  <a:pt x="15904" y="820"/>
                </a:cubicBezTo>
                <a:lnTo>
                  <a:pt x="15904" y="20800"/>
                </a:lnTo>
                <a:cubicBezTo>
                  <a:pt x="15904" y="21237"/>
                  <a:pt x="16278" y="21600"/>
                  <a:pt x="16707" y="21600"/>
                </a:cubicBezTo>
                <a:lnTo>
                  <a:pt x="20740" y="21600"/>
                </a:lnTo>
                <a:cubicBezTo>
                  <a:pt x="21168" y="21600"/>
                  <a:pt x="21539" y="21237"/>
                  <a:pt x="21600" y="20800"/>
                </a:cubicBezTo>
                <a:lnTo>
                  <a:pt x="21600" y="820"/>
                </a:lnTo>
                <a:cubicBezTo>
                  <a:pt x="21600" y="383"/>
                  <a:pt x="21225" y="0"/>
                  <a:pt x="20797" y="0"/>
                </a:cubicBezTo>
                <a:lnTo>
                  <a:pt x="16707" y="0"/>
                </a:lnTo>
                <a:close/>
                <a:moveTo>
                  <a:pt x="1644" y="1620"/>
                </a:moveTo>
                <a:lnTo>
                  <a:pt x="4167" y="1620"/>
                </a:lnTo>
                <a:lnTo>
                  <a:pt x="4167" y="20039"/>
                </a:lnTo>
                <a:lnTo>
                  <a:pt x="1644" y="20039"/>
                </a:lnTo>
                <a:lnTo>
                  <a:pt x="1644" y="1620"/>
                </a:lnTo>
                <a:close/>
                <a:moveTo>
                  <a:pt x="9538" y="1620"/>
                </a:moveTo>
                <a:lnTo>
                  <a:pt x="12042" y="1620"/>
                </a:lnTo>
                <a:lnTo>
                  <a:pt x="12042" y="20039"/>
                </a:lnTo>
                <a:lnTo>
                  <a:pt x="9538" y="20039"/>
                </a:lnTo>
                <a:lnTo>
                  <a:pt x="9538" y="1620"/>
                </a:lnTo>
                <a:close/>
                <a:moveTo>
                  <a:pt x="17490" y="1620"/>
                </a:moveTo>
                <a:lnTo>
                  <a:pt x="19994" y="1620"/>
                </a:lnTo>
                <a:lnTo>
                  <a:pt x="19994" y="20039"/>
                </a:lnTo>
                <a:lnTo>
                  <a:pt x="17490" y="20039"/>
                </a:lnTo>
                <a:lnTo>
                  <a:pt x="17490" y="162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1" name="Form"/>
          <p:cNvSpPr/>
          <p:nvPr/>
        </p:nvSpPr>
        <p:spPr>
          <a:xfrm>
            <a:off x="6991350" y="5067300"/>
            <a:ext cx="217885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64" y="0"/>
                </a:moveTo>
                <a:cubicBezTo>
                  <a:pt x="16123" y="0"/>
                  <a:pt x="15738" y="383"/>
                  <a:pt x="15738" y="820"/>
                </a:cubicBezTo>
                <a:lnTo>
                  <a:pt x="15738" y="20800"/>
                </a:lnTo>
                <a:cubicBezTo>
                  <a:pt x="15738" y="21237"/>
                  <a:pt x="16123" y="21600"/>
                  <a:pt x="16564" y="21600"/>
                </a:cubicBezTo>
                <a:lnTo>
                  <a:pt x="20774" y="21600"/>
                </a:lnTo>
                <a:cubicBezTo>
                  <a:pt x="21277" y="21600"/>
                  <a:pt x="21600" y="21237"/>
                  <a:pt x="21600" y="20800"/>
                </a:cubicBezTo>
                <a:lnTo>
                  <a:pt x="21600" y="820"/>
                </a:lnTo>
                <a:cubicBezTo>
                  <a:pt x="21600" y="383"/>
                  <a:pt x="21214" y="0"/>
                  <a:pt x="20774" y="0"/>
                </a:cubicBezTo>
                <a:lnTo>
                  <a:pt x="16564" y="0"/>
                </a:lnTo>
                <a:close/>
                <a:moveTo>
                  <a:pt x="17430" y="1620"/>
                </a:moveTo>
                <a:lnTo>
                  <a:pt x="20026" y="1620"/>
                </a:lnTo>
                <a:lnTo>
                  <a:pt x="20026" y="20039"/>
                </a:lnTo>
                <a:lnTo>
                  <a:pt x="17430" y="20039"/>
                </a:lnTo>
                <a:lnTo>
                  <a:pt x="17430" y="1620"/>
                </a:lnTo>
                <a:close/>
                <a:moveTo>
                  <a:pt x="9010" y="4995"/>
                </a:moveTo>
                <a:cubicBezTo>
                  <a:pt x="8569" y="4995"/>
                  <a:pt x="8184" y="5378"/>
                  <a:pt x="8184" y="5815"/>
                </a:cubicBezTo>
                <a:lnTo>
                  <a:pt x="8184" y="20800"/>
                </a:lnTo>
                <a:cubicBezTo>
                  <a:pt x="8184" y="21237"/>
                  <a:pt x="8569" y="21600"/>
                  <a:pt x="9010" y="21600"/>
                </a:cubicBezTo>
                <a:lnTo>
                  <a:pt x="13220" y="21600"/>
                </a:lnTo>
                <a:cubicBezTo>
                  <a:pt x="13660" y="21600"/>
                  <a:pt x="14046" y="21237"/>
                  <a:pt x="14046" y="20800"/>
                </a:cubicBezTo>
                <a:lnTo>
                  <a:pt x="14046" y="5815"/>
                </a:lnTo>
                <a:cubicBezTo>
                  <a:pt x="14046" y="5378"/>
                  <a:pt x="13660" y="4995"/>
                  <a:pt x="13220" y="4995"/>
                </a:cubicBezTo>
                <a:lnTo>
                  <a:pt x="9010" y="4995"/>
                </a:lnTo>
                <a:close/>
                <a:moveTo>
                  <a:pt x="9816" y="6615"/>
                </a:moveTo>
                <a:lnTo>
                  <a:pt x="12393" y="6615"/>
                </a:lnTo>
                <a:lnTo>
                  <a:pt x="12393" y="20039"/>
                </a:lnTo>
                <a:lnTo>
                  <a:pt x="9816" y="20039"/>
                </a:lnTo>
                <a:lnTo>
                  <a:pt x="9816" y="6615"/>
                </a:lnTo>
                <a:close/>
                <a:moveTo>
                  <a:pt x="826" y="9990"/>
                </a:moveTo>
                <a:cubicBezTo>
                  <a:pt x="386" y="9990"/>
                  <a:pt x="0" y="10373"/>
                  <a:pt x="0" y="10810"/>
                </a:cubicBezTo>
                <a:lnTo>
                  <a:pt x="0" y="20800"/>
                </a:lnTo>
                <a:cubicBezTo>
                  <a:pt x="0" y="21237"/>
                  <a:pt x="386" y="21600"/>
                  <a:pt x="826" y="21600"/>
                </a:cubicBezTo>
                <a:lnTo>
                  <a:pt x="5036" y="21600"/>
                </a:lnTo>
                <a:cubicBezTo>
                  <a:pt x="5540" y="21600"/>
                  <a:pt x="5862" y="21237"/>
                  <a:pt x="5862" y="20800"/>
                </a:cubicBezTo>
                <a:lnTo>
                  <a:pt x="5862" y="10810"/>
                </a:lnTo>
                <a:cubicBezTo>
                  <a:pt x="5862" y="10373"/>
                  <a:pt x="5477" y="9990"/>
                  <a:pt x="5036" y="9990"/>
                </a:cubicBezTo>
                <a:lnTo>
                  <a:pt x="826" y="9990"/>
                </a:lnTo>
                <a:close/>
                <a:moveTo>
                  <a:pt x="1692" y="11610"/>
                </a:moveTo>
                <a:lnTo>
                  <a:pt x="4289" y="11610"/>
                </a:lnTo>
                <a:lnTo>
                  <a:pt x="4289" y="20039"/>
                </a:lnTo>
                <a:lnTo>
                  <a:pt x="1692" y="20039"/>
                </a:lnTo>
                <a:lnTo>
                  <a:pt x="1692" y="1161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2" name="Form"/>
          <p:cNvSpPr/>
          <p:nvPr/>
        </p:nvSpPr>
        <p:spPr>
          <a:xfrm>
            <a:off x="7645400" y="5060950"/>
            <a:ext cx="220266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375"/>
                  <a:pt x="0" y="803"/>
                </a:cubicBezTo>
                <a:lnTo>
                  <a:pt x="0" y="4893"/>
                </a:lnTo>
                <a:cubicBezTo>
                  <a:pt x="0" y="5322"/>
                  <a:pt x="381" y="5696"/>
                  <a:pt x="817" y="5696"/>
                </a:cubicBezTo>
                <a:lnTo>
                  <a:pt x="10780" y="5696"/>
                </a:lnTo>
                <a:cubicBezTo>
                  <a:pt x="11216" y="5696"/>
                  <a:pt x="11578" y="5322"/>
                  <a:pt x="11578" y="4893"/>
                </a:cubicBezTo>
                <a:lnTo>
                  <a:pt x="11578" y="803"/>
                </a:lnTo>
                <a:cubicBezTo>
                  <a:pt x="11578" y="375"/>
                  <a:pt x="11216" y="0"/>
                  <a:pt x="10780" y="0"/>
                </a:cubicBezTo>
                <a:lnTo>
                  <a:pt x="817" y="0"/>
                </a:lnTo>
                <a:close/>
                <a:moveTo>
                  <a:pt x="1557" y="1587"/>
                </a:moveTo>
                <a:lnTo>
                  <a:pt x="9963" y="1587"/>
                </a:lnTo>
                <a:lnTo>
                  <a:pt x="9963" y="4091"/>
                </a:lnTo>
                <a:lnTo>
                  <a:pt x="1557" y="4091"/>
                </a:lnTo>
                <a:lnTo>
                  <a:pt x="1557" y="1587"/>
                </a:lnTo>
                <a:close/>
                <a:moveTo>
                  <a:pt x="817" y="7952"/>
                </a:moveTo>
                <a:cubicBezTo>
                  <a:pt x="381" y="7952"/>
                  <a:pt x="0" y="8327"/>
                  <a:pt x="0" y="8755"/>
                </a:cubicBezTo>
                <a:lnTo>
                  <a:pt x="0" y="12845"/>
                </a:lnTo>
                <a:cubicBezTo>
                  <a:pt x="0" y="13273"/>
                  <a:pt x="381" y="13648"/>
                  <a:pt x="817" y="13648"/>
                </a:cubicBezTo>
                <a:lnTo>
                  <a:pt x="15820" y="13648"/>
                </a:lnTo>
                <a:cubicBezTo>
                  <a:pt x="16256" y="13648"/>
                  <a:pt x="16618" y="13273"/>
                  <a:pt x="16618" y="12845"/>
                </a:cubicBezTo>
                <a:lnTo>
                  <a:pt x="16618" y="8755"/>
                </a:lnTo>
                <a:cubicBezTo>
                  <a:pt x="16618" y="8327"/>
                  <a:pt x="16256" y="7952"/>
                  <a:pt x="15820" y="7952"/>
                </a:cubicBezTo>
                <a:lnTo>
                  <a:pt x="817" y="7952"/>
                </a:lnTo>
                <a:close/>
                <a:moveTo>
                  <a:pt x="1615" y="9596"/>
                </a:moveTo>
                <a:lnTo>
                  <a:pt x="15003" y="9596"/>
                </a:lnTo>
                <a:lnTo>
                  <a:pt x="15003" y="12042"/>
                </a:lnTo>
                <a:lnTo>
                  <a:pt x="1615" y="12042"/>
                </a:lnTo>
                <a:lnTo>
                  <a:pt x="1615" y="9596"/>
                </a:lnTo>
                <a:close/>
                <a:moveTo>
                  <a:pt x="817" y="15904"/>
                </a:moveTo>
                <a:cubicBezTo>
                  <a:pt x="381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238" y="15904"/>
                  <a:pt x="20802" y="15904"/>
                </a:cubicBezTo>
                <a:lnTo>
                  <a:pt x="817" y="15904"/>
                </a:lnTo>
                <a:close/>
                <a:moveTo>
                  <a:pt x="1615" y="17490"/>
                </a:moveTo>
                <a:lnTo>
                  <a:pt x="19985" y="17490"/>
                </a:lnTo>
                <a:lnTo>
                  <a:pt x="19985" y="19994"/>
                </a:lnTo>
                <a:lnTo>
                  <a:pt x="1615" y="19994"/>
                </a:lnTo>
                <a:lnTo>
                  <a:pt x="1615" y="1749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3" name="Form"/>
          <p:cNvSpPr/>
          <p:nvPr/>
        </p:nvSpPr>
        <p:spPr>
          <a:xfrm>
            <a:off x="9601200" y="5060950"/>
            <a:ext cx="220266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375"/>
                  <a:pt x="0" y="803"/>
                </a:cubicBezTo>
                <a:lnTo>
                  <a:pt x="0" y="4893"/>
                </a:lnTo>
                <a:cubicBezTo>
                  <a:pt x="0" y="5322"/>
                  <a:pt x="381" y="5696"/>
                  <a:pt x="817" y="5696"/>
                </a:cubicBezTo>
                <a:lnTo>
                  <a:pt x="20802" y="5696"/>
                </a:lnTo>
                <a:cubicBezTo>
                  <a:pt x="21238" y="5696"/>
                  <a:pt x="21538" y="5322"/>
                  <a:pt x="21600" y="4893"/>
                </a:cubicBezTo>
                <a:lnTo>
                  <a:pt x="21600" y="803"/>
                </a:lnTo>
                <a:cubicBezTo>
                  <a:pt x="21600" y="375"/>
                  <a:pt x="21238" y="0"/>
                  <a:pt x="20802" y="0"/>
                </a:cubicBezTo>
                <a:lnTo>
                  <a:pt x="817" y="0"/>
                </a:lnTo>
                <a:close/>
                <a:moveTo>
                  <a:pt x="1615" y="1587"/>
                </a:moveTo>
                <a:lnTo>
                  <a:pt x="19985" y="1587"/>
                </a:lnTo>
                <a:lnTo>
                  <a:pt x="19985" y="4091"/>
                </a:lnTo>
                <a:lnTo>
                  <a:pt x="1615" y="4091"/>
                </a:lnTo>
                <a:lnTo>
                  <a:pt x="1615" y="1587"/>
                </a:lnTo>
                <a:close/>
                <a:moveTo>
                  <a:pt x="817" y="7952"/>
                </a:moveTo>
                <a:cubicBezTo>
                  <a:pt x="381" y="7952"/>
                  <a:pt x="0" y="8327"/>
                  <a:pt x="0" y="8755"/>
                </a:cubicBezTo>
                <a:lnTo>
                  <a:pt x="0" y="12845"/>
                </a:lnTo>
                <a:cubicBezTo>
                  <a:pt x="0" y="13273"/>
                  <a:pt x="381" y="13648"/>
                  <a:pt x="817" y="13648"/>
                </a:cubicBezTo>
                <a:lnTo>
                  <a:pt x="5799" y="13648"/>
                </a:lnTo>
                <a:cubicBezTo>
                  <a:pt x="6235" y="13648"/>
                  <a:pt x="6597" y="13273"/>
                  <a:pt x="6597" y="12845"/>
                </a:cubicBezTo>
                <a:lnTo>
                  <a:pt x="6597" y="8755"/>
                </a:lnTo>
                <a:cubicBezTo>
                  <a:pt x="6597" y="8327"/>
                  <a:pt x="6235" y="7952"/>
                  <a:pt x="5799" y="7952"/>
                </a:cubicBezTo>
                <a:lnTo>
                  <a:pt x="817" y="7952"/>
                </a:lnTo>
                <a:close/>
                <a:moveTo>
                  <a:pt x="8290" y="7952"/>
                </a:moveTo>
                <a:cubicBezTo>
                  <a:pt x="7854" y="7952"/>
                  <a:pt x="7472" y="8327"/>
                  <a:pt x="7472" y="8755"/>
                </a:cubicBezTo>
                <a:lnTo>
                  <a:pt x="7472" y="12845"/>
                </a:lnTo>
                <a:cubicBezTo>
                  <a:pt x="7473" y="13273"/>
                  <a:pt x="7854" y="13648"/>
                  <a:pt x="8290" y="13648"/>
                </a:cubicBezTo>
                <a:lnTo>
                  <a:pt x="13271" y="13648"/>
                </a:lnTo>
                <a:cubicBezTo>
                  <a:pt x="13707" y="13648"/>
                  <a:pt x="14069" y="13273"/>
                  <a:pt x="14069" y="12845"/>
                </a:cubicBezTo>
                <a:lnTo>
                  <a:pt x="14069" y="8755"/>
                </a:lnTo>
                <a:cubicBezTo>
                  <a:pt x="14069" y="8327"/>
                  <a:pt x="13707" y="7952"/>
                  <a:pt x="13271" y="7952"/>
                </a:cubicBezTo>
                <a:lnTo>
                  <a:pt x="8290" y="7952"/>
                </a:lnTo>
                <a:close/>
                <a:moveTo>
                  <a:pt x="15762" y="7952"/>
                </a:moveTo>
                <a:cubicBezTo>
                  <a:pt x="15326" y="7952"/>
                  <a:pt x="14945" y="8327"/>
                  <a:pt x="14945" y="8755"/>
                </a:cubicBezTo>
                <a:lnTo>
                  <a:pt x="14945" y="12845"/>
                </a:lnTo>
                <a:cubicBezTo>
                  <a:pt x="14945" y="13273"/>
                  <a:pt x="15326" y="13648"/>
                  <a:pt x="15762" y="13648"/>
                </a:cubicBezTo>
                <a:lnTo>
                  <a:pt x="20744" y="13648"/>
                </a:lnTo>
                <a:cubicBezTo>
                  <a:pt x="21179" y="13648"/>
                  <a:pt x="21479" y="13273"/>
                  <a:pt x="21542" y="12845"/>
                </a:cubicBezTo>
                <a:lnTo>
                  <a:pt x="21542" y="8755"/>
                </a:lnTo>
                <a:cubicBezTo>
                  <a:pt x="21542" y="8327"/>
                  <a:pt x="21180" y="7952"/>
                  <a:pt x="20744" y="7952"/>
                </a:cubicBezTo>
                <a:lnTo>
                  <a:pt x="15762" y="7952"/>
                </a:lnTo>
                <a:close/>
                <a:moveTo>
                  <a:pt x="1615" y="9596"/>
                </a:moveTo>
                <a:lnTo>
                  <a:pt x="4982" y="9596"/>
                </a:lnTo>
                <a:lnTo>
                  <a:pt x="4982" y="12042"/>
                </a:lnTo>
                <a:lnTo>
                  <a:pt x="1615" y="12042"/>
                </a:lnTo>
                <a:lnTo>
                  <a:pt x="1615" y="9596"/>
                </a:lnTo>
                <a:close/>
                <a:moveTo>
                  <a:pt x="9088" y="9596"/>
                </a:moveTo>
                <a:lnTo>
                  <a:pt x="12454" y="9596"/>
                </a:lnTo>
                <a:lnTo>
                  <a:pt x="12454" y="12042"/>
                </a:lnTo>
                <a:lnTo>
                  <a:pt x="9088" y="12042"/>
                </a:lnTo>
                <a:lnTo>
                  <a:pt x="9088" y="9596"/>
                </a:lnTo>
                <a:close/>
                <a:moveTo>
                  <a:pt x="16502" y="9596"/>
                </a:moveTo>
                <a:lnTo>
                  <a:pt x="19868" y="9596"/>
                </a:lnTo>
                <a:lnTo>
                  <a:pt x="19868" y="12042"/>
                </a:lnTo>
                <a:lnTo>
                  <a:pt x="16502" y="12042"/>
                </a:lnTo>
                <a:lnTo>
                  <a:pt x="16502" y="9596"/>
                </a:lnTo>
                <a:close/>
                <a:moveTo>
                  <a:pt x="817" y="15904"/>
                </a:moveTo>
                <a:cubicBezTo>
                  <a:pt x="381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538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238" y="15904"/>
                  <a:pt x="20802" y="15904"/>
                </a:cubicBezTo>
                <a:lnTo>
                  <a:pt x="817" y="15904"/>
                </a:lnTo>
                <a:close/>
                <a:moveTo>
                  <a:pt x="1615" y="17490"/>
                </a:moveTo>
                <a:lnTo>
                  <a:pt x="19985" y="17490"/>
                </a:lnTo>
                <a:lnTo>
                  <a:pt x="19985" y="19994"/>
                </a:lnTo>
                <a:lnTo>
                  <a:pt x="1615" y="19994"/>
                </a:lnTo>
                <a:lnTo>
                  <a:pt x="1615" y="1749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4" name="Form"/>
          <p:cNvSpPr/>
          <p:nvPr/>
        </p:nvSpPr>
        <p:spPr>
          <a:xfrm>
            <a:off x="10255250" y="5067300"/>
            <a:ext cx="217885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6" y="0"/>
                </a:moveTo>
                <a:cubicBezTo>
                  <a:pt x="385" y="0"/>
                  <a:pt x="0" y="383"/>
                  <a:pt x="0" y="820"/>
                </a:cubicBezTo>
                <a:lnTo>
                  <a:pt x="0" y="20800"/>
                </a:lnTo>
                <a:cubicBezTo>
                  <a:pt x="0" y="21237"/>
                  <a:pt x="386" y="21600"/>
                  <a:pt x="826" y="21600"/>
                </a:cubicBezTo>
                <a:lnTo>
                  <a:pt x="5036" y="21600"/>
                </a:lnTo>
                <a:cubicBezTo>
                  <a:pt x="5477" y="21600"/>
                  <a:pt x="5862" y="21299"/>
                  <a:pt x="5862" y="20800"/>
                </a:cubicBezTo>
                <a:lnTo>
                  <a:pt x="5862" y="820"/>
                </a:lnTo>
                <a:cubicBezTo>
                  <a:pt x="5862" y="383"/>
                  <a:pt x="5477" y="0"/>
                  <a:pt x="5036" y="0"/>
                </a:cubicBezTo>
                <a:lnTo>
                  <a:pt x="826" y="0"/>
                </a:lnTo>
                <a:close/>
                <a:moveTo>
                  <a:pt x="8813" y="0"/>
                </a:moveTo>
                <a:cubicBezTo>
                  <a:pt x="8372" y="0"/>
                  <a:pt x="7987" y="383"/>
                  <a:pt x="7987" y="820"/>
                </a:cubicBezTo>
                <a:lnTo>
                  <a:pt x="7987" y="5815"/>
                </a:lnTo>
                <a:cubicBezTo>
                  <a:pt x="7987" y="6252"/>
                  <a:pt x="8372" y="6615"/>
                  <a:pt x="8813" y="6615"/>
                </a:cubicBezTo>
                <a:lnTo>
                  <a:pt x="13023" y="6615"/>
                </a:lnTo>
                <a:cubicBezTo>
                  <a:pt x="13464" y="6615"/>
                  <a:pt x="13849" y="6252"/>
                  <a:pt x="13849" y="5815"/>
                </a:cubicBezTo>
                <a:lnTo>
                  <a:pt x="13849" y="820"/>
                </a:lnTo>
                <a:cubicBezTo>
                  <a:pt x="13849" y="383"/>
                  <a:pt x="13464" y="0"/>
                  <a:pt x="13023" y="0"/>
                </a:cubicBezTo>
                <a:lnTo>
                  <a:pt x="8813" y="0"/>
                </a:lnTo>
                <a:close/>
                <a:moveTo>
                  <a:pt x="16564" y="0"/>
                </a:moveTo>
                <a:cubicBezTo>
                  <a:pt x="16123" y="0"/>
                  <a:pt x="15738" y="383"/>
                  <a:pt x="15738" y="820"/>
                </a:cubicBezTo>
                <a:lnTo>
                  <a:pt x="15738" y="20800"/>
                </a:lnTo>
                <a:cubicBezTo>
                  <a:pt x="15738" y="21237"/>
                  <a:pt x="16123" y="21600"/>
                  <a:pt x="16564" y="21600"/>
                </a:cubicBezTo>
                <a:lnTo>
                  <a:pt x="20774" y="21600"/>
                </a:lnTo>
                <a:cubicBezTo>
                  <a:pt x="21215" y="21600"/>
                  <a:pt x="21600" y="21299"/>
                  <a:pt x="21600" y="20800"/>
                </a:cubicBezTo>
                <a:lnTo>
                  <a:pt x="21600" y="820"/>
                </a:lnTo>
                <a:cubicBezTo>
                  <a:pt x="21600" y="383"/>
                  <a:pt x="21214" y="0"/>
                  <a:pt x="20774" y="0"/>
                </a:cubicBezTo>
                <a:lnTo>
                  <a:pt x="16564" y="0"/>
                </a:lnTo>
                <a:close/>
                <a:moveTo>
                  <a:pt x="1633" y="1620"/>
                </a:moveTo>
                <a:lnTo>
                  <a:pt x="4210" y="1620"/>
                </a:lnTo>
                <a:lnTo>
                  <a:pt x="4210" y="20039"/>
                </a:lnTo>
                <a:lnTo>
                  <a:pt x="1633" y="20039"/>
                </a:lnTo>
                <a:lnTo>
                  <a:pt x="1633" y="1620"/>
                </a:lnTo>
                <a:close/>
                <a:moveTo>
                  <a:pt x="9620" y="1620"/>
                </a:moveTo>
                <a:lnTo>
                  <a:pt x="12216" y="1620"/>
                </a:lnTo>
                <a:lnTo>
                  <a:pt x="12216" y="4995"/>
                </a:lnTo>
                <a:lnTo>
                  <a:pt x="9620" y="4995"/>
                </a:lnTo>
                <a:lnTo>
                  <a:pt x="9620" y="1620"/>
                </a:lnTo>
                <a:close/>
                <a:moveTo>
                  <a:pt x="17370" y="1620"/>
                </a:moveTo>
                <a:lnTo>
                  <a:pt x="19948" y="1620"/>
                </a:lnTo>
                <a:lnTo>
                  <a:pt x="19948" y="20039"/>
                </a:lnTo>
                <a:lnTo>
                  <a:pt x="17370" y="20039"/>
                </a:lnTo>
                <a:lnTo>
                  <a:pt x="17370" y="1620"/>
                </a:lnTo>
                <a:close/>
                <a:moveTo>
                  <a:pt x="8813" y="7493"/>
                </a:moveTo>
                <a:cubicBezTo>
                  <a:pt x="8372" y="7493"/>
                  <a:pt x="7987" y="7875"/>
                  <a:pt x="7987" y="8312"/>
                </a:cubicBezTo>
                <a:lnTo>
                  <a:pt x="7987" y="13307"/>
                </a:lnTo>
                <a:cubicBezTo>
                  <a:pt x="7987" y="13744"/>
                  <a:pt x="8372" y="14107"/>
                  <a:pt x="8813" y="14107"/>
                </a:cubicBezTo>
                <a:lnTo>
                  <a:pt x="13023" y="14107"/>
                </a:lnTo>
                <a:cubicBezTo>
                  <a:pt x="13464" y="14107"/>
                  <a:pt x="13849" y="13744"/>
                  <a:pt x="13849" y="13307"/>
                </a:cubicBezTo>
                <a:lnTo>
                  <a:pt x="13849" y="8312"/>
                </a:lnTo>
                <a:cubicBezTo>
                  <a:pt x="13849" y="7875"/>
                  <a:pt x="13464" y="7493"/>
                  <a:pt x="13023" y="7493"/>
                </a:cubicBezTo>
                <a:lnTo>
                  <a:pt x="8813" y="7493"/>
                </a:lnTo>
                <a:close/>
                <a:moveTo>
                  <a:pt x="9620" y="9112"/>
                </a:moveTo>
                <a:lnTo>
                  <a:pt x="12216" y="9112"/>
                </a:lnTo>
                <a:lnTo>
                  <a:pt x="12216" y="12488"/>
                </a:lnTo>
                <a:lnTo>
                  <a:pt x="9620" y="12488"/>
                </a:lnTo>
                <a:lnTo>
                  <a:pt x="9620" y="9112"/>
                </a:lnTo>
                <a:close/>
                <a:moveTo>
                  <a:pt x="8813" y="14985"/>
                </a:moveTo>
                <a:cubicBezTo>
                  <a:pt x="8372" y="14985"/>
                  <a:pt x="7987" y="15368"/>
                  <a:pt x="7987" y="15805"/>
                </a:cubicBezTo>
                <a:lnTo>
                  <a:pt x="7987" y="20800"/>
                </a:lnTo>
                <a:cubicBezTo>
                  <a:pt x="7987" y="21237"/>
                  <a:pt x="8372" y="21600"/>
                  <a:pt x="8813" y="21600"/>
                </a:cubicBezTo>
                <a:lnTo>
                  <a:pt x="13023" y="21600"/>
                </a:lnTo>
                <a:cubicBezTo>
                  <a:pt x="13464" y="21600"/>
                  <a:pt x="13849" y="21299"/>
                  <a:pt x="13849" y="20800"/>
                </a:cubicBezTo>
                <a:lnTo>
                  <a:pt x="13849" y="15805"/>
                </a:lnTo>
                <a:cubicBezTo>
                  <a:pt x="13849" y="15368"/>
                  <a:pt x="13464" y="14985"/>
                  <a:pt x="13023" y="14985"/>
                </a:cubicBezTo>
                <a:lnTo>
                  <a:pt x="8813" y="14985"/>
                </a:lnTo>
                <a:close/>
                <a:moveTo>
                  <a:pt x="9620" y="16663"/>
                </a:moveTo>
                <a:lnTo>
                  <a:pt x="12216" y="16663"/>
                </a:lnTo>
                <a:lnTo>
                  <a:pt x="12216" y="20039"/>
                </a:lnTo>
                <a:lnTo>
                  <a:pt x="9620" y="20039"/>
                </a:lnTo>
                <a:lnTo>
                  <a:pt x="9620" y="1666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5" name="Form"/>
          <p:cNvSpPr/>
          <p:nvPr/>
        </p:nvSpPr>
        <p:spPr>
          <a:xfrm>
            <a:off x="10909300" y="5060950"/>
            <a:ext cx="220266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375"/>
                  <a:pt x="0" y="803"/>
                </a:cubicBezTo>
                <a:lnTo>
                  <a:pt x="0" y="4893"/>
                </a:lnTo>
                <a:cubicBezTo>
                  <a:pt x="0" y="5322"/>
                  <a:pt x="381" y="5696"/>
                  <a:pt x="817" y="5696"/>
                </a:cubicBezTo>
                <a:lnTo>
                  <a:pt x="5799" y="5696"/>
                </a:lnTo>
                <a:cubicBezTo>
                  <a:pt x="6235" y="5696"/>
                  <a:pt x="6597" y="5322"/>
                  <a:pt x="6597" y="4893"/>
                </a:cubicBezTo>
                <a:lnTo>
                  <a:pt x="6597" y="803"/>
                </a:lnTo>
                <a:cubicBezTo>
                  <a:pt x="6597" y="375"/>
                  <a:pt x="6235" y="0"/>
                  <a:pt x="5799" y="0"/>
                </a:cubicBezTo>
                <a:lnTo>
                  <a:pt x="817" y="0"/>
                </a:lnTo>
                <a:close/>
                <a:moveTo>
                  <a:pt x="8290" y="0"/>
                </a:moveTo>
                <a:cubicBezTo>
                  <a:pt x="7854" y="0"/>
                  <a:pt x="7472" y="375"/>
                  <a:pt x="7472" y="803"/>
                </a:cubicBezTo>
                <a:lnTo>
                  <a:pt x="7472" y="4893"/>
                </a:lnTo>
                <a:cubicBezTo>
                  <a:pt x="7473" y="5322"/>
                  <a:pt x="7854" y="5696"/>
                  <a:pt x="8290" y="5696"/>
                </a:cubicBezTo>
                <a:lnTo>
                  <a:pt x="13271" y="5696"/>
                </a:lnTo>
                <a:cubicBezTo>
                  <a:pt x="13707" y="5696"/>
                  <a:pt x="14007" y="5322"/>
                  <a:pt x="14069" y="4893"/>
                </a:cubicBezTo>
                <a:lnTo>
                  <a:pt x="14069" y="803"/>
                </a:lnTo>
                <a:cubicBezTo>
                  <a:pt x="14069" y="375"/>
                  <a:pt x="13707" y="0"/>
                  <a:pt x="13271" y="0"/>
                </a:cubicBezTo>
                <a:lnTo>
                  <a:pt x="8290" y="0"/>
                </a:lnTo>
                <a:close/>
                <a:moveTo>
                  <a:pt x="15762" y="0"/>
                </a:moveTo>
                <a:cubicBezTo>
                  <a:pt x="15326" y="0"/>
                  <a:pt x="14945" y="375"/>
                  <a:pt x="14945" y="803"/>
                </a:cubicBezTo>
                <a:lnTo>
                  <a:pt x="14945" y="4893"/>
                </a:lnTo>
                <a:cubicBezTo>
                  <a:pt x="14945" y="5322"/>
                  <a:pt x="15326" y="5696"/>
                  <a:pt x="15762" y="5696"/>
                </a:cubicBezTo>
                <a:lnTo>
                  <a:pt x="20744" y="5696"/>
                </a:lnTo>
                <a:cubicBezTo>
                  <a:pt x="21180" y="5696"/>
                  <a:pt x="21542" y="5322"/>
                  <a:pt x="21542" y="4893"/>
                </a:cubicBezTo>
                <a:lnTo>
                  <a:pt x="21542" y="803"/>
                </a:lnTo>
                <a:cubicBezTo>
                  <a:pt x="21542" y="375"/>
                  <a:pt x="21180" y="0"/>
                  <a:pt x="20744" y="0"/>
                </a:cubicBezTo>
                <a:lnTo>
                  <a:pt x="15762" y="0"/>
                </a:lnTo>
                <a:close/>
                <a:moveTo>
                  <a:pt x="1615" y="1587"/>
                </a:moveTo>
                <a:lnTo>
                  <a:pt x="4982" y="1587"/>
                </a:lnTo>
                <a:lnTo>
                  <a:pt x="4982" y="4091"/>
                </a:lnTo>
                <a:lnTo>
                  <a:pt x="1615" y="4091"/>
                </a:lnTo>
                <a:lnTo>
                  <a:pt x="1615" y="1587"/>
                </a:lnTo>
                <a:close/>
                <a:moveTo>
                  <a:pt x="9029" y="1587"/>
                </a:moveTo>
                <a:lnTo>
                  <a:pt x="12396" y="1587"/>
                </a:lnTo>
                <a:lnTo>
                  <a:pt x="12396" y="4091"/>
                </a:lnTo>
                <a:lnTo>
                  <a:pt x="9029" y="4091"/>
                </a:lnTo>
                <a:lnTo>
                  <a:pt x="9029" y="1587"/>
                </a:lnTo>
                <a:close/>
                <a:moveTo>
                  <a:pt x="16560" y="1587"/>
                </a:moveTo>
                <a:lnTo>
                  <a:pt x="19926" y="1587"/>
                </a:lnTo>
                <a:lnTo>
                  <a:pt x="19926" y="4091"/>
                </a:lnTo>
                <a:lnTo>
                  <a:pt x="16560" y="4091"/>
                </a:lnTo>
                <a:lnTo>
                  <a:pt x="16560" y="1587"/>
                </a:lnTo>
                <a:close/>
                <a:moveTo>
                  <a:pt x="817" y="7952"/>
                </a:moveTo>
                <a:cubicBezTo>
                  <a:pt x="381" y="7952"/>
                  <a:pt x="0" y="8327"/>
                  <a:pt x="0" y="8755"/>
                </a:cubicBezTo>
                <a:lnTo>
                  <a:pt x="0" y="12845"/>
                </a:lnTo>
                <a:cubicBezTo>
                  <a:pt x="0" y="13273"/>
                  <a:pt x="381" y="13648"/>
                  <a:pt x="817" y="13648"/>
                </a:cubicBezTo>
                <a:lnTo>
                  <a:pt x="5799" y="13648"/>
                </a:lnTo>
                <a:cubicBezTo>
                  <a:pt x="6235" y="13648"/>
                  <a:pt x="6597" y="13273"/>
                  <a:pt x="6597" y="12845"/>
                </a:cubicBezTo>
                <a:lnTo>
                  <a:pt x="6597" y="8755"/>
                </a:lnTo>
                <a:cubicBezTo>
                  <a:pt x="6597" y="8327"/>
                  <a:pt x="6235" y="7952"/>
                  <a:pt x="5799" y="7952"/>
                </a:cubicBezTo>
                <a:lnTo>
                  <a:pt x="817" y="7952"/>
                </a:lnTo>
                <a:close/>
                <a:moveTo>
                  <a:pt x="8290" y="7952"/>
                </a:moveTo>
                <a:cubicBezTo>
                  <a:pt x="7854" y="7952"/>
                  <a:pt x="7472" y="8327"/>
                  <a:pt x="7472" y="8755"/>
                </a:cubicBezTo>
                <a:lnTo>
                  <a:pt x="7472" y="12845"/>
                </a:lnTo>
                <a:cubicBezTo>
                  <a:pt x="7473" y="13273"/>
                  <a:pt x="7854" y="13648"/>
                  <a:pt x="8290" y="13648"/>
                </a:cubicBezTo>
                <a:lnTo>
                  <a:pt x="13271" y="13648"/>
                </a:lnTo>
                <a:cubicBezTo>
                  <a:pt x="13707" y="13648"/>
                  <a:pt x="14007" y="13273"/>
                  <a:pt x="14069" y="12845"/>
                </a:cubicBezTo>
                <a:lnTo>
                  <a:pt x="14069" y="8755"/>
                </a:lnTo>
                <a:cubicBezTo>
                  <a:pt x="14069" y="8327"/>
                  <a:pt x="13707" y="7952"/>
                  <a:pt x="13271" y="7952"/>
                </a:cubicBezTo>
                <a:lnTo>
                  <a:pt x="8290" y="7952"/>
                </a:lnTo>
                <a:close/>
                <a:moveTo>
                  <a:pt x="15762" y="7952"/>
                </a:moveTo>
                <a:cubicBezTo>
                  <a:pt x="15326" y="7952"/>
                  <a:pt x="14945" y="8327"/>
                  <a:pt x="14945" y="8755"/>
                </a:cubicBezTo>
                <a:lnTo>
                  <a:pt x="14945" y="12845"/>
                </a:lnTo>
                <a:cubicBezTo>
                  <a:pt x="14945" y="13273"/>
                  <a:pt x="15326" y="13648"/>
                  <a:pt x="15762" y="13648"/>
                </a:cubicBezTo>
                <a:lnTo>
                  <a:pt x="20744" y="13648"/>
                </a:lnTo>
                <a:cubicBezTo>
                  <a:pt x="21180" y="13648"/>
                  <a:pt x="21542" y="13273"/>
                  <a:pt x="21542" y="12845"/>
                </a:cubicBezTo>
                <a:lnTo>
                  <a:pt x="21542" y="8755"/>
                </a:lnTo>
                <a:cubicBezTo>
                  <a:pt x="21542" y="8327"/>
                  <a:pt x="21180" y="7952"/>
                  <a:pt x="20744" y="7952"/>
                </a:cubicBezTo>
                <a:lnTo>
                  <a:pt x="15762" y="7952"/>
                </a:lnTo>
                <a:close/>
                <a:moveTo>
                  <a:pt x="1615" y="9596"/>
                </a:moveTo>
                <a:lnTo>
                  <a:pt x="4982" y="9596"/>
                </a:lnTo>
                <a:lnTo>
                  <a:pt x="4982" y="12119"/>
                </a:lnTo>
                <a:lnTo>
                  <a:pt x="1615" y="12119"/>
                </a:lnTo>
                <a:lnTo>
                  <a:pt x="1615" y="9596"/>
                </a:lnTo>
                <a:close/>
                <a:moveTo>
                  <a:pt x="9029" y="9596"/>
                </a:moveTo>
                <a:lnTo>
                  <a:pt x="12396" y="9596"/>
                </a:lnTo>
                <a:lnTo>
                  <a:pt x="12396" y="12119"/>
                </a:lnTo>
                <a:lnTo>
                  <a:pt x="9029" y="12119"/>
                </a:lnTo>
                <a:lnTo>
                  <a:pt x="9029" y="9596"/>
                </a:lnTo>
                <a:close/>
                <a:moveTo>
                  <a:pt x="16560" y="9596"/>
                </a:moveTo>
                <a:lnTo>
                  <a:pt x="19926" y="9596"/>
                </a:lnTo>
                <a:lnTo>
                  <a:pt x="19926" y="12119"/>
                </a:lnTo>
                <a:lnTo>
                  <a:pt x="16560" y="12119"/>
                </a:lnTo>
                <a:lnTo>
                  <a:pt x="16560" y="9596"/>
                </a:lnTo>
                <a:close/>
                <a:moveTo>
                  <a:pt x="817" y="15904"/>
                </a:moveTo>
                <a:cubicBezTo>
                  <a:pt x="381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238" y="15904"/>
                  <a:pt x="20802" y="15904"/>
                </a:cubicBezTo>
                <a:lnTo>
                  <a:pt x="817" y="15904"/>
                </a:lnTo>
                <a:close/>
                <a:moveTo>
                  <a:pt x="1615" y="17490"/>
                </a:moveTo>
                <a:lnTo>
                  <a:pt x="19985" y="17490"/>
                </a:lnTo>
                <a:lnTo>
                  <a:pt x="19985" y="19994"/>
                </a:lnTo>
                <a:lnTo>
                  <a:pt x="1615" y="19994"/>
                </a:lnTo>
                <a:lnTo>
                  <a:pt x="1615" y="1749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29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50"/>
          </a:p>
        </p:txBody>
      </p:sp>
      <p:sp>
        <p:nvSpPr>
          <p:cNvPr id="2586" name="Form"/>
          <p:cNvSpPr/>
          <p:nvPr/>
        </p:nvSpPr>
        <p:spPr>
          <a:xfrm>
            <a:off x="8293100" y="5060950"/>
            <a:ext cx="220266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7" y="0"/>
                </a:moveTo>
                <a:cubicBezTo>
                  <a:pt x="381" y="0"/>
                  <a:pt x="0" y="375"/>
                  <a:pt x="0" y="803"/>
                </a:cubicBezTo>
                <a:lnTo>
                  <a:pt x="0" y="4893"/>
                </a:lnTo>
                <a:cubicBezTo>
                  <a:pt x="0" y="5322"/>
                  <a:pt x="381" y="5696"/>
                  <a:pt x="817" y="5696"/>
                </a:cubicBezTo>
                <a:lnTo>
                  <a:pt x="20802" y="5696"/>
                </a:lnTo>
                <a:cubicBezTo>
                  <a:pt x="21238" y="5696"/>
                  <a:pt x="21600" y="5322"/>
                  <a:pt x="21600" y="4893"/>
                </a:cubicBezTo>
                <a:lnTo>
                  <a:pt x="21600" y="803"/>
                </a:lnTo>
                <a:cubicBezTo>
                  <a:pt x="21600" y="375"/>
                  <a:pt x="21238" y="0"/>
                  <a:pt x="20802" y="0"/>
                </a:cubicBezTo>
                <a:lnTo>
                  <a:pt x="817" y="0"/>
                </a:lnTo>
                <a:close/>
                <a:moveTo>
                  <a:pt x="1615" y="1587"/>
                </a:moveTo>
                <a:lnTo>
                  <a:pt x="19985" y="1587"/>
                </a:lnTo>
                <a:lnTo>
                  <a:pt x="19985" y="4091"/>
                </a:lnTo>
                <a:lnTo>
                  <a:pt x="1615" y="4091"/>
                </a:lnTo>
                <a:lnTo>
                  <a:pt x="1615" y="1587"/>
                </a:lnTo>
                <a:close/>
                <a:moveTo>
                  <a:pt x="8309" y="7952"/>
                </a:moveTo>
                <a:cubicBezTo>
                  <a:pt x="7873" y="7952"/>
                  <a:pt x="7511" y="8327"/>
                  <a:pt x="7511" y="8755"/>
                </a:cubicBezTo>
                <a:lnTo>
                  <a:pt x="7511" y="12845"/>
                </a:lnTo>
                <a:cubicBezTo>
                  <a:pt x="7511" y="13273"/>
                  <a:pt x="7873" y="13648"/>
                  <a:pt x="8309" y="13648"/>
                </a:cubicBezTo>
                <a:lnTo>
                  <a:pt x="13291" y="13648"/>
                </a:lnTo>
                <a:cubicBezTo>
                  <a:pt x="13727" y="13648"/>
                  <a:pt x="14108" y="13273"/>
                  <a:pt x="14108" y="12845"/>
                </a:cubicBezTo>
                <a:lnTo>
                  <a:pt x="14108" y="8755"/>
                </a:lnTo>
                <a:cubicBezTo>
                  <a:pt x="14108" y="8327"/>
                  <a:pt x="13727" y="7952"/>
                  <a:pt x="13291" y="7952"/>
                </a:cubicBezTo>
                <a:lnTo>
                  <a:pt x="8309" y="7952"/>
                </a:lnTo>
                <a:close/>
                <a:moveTo>
                  <a:pt x="9126" y="9596"/>
                </a:moveTo>
                <a:lnTo>
                  <a:pt x="12493" y="9596"/>
                </a:lnTo>
                <a:lnTo>
                  <a:pt x="12493" y="12042"/>
                </a:lnTo>
                <a:lnTo>
                  <a:pt x="9126" y="12042"/>
                </a:lnTo>
                <a:lnTo>
                  <a:pt x="9126" y="9596"/>
                </a:lnTo>
                <a:close/>
                <a:moveTo>
                  <a:pt x="817" y="15904"/>
                </a:moveTo>
                <a:cubicBezTo>
                  <a:pt x="381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238" y="15904"/>
                  <a:pt x="20802" y="15904"/>
                </a:cubicBezTo>
                <a:lnTo>
                  <a:pt x="817" y="15904"/>
                </a:lnTo>
                <a:close/>
                <a:moveTo>
                  <a:pt x="1615" y="17490"/>
                </a:moveTo>
                <a:lnTo>
                  <a:pt x="19985" y="17490"/>
                </a:lnTo>
                <a:lnTo>
                  <a:pt x="19985" y="19994"/>
                </a:lnTo>
                <a:lnTo>
                  <a:pt x="1615" y="19994"/>
                </a:lnTo>
                <a:lnTo>
                  <a:pt x="1615" y="1749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7" name="Form"/>
          <p:cNvSpPr/>
          <p:nvPr/>
        </p:nvSpPr>
        <p:spPr>
          <a:xfrm>
            <a:off x="8947150" y="5067300"/>
            <a:ext cx="224235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3" y="0"/>
                </a:moveTo>
                <a:cubicBezTo>
                  <a:pt x="375" y="0"/>
                  <a:pt x="0" y="383"/>
                  <a:pt x="0" y="820"/>
                </a:cubicBezTo>
                <a:lnTo>
                  <a:pt x="0" y="20800"/>
                </a:lnTo>
                <a:cubicBezTo>
                  <a:pt x="0" y="21237"/>
                  <a:pt x="375" y="21600"/>
                  <a:pt x="803" y="21600"/>
                </a:cubicBezTo>
                <a:lnTo>
                  <a:pt x="4893" y="21600"/>
                </a:lnTo>
                <a:cubicBezTo>
                  <a:pt x="5322" y="21600"/>
                  <a:pt x="5696" y="21237"/>
                  <a:pt x="5696" y="20800"/>
                </a:cubicBezTo>
                <a:lnTo>
                  <a:pt x="5696" y="820"/>
                </a:lnTo>
                <a:cubicBezTo>
                  <a:pt x="5696" y="383"/>
                  <a:pt x="5322" y="0"/>
                  <a:pt x="4893" y="0"/>
                </a:cubicBezTo>
                <a:lnTo>
                  <a:pt x="803" y="0"/>
                </a:lnTo>
                <a:close/>
                <a:moveTo>
                  <a:pt x="16707" y="0"/>
                </a:moveTo>
                <a:cubicBezTo>
                  <a:pt x="16278" y="0"/>
                  <a:pt x="15904" y="383"/>
                  <a:pt x="15904" y="820"/>
                </a:cubicBezTo>
                <a:lnTo>
                  <a:pt x="15904" y="20800"/>
                </a:lnTo>
                <a:cubicBezTo>
                  <a:pt x="15904" y="21237"/>
                  <a:pt x="16278" y="21600"/>
                  <a:pt x="16707" y="21600"/>
                </a:cubicBezTo>
                <a:lnTo>
                  <a:pt x="20797" y="21600"/>
                </a:lnTo>
                <a:cubicBezTo>
                  <a:pt x="21225" y="21600"/>
                  <a:pt x="21600" y="21237"/>
                  <a:pt x="21600" y="20800"/>
                </a:cubicBezTo>
                <a:lnTo>
                  <a:pt x="21600" y="820"/>
                </a:lnTo>
                <a:cubicBezTo>
                  <a:pt x="21600" y="383"/>
                  <a:pt x="21225" y="0"/>
                  <a:pt x="20797" y="0"/>
                </a:cubicBezTo>
                <a:lnTo>
                  <a:pt x="16707" y="0"/>
                </a:lnTo>
                <a:close/>
                <a:moveTo>
                  <a:pt x="1587" y="1620"/>
                </a:moveTo>
                <a:lnTo>
                  <a:pt x="4091" y="1620"/>
                </a:lnTo>
                <a:lnTo>
                  <a:pt x="4091" y="20039"/>
                </a:lnTo>
                <a:lnTo>
                  <a:pt x="1587" y="20039"/>
                </a:lnTo>
                <a:lnTo>
                  <a:pt x="1587" y="1620"/>
                </a:lnTo>
                <a:close/>
                <a:moveTo>
                  <a:pt x="17490" y="1620"/>
                </a:moveTo>
                <a:lnTo>
                  <a:pt x="19994" y="1620"/>
                </a:lnTo>
                <a:lnTo>
                  <a:pt x="19994" y="20039"/>
                </a:lnTo>
                <a:lnTo>
                  <a:pt x="17490" y="20039"/>
                </a:lnTo>
                <a:lnTo>
                  <a:pt x="17490" y="1620"/>
                </a:lnTo>
                <a:close/>
                <a:moveTo>
                  <a:pt x="8755" y="7493"/>
                </a:moveTo>
                <a:cubicBezTo>
                  <a:pt x="8326" y="7493"/>
                  <a:pt x="7952" y="7875"/>
                  <a:pt x="7952" y="8312"/>
                </a:cubicBezTo>
                <a:lnTo>
                  <a:pt x="7952" y="13307"/>
                </a:lnTo>
                <a:cubicBezTo>
                  <a:pt x="7952" y="13744"/>
                  <a:pt x="8327" y="14107"/>
                  <a:pt x="8755" y="14107"/>
                </a:cubicBezTo>
                <a:lnTo>
                  <a:pt x="12845" y="14107"/>
                </a:lnTo>
                <a:cubicBezTo>
                  <a:pt x="13274" y="14107"/>
                  <a:pt x="13648" y="13744"/>
                  <a:pt x="13648" y="13307"/>
                </a:cubicBezTo>
                <a:lnTo>
                  <a:pt x="13648" y="8312"/>
                </a:lnTo>
                <a:cubicBezTo>
                  <a:pt x="13648" y="7875"/>
                  <a:pt x="13273" y="7493"/>
                  <a:pt x="12845" y="7493"/>
                </a:cubicBezTo>
                <a:lnTo>
                  <a:pt x="8755" y="7493"/>
                </a:lnTo>
                <a:close/>
                <a:moveTo>
                  <a:pt x="9596" y="9112"/>
                </a:moveTo>
                <a:lnTo>
                  <a:pt x="12119" y="9112"/>
                </a:lnTo>
                <a:lnTo>
                  <a:pt x="12119" y="12488"/>
                </a:lnTo>
                <a:lnTo>
                  <a:pt x="9596" y="12488"/>
                </a:lnTo>
                <a:lnTo>
                  <a:pt x="9596" y="911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8" name="Form"/>
          <p:cNvSpPr/>
          <p:nvPr/>
        </p:nvSpPr>
        <p:spPr>
          <a:xfrm>
            <a:off x="10864850" y="3975100"/>
            <a:ext cx="314127" cy="161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58" y="0"/>
                </a:moveTo>
                <a:cubicBezTo>
                  <a:pt x="5616" y="0"/>
                  <a:pt x="5485" y="106"/>
                  <a:pt x="5376" y="319"/>
                </a:cubicBezTo>
                <a:lnTo>
                  <a:pt x="0" y="10800"/>
                </a:lnTo>
                <a:lnTo>
                  <a:pt x="5376" y="21254"/>
                </a:lnTo>
                <a:cubicBezTo>
                  <a:pt x="5507" y="21510"/>
                  <a:pt x="5627" y="21600"/>
                  <a:pt x="5758" y="21600"/>
                </a:cubicBezTo>
                <a:cubicBezTo>
                  <a:pt x="5889" y="21600"/>
                  <a:pt x="6067" y="21510"/>
                  <a:pt x="6154" y="21254"/>
                </a:cubicBezTo>
                <a:cubicBezTo>
                  <a:pt x="6372" y="20829"/>
                  <a:pt x="6372" y="20164"/>
                  <a:pt x="6154" y="19738"/>
                </a:cubicBezTo>
                <a:lnTo>
                  <a:pt x="1610" y="10694"/>
                </a:lnTo>
                <a:lnTo>
                  <a:pt x="6154" y="1862"/>
                </a:lnTo>
                <a:cubicBezTo>
                  <a:pt x="6372" y="1436"/>
                  <a:pt x="6372" y="745"/>
                  <a:pt x="6154" y="319"/>
                </a:cubicBezTo>
                <a:cubicBezTo>
                  <a:pt x="6045" y="106"/>
                  <a:pt x="5900" y="0"/>
                  <a:pt x="5758" y="0"/>
                </a:cubicBezTo>
                <a:close/>
                <a:moveTo>
                  <a:pt x="15842" y="0"/>
                </a:moveTo>
                <a:cubicBezTo>
                  <a:pt x="15700" y="0"/>
                  <a:pt x="15555" y="106"/>
                  <a:pt x="15446" y="319"/>
                </a:cubicBezTo>
                <a:cubicBezTo>
                  <a:pt x="15228" y="745"/>
                  <a:pt x="15228" y="1436"/>
                  <a:pt x="15446" y="1862"/>
                </a:cubicBezTo>
                <a:lnTo>
                  <a:pt x="19990" y="10694"/>
                </a:lnTo>
                <a:lnTo>
                  <a:pt x="15446" y="19552"/>
                </a:lnTo>
                <a:cubicBezTo>
                  <a:pt x="15228" y="19977"/>
                  <a:pt x="15228" y="20669"/>
                  <a:pt x="15446" y="21095"/>
                </a:cubicBezTo>
                <a:cubicBezTo>
                  <a:pt x="15577" y="21350"/>
                  <a:pt x="15711" y="21440"/>
                  <a:pt x="15842" y="21440"/>
                </a:cubicBezTo>
                <a:cubicBezTo>
                  <a:pt x="15973" y="21440"/>
                  <a:pt x="16150" y="21350"/>
                  <a:pt x="16238" y="21095"/>
                </a:cubicBezTo>
                <a:lnTo>
                  <a:pt x="21600" y="10614"/>
                </a:lnTo>
                <a:lnTo>
                  <a:pt x="16238" y="319"/>
                </a:lnTo>
                <a:cubicBezTo>
                  <a:pt x="16128" y="106"/>
                  <a:pt x="15984" y="0"/>
                  <a:pt x="1584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9" name="Form"/>
          <p:cNvSpPr/>
          <p:nvPr/>
        </p:nvSpPr>
        <p:spPr>
          <a:xfrm>
            <a:off x="10947400" y="4464050"/>
            <a:ext cx="157163" cy="305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600" extrusionOk="0">
                <a:moveTo>
                  <a:pt x="10692" y="0"/>
                </a:moveTo>
                <a:lnTo>
                  <a:pt x="324" y="5379"/>
                </a:lnTo>
                <a:cubicBezTo>
                  <a:pt x="-108" y="5603"/>
                  <a:pt x="-108" y="5967"/>
                  <a:pt x="324" y="6191"/>
                </a:cubicBezTo>
                <a:cubicBezTo>
                  <a:pt x="497" y="6326"/>
                  <a:pt x="761" y="6359"/>
                  <a:pt x="1107" y="6360"/>
                </a:cubicBezTo>
                <a:cubicBezTo>
                  <a:pt x="1366" y="6360"/>
                  <a:pt x="1631" y="6326"/>
                  <a:pt x="1890" y="6191"/>
                </a:cubicBezTo>
                <a:lnTo>
                  <a:pt x="10692" y="1611"/>
                </a:lnTo>
                <a:lnTo>
                  <a:pt x="19494" y="6191"/>
                </a:lnTo>
                <a:cubicBezTo>
                  <a:pt x="19926" y="6416"/>
                  <a:pt x="20628" y="6416"/>
                  <a:pt x="21060" y="6191"/>
                </a:cubicBezTo>
                <a:cubicBezTo>
                  <a:pt x="21492" y="5967"/>
                  <a:pt x="21492" y="5603"/>
                  <a:pt x="21060" y="5379"/>
                </a:cubicBezTo>
                <a:lnTo>
                  <a:pt x="10692" y="0"/>
                </a:lnTo>
                <a:close/>
                <a:moveTo>
                  <a:pt x="1107" y="15240"/>
                </a:moveTo>
                <a:cubicBezTo>
                  <a:pt x="826" y="15240"/>
                  <a:pt x="540" y="15296"/>
                  <a:pt x="324" y="15409"/>
                </a:cubicBezTo>
                <a:cubicBezTo>
                  <a:pt x="-108" y="15633"/>
                  <a:pt x="-108" y="15997"/>
                  <a:pt x="324" y="16221"/>
                </a:cubicBezTo>
                <a:lnTo>
                  <a:pt x="10692" y="21600"/>
                </a:lnTo>
                <a:lnTo>
                  <a:pt x="21060" y="16221"/>
                </a:lnTo>
                <a:cubicBezTo>
                  <a:pt x="21492" y="15997"/>
                  <a:pt x="21492" y="15633"/>
                  <a:pt x="21060" y="15409"/>
                </a:cubicBezTo>
                <a:cubicBezTo>
                  <a:pt x="20628" y="15184"/>
                  <a:pt x="19926" y="15184"/>
                  <a:pt x="19494" y="15409"/>
                </a:cubicBezTo>
                <a:lnTo>
                  <a:pt x="10692" y="19975"/>
                </a:lnTo>
                <a:lnTo>
                  <a:pt x="1890" y="15409"/>
                </a:lnTo>
                <a:cubicBezTo>
                  <a:pt x="1674" y="15296"/>
                  <a:pt x="1388" y="15240"/>
                  <a:pt x="1107" y="1524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0" name="Form"/>
          <p:cNvSpPr/>
          <p:nvPr/>
        </p:nvSpPr>
        <p:spPr>
          <a:xfrm>
            <a:off x="3689350" y="1111250"/>
            <a:ext cx="305991" cy="305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7" y="0"/>
                </a:moveTo>
                <a:cubicBezTo>
                  <a:pt x="8693" y="0"/>
                  <a:pt x="8433" y="275"/>
                  <a:pt x="8433" y="588"/>
                </a:cubicBezTo>
                <a:lnTo>
                  <a:pt x="8433" y="2774"/>
                </a:lnTo>
                <a:cubicBezTo>
                  <a:pt x="8433" y="3132"/>
                  <a:pt x="8203" y="3494"/>
                  <a:pt x="7844" y="3628"/>
                </a:cubicBezTo>
                <a:cubicBezTo>
                  <a:pt x="7486" y="3807"/>
                  <a:pt x="7077" y="3715"/>
                  <a:pt x="6808" y="3446"/>
                </a:cubicBezTo>
                <a:lnTo>
                  <a:pt x="5239" y="1877"/>
                </a:lnTo>
                <a:cubicBezTo>
                  <a:pt x="5015" y="1653"/>
                  <a:pt x="4665" y="1653"/>
                  <a:pt x="4440" y="1877"/>
                </a:cubicBezTo>
                <a:lnTo>
                  <a:pt x="1877" y="4440"/>
                </a:lnTo>
                <a:cubicBezTo>
                  <a:pt x="1653" y="4665"/>
                  <a:pt x="1653" y="5015"/>
                  <a:pt x="1877" y="5239"/>
                </a:cubicBezTo>
                <a:lnTo>
                  <a:pt x="3446" y="6808"/>
                </a:lnTo>
                <a:cubicBezTo>
                  <a:pt x="3670" y="7077"/>
                  <a:pt x="3762" y="7486"/>
                  <a:pt x="3628" y="7844"/>
                </a:cubicBezTo>
                <a:cubicBezTo>
                  <a:pt x="3494" y="8203"/>
                  <a:pt x="3132" y="8433"/>
                  <a:pt x="2774" y="8433"/>
                </a:cubicBezTo>
                <a:lnTo>
                  <a:pt x="588" y="8433"/>
                </a:lnTo>
                <a:cubicBezTo>
                  <a:pt x="275" y="8433"/>
                  <a:pt x="0" y="8693"/>
                  <a:pt x="0" y="9007"/>
                </a:cubicBezTo>
                <a:lnTo>
                  <a:pt x="0" y="12593"/>
                </a:lnTo>
                <a:cubicBezTo>
                  <a:pt x="0" y="12907"/>
                  <a:pt x="275" y="13181"/>
                  <a:pt x="588" y="13181"/>
                </a:cubicBezTo>
                <a:lnTo>
                  <a:pt x="2774" y="13181"/>
                </a:lnTo>
                <a:cubicBezTo>
                  <a:pt x="3132" y="13181"/>
                  <a:pt x="3494" y="13397"/>
                  <a:pt x="3628" y="13756"/>
                </a:cubicBezTo>
                <a:cubicBezTo>
                  <a:pt x="3807" y="14114"/>
                  <a:pt x="3715" y="14523"/>
                  <a:pt x="3446" y="14792"/>
                </a:cubicBezTo>
                <a:lnTo>
                  <a:pt x="1877" y="16361"/>
                </a:lnTo>
                <a:cubicBezTo>
                  <a:pt x="1653" y="16585"/>
                  <a:pt x="1653" y="16949"/>
                  <a:pt x="1877" y="17174"/>
                </a:cubicBezTo>
                <a:lnTo>
                  <a:pt x="4440" y="19723"/>
                </a:lnTo>
                <a:cubicBezTo>
                  <a:pt x="4665" y="19947"/>
                  <a:pt x="5015" y="19947"/>
                  <a:pt x="5239" y="19723"/>
                </a:cubicBezTo>
                <a:lnTo>
                  <a:pt x="6808" y="18154"/>
                </a:lnTo>
                <a:cubicBezTo>
                  <a:pt x="7077" y="17930"/>
                  <a:pt x="7486" y="17838"/>
                  <a:pt x="7844" y="17972"/>
                </a:cubicBezTo>
                <a:cubicBezTo>
                  <a:pt x="8203" y="18106"/>
                  <a:pt x="8433" y="18468"/>
                  <a:pt x="8433" y="18826"/>
                </a:cubicBezTo>
                <a:lnTo>
                  <a:pt x="8433" y="21026"/>
                </a:lnTo>
                <a:cubicBezTo>
                  <a:pt x="8433" y="21339"/>
                  <a:pt x="8693" y="21600"/>
                  <a:pt x="9007" y="21600"/>
                </a:cubicBezTo>
                <a:lnTo>
                  <a:pt x="12593" y="21600"/>
                </a:lnTo>
                <a:cubicBezTo>
                  <a:pt x="12907" y="21600"/>
                  <a:pt x="13181" y="21384"/>
                  <a:pt x="13181" y="21026"/>
                </a:cubicBezTo>
                <a:lnTo>
                  <a:pt x="13181" y="18826"/>
                </a:lnTo>
                <a:cubicBezTo>
                  <a:pt x="13181" y="18468"/>
                  <a:pt x="13397" y="18106"/>
                  <a:pt x="13756" y="17972"/>
                </a:cubicBezTo>
                <a:cubicBezTo>
                  <a:pt x="14114" y="17793"/>
                  <a:pt x="14523" y="17885"/>
                  <a:pt x="14792" y="18154"/>
                </a:cubicBezTo>
                <a:lnTo>
                  <a:pt x="16361" y="19723"/>
                </a:lnTo>
                <a:cubicBezTo>
                  <a:pt x="16585" y="19947"/>
                  <a:pt x="16949" y="19947"/>
                  <a:pt x="17174" y="19723"/>
                </a:cubicBezTo>
                <a:lnTo>
                  <a:pt x="19723" y="17174"/>
                </a:lnTo>
                <a:cubicBezTo>
                  <a:pt x="19857" y="17084"/>
                  <a:pt x="19905" y="16902"/>
                  <a:pt x="19905" y="16767"/>
                </a:cubicBezTo>
                <a:cubicBezTo>
                  <a:pt x="19905" y="16633"/>
                  <a:pt x="19813" y="16451"/>
                  <a:pt x="19723" y="16361"/>
                </a:cubicBezTo>
                <a:lnTo>
                  <a:pt x="18154" y="14792"/>
                </a:lnTo>
                <a:cubicBezTo>
                  <a:pt x="17930" y="14523"/>
                  <a:pt x="17838" y="14114"/>
                  <a:pt x="17972" y="13756"/>
                </a:cubicBezTo>
                <a:cubicBezTo>
                  <a:pt x="18106" y="13397"/>
                  <a:pt x="18468" y="13181"/>
                  <a:pt x="18826" y="13181"/>
                </a:cubicBezTo>
                <a:lnTo>
                  <a:pt x="21026" y="13181"/>
                </a:lnTo>
                <a:cubicBezTo>
                  <a:pt x="21340" y="13181"/>
                  <a:pt x="21600" y="12907"/>
                  <a:pt x="21600" y="12593"/>
                </a:cubicBezTo>
                <a:lnTo>
                  <a:pt x="21600" y="9007"/>
                </a:lnTo>
                <a:cubicBezTo>
                  <a:pt x="21600" y="8693"/>
                  <a:pt x="21339" y="8433"/>
                  <a:pt x="21026" y="8433"/>
                </a:cubicBezTo>
                <a:lnTo>
                  <a:pt x="18826" y="8433"/>
                </a:lnTo>
                <a:cubicBezTo>
                  <a:pt x="18468" y="8433"/>
                  <a:pt x="18106" y="8203"/>
                  <a:pt x="17972" y="7844"/>
                </a:cubicBezTo>
                <a:cubicBezTo>
                  <a:pt x="17793" y="7486"/>
                  <a:pt x="17885" y="7077"/>
                  <a:pt x="18154" y="6808"/>
                </a:cubicBezTo>
                <a:lnTo>
                  <a:pt x="19723" y="5239"/>
                </a:lnTo>
                <a:cubicBezTo>
                  <a:pt x="19857" y="5149"/>
                  <a:pt x="19905" y="4981"/>
                  <a:pt x="19905" y="4847"/>
                </a:cubicBezTo>
                <a:cubicBezTo>
                  <a:pt x="19905" y="4712"/>
                  <a:pt x="19813" y="4530"/>
                  <a:pt x="19723" y="4440"/>
                </a:cubicBezTo>
                <a:lnTo>
                  <a:pt x="17174" y="1877"/>
                </a:lnTo>
                <a:cubicBezTo>
                  <a:pt x="16949" y="1653"/>
                  <a:pt x="16585" y="1653"/>
                  <a:pt x="16361" y="1877"/>
                </a:cubicBezTo>
                <a:lnTo>
                  <a:pt x="14792" y="3446"/>
                </a:lnTo>
                <a:cubicBezTo>
                  <a:pt x="14523" y="3670"/>
                  <a:pt x="14114" y="3762"/>
                  <a:pt x="13756" y="3628"/>
                </a:cubicBezTo>
                <a:cubicBezTo>
                  <a:pt x="13397" y="3494"/>
                  <a:pt x="13181" y="3132"/>
                  <a:pt x="13181" y="2774"/>
                </a:cubicBezTo>
                <a:lnTo>
                  <a:pt x="13181" y="588"/>
                </a:lnTo>
                <a:cubicBezTo>
                  <a:pt x="13181" y="275"/>
                  <a:pt x="12907" y="0"/>
                  <a:pt x="12593" y="0"/>
                </a:cubicBezTo>
                <a:lnTo>
                  <a:pt x="9007" y="0"/>
                </a:lnTo>
                <a:close/>
                <a:moveTo>
                  <a:pt x="9553" y="1261"/>
                </a:moveTo>
                <a:lnTo>
                  <a:pt x="12019" y="1261"/>
                </a:lnTo>
                <a:lnTo>
                  <a:pt x="12019" y="2774"/>
                </a:lnTo>
                <a:cubicBezTo>
                  <a:pt x="12019" y="3625"/>
                  <a:pt x="12545" y="4393"/>
                  <a:pt x="13307" y="4707"/>
                </a:cubicBezTo>
                <a:cubicBezTo>
                  <a:pt x="14114" y="5020"/>
                  <a:pt x="15022" y="4841"/>
                  <a:pt x="15605" y="4258"/>
                </a:cubicBezTo>
                <a:lnTo>
                  <a:pt x="16767" y="3096"/>
                </a:lnTo>
                <a:lnTo>
                  <a:pt x="18518" y="4847"/>
                </a:lnTo>
                <a:lnTo>
                  <a:pt x="17342" y="6009"/>
                </a:lnTo>
                <a:cubicBezTo>
                  <a:pt x="16759" y="6637"/>
                  <a:pt x="16580" y="7531"/>
                  <a:pt x="16893" y="8293"/>
                </a:cubicBezTo>
                <a:cubicBezTo>
                  <a:pt x="17207" y="9099"/>
                  <a:pt x="17975" y="9595"/>
                  <a:pt x="18826" y="9595"/>
                </a:cubicBezTo>
                <a:lnTo>
                  <a:pt x="20437" y="9595"/>
                </a:lnTo>
                <a:lnTo>
                  <a:pt x="20437" y="12061"/>
                </a:lnTo>
                <a:lnTo>
                  <a:pt x="18826" y="12061"/>
                </a:lnTo>
                <a:cubicBezTo>
                  <a:pt x="17975" y="12061"/>
                  <a:pt x="17207" y="12601"/>
                  <a:pt x="16893" y="13363"/>
                </a:cubicBezTo>
                <a:cubicBezTo>
                  <a:pt x="16580" y="14170"/>
                  <a:pt x="16759" y="15064"/>
                  <a:pt x="17342" y="15647"/>
                </a:cubicBezTo>
                <a:lnTo>
                  <a:pt x="18518" y="16809"/>
                </a:lnTo>
                <a:lnTo>
                  <a:pt x="16767" y="18560"/>
                </a:lnTo>
                <a:lnTo>
                  <a:pt x="15605" y="17398"/>
                </a:lnTo>
                <a:cubicBezTo>
                  <a:pt x="14977" y="16815"/>
                  <a:pt x="14069" y="16636"/>
                  <a:pt x="13307" y="16949"/>
                </a:cubicBezTo>
                <a:cubicBezTo>
                  <a:pt x="12501" y="17263"/>
                  <a:pt x="12019" y="18017"/>
                  <a:pt x="12019" y="18868"/>
                </a:cubicBezTo>
                <a:lnTo>
                  <a:pt x="12019" y="20479"/>
                </a:lnTo>
                <a:lnTo>
                  <a:pt x="9553" y="20479"/>
                </a:lnTo>
                <a:lnTo>
                  <a:pt x="9553" y="18967"/>
                </a:lnTo>
                <a:cubicBezTo>
                  <a:pt x="9553" y="18115"/>
                  <a:pt x="9013" y="17347"/>
                  <a:pt x="8251" y="17033"/>
                </a:cubicBezTo>
                <a:cubicBezTo>
                  <a:pt x="7444" y="16720"/>
                  <a:pt x="6550" y="16899"/>
                  <a:pt x="5967" y="17482"/>
                </a:cubicBezTo>
                <a:lnTo>
                  <a:pt x="4791" y="18644"/>
                </a:lnTo>
                <a:lnTo>
                  <a:pt x="3054" y="16893"/>
                </a:lnTo>
                <a:lnTo>
                  <a:pt x="4216" y="15731"/>
                </a:lnTo>
                <a:cubicBezTo>
                  <a:pt x="4799" y="15103"/>
                  <a:pt x="4978" y="14209"/>
                  <a:pt x="4665" y="13447"/>
                </a:cubicBezTo>
                <a:cubicBezTo>
                  <a:pt x="4351" y="12641"/>
                  <a:pt x="3583" y="12145"/>
                  <a:pt x="2732" y="12145"/>
                </a:cubicBezTo>
                <a:lnTo>
                  <a:pt x="1121" y="12145"/>
                </a:lnTo>
                <a:lnTo>
                  <a:pt x="1121" y="9679"/>
                </a:lnTo>
                <a:lnTo>
                  <a:pt x="2732" y="9679"/>
                </a:lnTo>
                <a:cubicBezTo>
                  <a:pt x="3583" y="9679"/>
                  <a:pt x="4351" y="9139"/>
                  <a:pt x="4665" y="8377"/>
                </a:cubicBezTo>
                <a:cubicBezTo>
                  <a:pt x="4978" y="7570"/>
                  <a:pt x="4799" y="6676"/>
                  <a:pt x="4216" y="6093"/>
                </a:cubicBezTo>
                <a:lnTo>
                  <a:pt x="3054" y="4931"/>
                </a:lnTo>
                <a:lnTo>
                  <a:pt x="4791" y="3180"/>
                </a:lnTo>
                <a:lnTo>
                  <a:pt x="5967" y="4342"/>
                </a:lnTo>
                <a:cubicBezTo>
                  <a:pt x="6595" y="4925"/>
                  <a:pt x="7489" y="5104"/>
                  <a:pt x="8251" y="4791"/>
                </a:cubicBezTo>
                <a:cubicBezTo>
                  <a:pt x="9057" y="4477"/>
                  <a:pt x="9553" y="3723"/>
                  <a:pt x="9553" y="2872"/>
                </a:cubicBezTo>
                <a:lnTo>
                  <a:pt x="9553" y="1261"/>
                </a:lnTo>
                <a:close/>
                <a:moveTo>
                  <a:pt x="10828" y="7172"/>
                </a:moveTo>
                <a:cubicBezTo>
                  <a:pt x="9910" y="7172"/>
                  <a:pt x="8993" y="7522"/>
                  <a:pt x="8293" y="8223"/>
                </a:cubicBezTo>
                <a:cubicBezTo>
                  <a:pt x="6892" y="9623"/>
                  <a:pt x="6892" y="11893"/>
                  <a:pt x="8293" y="13293"/>
                </a:cubicBezTo>
                <a:cubicBezTo>
                  <a:pt x="9693" y="14694"/>
                  <a:pt x="11963" y="14694"/>
                  <a:pt x="13363" y="13293"/>
                </a:cubicBezTo>
                <a:cubicBezTo>
                  <a:pt x="14764" y="11893"/>
                  <a:pt x="14764" y="9623"/>
                  <a:pt x="13363" y="8223"/>
                </a:cubicBezTo>
                <a:cubicBezTo>
                  <a:pt x="12663" y="7522"/>
                  <a:pt x="11746" y="7172"/>
                  <a:pt x="10828" y="7172"/>
                </a:cubicBezTo>
                <a:close/>
                <a:moveTo>
                  <a:pt x="10828" y="8293"/>
                </a:moveTo>
                <a:cubicBezTo>
                  <a:pt x="11459" y="8293"/>
                  <a:pt x="12084" y="8540"/>
                  <a:pt x="12565" y="9021"/>
                </a:cubicBezTo>
                <a:cubicBezTo>
                  <a:pt x="13528" y="9984"/>
                  <a:pt x="13528" y="11532"/>
                  <a:pt x="12565" y="12495"/>
                </a:cubicBezTo>
                <a:cubicBezTo>
                  <a:pt x="11602" y="13458"/>
                  <a:pt x="10040" y="13458"/>
                  <a:pt x="9077" y="12495"/>
                </a:cubicBezTo>
                <a:cubicBezTo>
                  <a:pt x="8114" y="11532"/>
                  <a:pt x="8114" y="9984"/>
                  <a:pt x="9077" y="9021"/>
                </a:cubicBezTo>
                <a:cubicBezTo>
                  <a:pt x="9558" y="8540"/>
                  <a:pt x="10197" y="8293"/>
                  <a:pt x="10828" y="829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1" name="Form"/>
          <p:cNvSpPr/>
          <p:nvPr/>
        </p:nvSpPr>
        <p:spPr>
          <a:xfrm>
            <a:off x="4337095" y="1111250"/>
            <a:ext cx="307336" cy="305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564" extrusionOk="0">
                <a:moveTo>
                  <a:pt x="15030" y="0"/>
                </a:moveTo>
                <a:cubicBezTo>
                  <a:pt x="14897" y="0"/>
                  <a:pt x="14716" y="48"/>
                  <a:pt x="14627" y="182"/>
                </a:cubicBezTo>
                <a:cubicBezTo>
                  <a:pt x="14538" y="272"/>
                  <a:pt x="14447" y="454"/>
                  <a:pt x="14447" y="588"/>
                </a:cubicBezTo>
                <a:lnTo>
                  <a:pt x="14447" y="1708"/>
                </a:lnTo>
                <a:cubicBezTo>
                  <a:pt x="14447" y="1798"/>
                  <a:pt x="14408" y="1832"/>
                  <a:pt x="14363" y="1876"/>
                </a:cubicBezTo>
                <a:cubicBezTo>
                  <a:pt x="14319" y="1921"/>
                  <a:pt x="14227" y="1879"/>
                  <a:pt x="14183" y="1834"/>
                </a:cubicBezTo>
                <a:lnTo>
                  <a:pt x="13419" y="1036"/>
                </a:lnTo>
                <a:cubicBezTo>
                  <a:pt x="13196" y="812"/>
                  <a:pt x="12849" y="812"/>
                  <a:pt x="12627" y="1036"/>
                </a:cubicBezTo>
                <a:lnTo>
                  <a:pt x="11334" y="2282"/>
                </a:lnTo>
                <a:cubicBezTo>
                  <a:pt x="11246" y="2372"/>
                  <a:pt x="11154" y="2554"/>
                  <a:pt x="11154" y="2688"/>
                </a:cubicBezTo>
                <a:cubicBezTo>
                  <a:pt x="11154" y="2823"/>
                  <a:pt x="11201" y="3005"/>
                  <a:pt x="11334" y="3095"/>
                </a:cubicBezTo>
                <a:lnTo>
                  <a:pt x="12085" y="3893"/>
                </a:lnTo>
                <a:cubicBezTo>
                  <a:pt x="12129" y="3937"/>
                  <a:pt x="12140" y="4030"/>
                  <a:pt x="12140" y="4075"/>
                </a:cubicBezTo>
                <a:cubicBezTo>
                  <a:pt x="12096" y="4119"/>
                  <a:pt x="12049" y="4173"/>
                  <a:pt x="11960" y="4173"/>
                </a:cubicBezTo>
                <a:lnTo>
                  <a:pt x="10848" y="4173"/>
                </a:lnTo>
                <a:cubicBezTo>
                  <a:pt x="10715" y="4173"/>
                  <a:pt x="10534" y="4206"/>
                  <a:pt x="10445" y="4341"/>
                </a:cubicBezTo>
                <a:cubicBezTo>
                  <a:pt x="10356" y="4430"/>
                  <a:pt x="10265" y="4612"/>
                  <a:pt x="10265" y="4747"/>
                </a:cubicBezTo>
                <a:lnTo>
                  <a:pt x="10223" y="6539"/>
                </a:lnTo>
                <a:cubicBezTo>
                  <a:pt x="10223" y="6674"/>
                  <a:pt x="10270" y="6856"/>
                  <a:pt x="10404" y="6945"/>
                </a:cubicBezTo>
                <a:cubicBezTo>
                  <a:pt x="10492" y="7035"/>
                  <a:pt x="10673" y="7127"/>
                  <a:pt x="10806" y="7127"/>
                </a:cubicBezTo>
                <a:lnTo>
                  <a:pt x="11918" y="7127"/>
                </a:lnTo>
                <a:cubicBezTo>
                  <a:pt x="12007" y="7127"/>
                  <a:pt x="12040" y="7166"/>
                  <a:pt x="12085" y="7211"/>
                </a:cubicBezTo>
                <a:cubicBezTo>
                  <a:pt x="12129" y="7256"/>
                  <a:pt x="12088" y="7348"/>
                  <a:pt x="12043" y="7393"/>
                </a:cubicBezTo>
                <a:lnTo>
                  <a:pt x="11251" y="8149"/>
                </a:lnTo>
                <a:cubicBezTo>
                  <a:pt x="11162" y="8239"/>
                  <a:pt x="11071" y="8421"/>
                  <a:pt x="11070" y="8555"/>
                </a:cubicBezTo>
                <a:cubicBezTo>
                  <a:pt x="11070" y="8690"/>
                  <a:pt x="11118" y="8872"/>
                  <a:pt x="11251" y="8961"/>
                </a:cubicBezTo>
                <a:lnTo>
                  <a:pt x="12488" y="10264"/>
                </a:lnTo>
                <a:cubicBezTo>
                  <a:pt x="12577" y="10353"/>
                  <a:pt x="12757" y="10446"/>
                  <a:pt x="12891" y="10446"/>
                </a:cubicBezTo>
                <a:cubicBezTo>
                  <a:pt x="13024" y="10446"/>
                  <a:pt x="13205" y="10398"/>
                  <a:pt x="13294" y="10264"/>
                </a:cubicBezTo>
                <a:lnTo>
                  <a:pt x="14086" y="9494"/>
                </a:lnTo>
                <a:cubicBezTo>
                  <a:pt x="14130" y="9449"/>
                  <a:pt x="14222" y="9452"/>
                  <a:pt x="14266" y="9452"/>
                </a:cubicBezTo>
                <a:cubicBezTo>
                  <a:pt x="14311" y="9496"/>
                  <a:pt x="14363" y="9544"/>
                  <a:pt x="14363" y="9634"/>
                </a:cubicBezTo>
                <a:lnTo>
                  <a:pt x="14363" y="10754"/>
                </a:lnTo>
                <a:cubicBezTo>
                  <a:pt x="14363" y="11067"/>
                  <a:pt x="14622" y="11342"/>
                  <a:pt x="14933" y="11342"/>
                </a:cubicBezTo>
                <a:lnTo>
                  <a:pt x="16712" y="11384"/>
                </a:lnTo>
                <a:cubicBezTo>
                  <a:pt x="16845" y="11384"/>
                  <a:pt x="17026" y="11336"/>
                  <a:pt x="17114" y="11202"/>
                </a:cubicBezTo>
                <a:cubicBezTo>
                  <a:pt x="17203" y="11112"/>
                  <a:pt x="17295" y="10930"/>
                  <a:pt x="17295" y="10796"/>
                </a:cubicBezTo>
                <a:lnTo>
                  <a:pt x="17295" y="9676"/>
                </a:lnTo>
                <a:cubicBezTo>
                  <a:pt x="17295" y="9586"/>
                  <a:pt x="17334" y="9538"/>
                  <a:pt x="17378" y="9494"/>
                </a:cubicBezTo>
                <a:cubicBezTo>
                  <a:pt x="17423" y="9449"/>
                  <a:pt x="17515" y="9505"/>
                  <a:pt x="17559" y="9550"/>
                </a:cubicBezTo>
                <a:lnTo>
                  <a:pt x="18309" y="10348"/>
                </a:lnTo>
                <a:cubicBezTo>
                  <a:pt x="18532" y="10572"/>
                  <a:pt x="18893" y="10572"/>
                  <a:pt x="19115" y="10348"/>
                </a:cubicBezTo>
                <a:lnTo>
                  <a:pt x="20407" y="9102"/>
                </a:lnTo>
                <a:cubicBezTo>
                  <a:pt x="20630" y="8877"/>
                  <a:pt x="20630" y="8513"/>
                  <a:pt x="20407" y="8289"/>
                </a:cubicBezTo>
                <a:lnTo>
                  <a:pt x="19643" y="7477"/>
                </a:lnTo>
                <a:cubicBezTo>
                  <a:pt x="19599" y="7432"/>
                  <a:pt x="19602" y="7354"/>
                  <a:pt x="19602" y="7309"/>
                </a:cubicBezTo>
                <a:cubicBezTo>
                  <a:pt x="19646" y="7264"/>
                  <a:pt x="19693" y="7211"/>
                  <a:pt x="19782" y="7211"/>
                </a:cubicBezTo>
                <a:lnTo>
                  <a:pt x="20894" y="7211"/>
                </a:lnTo>
                <a:cubicBezTo>
                  <a:pt x="21205" y="7211"/>
                  <a:pt x="21477" y="6951"/>
                  <a:pt x="21477" y="6637"/>
                </a:cubicBezTo>
                <a:lnTo>
                  <a:pt x="21519" y="4845"/>
                </a:lnTo>
                <a:cubicBezTo>
                  <a:pt x="21519" y="4710"/>
                  <a:pt x="21427" y="4573"/>
                  <a:pt x="21338" y="4439"/>
                </a:cubicBezTo>
                <a:cubicBezTo>
                  <a:pt x="21249" y="4349"/>
                  <a:pt x="21069" y="4257"/>
                  <a:pt x="20935" y="4257"/>
                </a:cubicBezTo>
                <a:lnTo>
                  <a:pt x="19824" y="4257"/>
                </a:lnTo>
                <a:cubicBezTo>
                  <a:pt x="19735" y="4257"/>
                  <a:pt x="19688" y="4217"/>
                  <a:pt x="19643" y="4173"/>
                </a:cubicBezTo>
                <a:cubicBezTo>
                  <a:pt x="19599" y="4128"/>
                  <a:pt x="19654" y="4036"/>
                  <a:pt x="19699" y="3991"/>
                </a:cubicBezTo>
                <a:lnTo>
                  <a:pt x="20491" y="3221"/>
                </a:lnTo>
                <a:cubicBezTo>
                  <a:pt x="20713" y="2997"/>
                  <a:pt x="20713" y="2646"/>
                  <a:pt x="20491" y="2422"/>
                </a:cubicBezTo>
                <a:lnTo>
                  <a:pt x="19254" y="1120"/>
                </a:lnTo>
                <a:cubicBezTo>
                  <a:pt x="19165" y="1031"/>
                  <a:pt x="18985" y="938"/>
                  <a:pt x="18851" y="938"/>
                </a:cubicBezTo>
                <a:cubicBezTo>
                  <a:pt x="18718" y="938"/>
                  <a:pt x="18537" y="986"/>
                  <a:pt x="18448" y="1120"/>
                </a:cubicBezTo>
                <a:lnTo>
                  <a:pt x="17642" y="1876"/>
                </a:lnTo>
                <a:cubicBezTo>
                  <a:pt x="17598" y="1921"/>
                  <a:pt x="17520" y="1932"/>
                  <a:pt x="17476" y="1932"/>
                </a:cubicBezTo>
                <a:cubicBezTo>
                  <a:pt x="17431" y="1888"/>
                  <a:pt x="17378" y="1840"/>
                  <a:pt x="17378" y="1750"/>
                </a:cubicBezTo>
                <a:lnTo>
                  <a:pt x="17378" y="630"/>
                </a:lnTo>
                <a:cubicBezTo>
                  <a:pt x="17378" y="496"/>
                  <a:pt x="17331" y="314"/>
                  <a:pt x="17198" y="224"/>
                </a:cubicBezTo>
                <a:cubicBezTo>
                  <a:pt x="17109" y="134"/>
                  <a:pt x="16942" y="42"/>
                  <a:pt x="16809" y="42"/>
                </a:cubicBezTo>
                <a:lnTo>
                  <a:pt x="15030" y="0"/>
                </a:lnTo>
                <a:close/>
                <a:moveTo>
                  <a:pt x="15600" y="1162"/>
                </a:moveTo>
                <a:lnTo>
                  <a:pt x="16225" y="1162"/>
                </a:lnTo>
                <a:lnTo>
                  <a:pt x="16225" y="1708"/>
                </a:lnTo>
                <a:cubicBezTo>
                  <a:pt x="16225" y="2246"/>
                  <a:pt x="16542" y="2730"/>
                  <a:pt x="17031" y="2954"/>
                </a:cubicBezTo>
                <a:cubicBezTo>
                  <a:pt x="17520" y="3179"/>
                  <a:pt x="18093" y="3092"/>
                  <a:pt x="18448" y="2688"/>
                </a:cubicBezTo>
                <a:lnTo>
                  <a:pt x="18810" y="2324"/>
                </a:lnTo>
                <a:lnTo>
                  <a:pt x="19254" y="2772"/>
                </a:lnTo>
                <a:lnTo>
                  <a:pt x="18893" y="3137"/>
                </a:lnTo>
                <a:cubicBezTo>
                  <a:pt x="18493" y="3495"/>
                  <a:pt x="18409" y="4072"/>
                  <a:pt x="18587" y="4565"/>
                </a:cubicBezTo>
                <a:cubicBezTo>
                  <a:pt x="18765" y="5058"/>
                  <a:pt x="19249" y="5419"/>
                  <a:pt x="19782" y="5419"/>
                </a:cubicBezTo>
                <a:lnTo>
                  <a:pt x="20310" y="5419"/>
                </a:lnTo>
                <a:lnTo>
                  <a:pt x="20310" y="6049"/>
                </a:lnTo>
                <a:lnTo>
                  <a:pt x="19782" y="6049"/>
                </a:lnTo>
                <a:cubicBezTo>
                  <a:pt x="19249" y="6049"/>
                  <a:pt x="18754" y="6368"/>
                  <a:pt x="18532" y="6861"/>
                </a:cubicBezTo>
                <a:cubicBezTo>
                  <a:pt x="18309" y="7354"/>
                  <a:pt x="18409" y="7931"/>
                  <a:pt x="18810" y="8289"/>
                </a:cubicBezTo>
                <a:lnTo>
                  <a:pt x="19157" y="8653"/>
                </a:lnTo>
                <a:lnTo>
                  <a:pt x="18712" y="9102"/>
                </a:lnTo>
                <a:lnTo>
                  <a:pt x="18365" y="8737"/>
                </a:lnTo>
                <a:cubicBezTo>
                  <a:pt x="18009" y="8334"/>
                  <a:pt x="17423" y="8250"/>
                  <a:pt x="16934" y="8429"/>
                </a:cubicBezTo>
                <a:cubicBezTo>
                  <a:pt x="16445" y="8609"/>
                  <a:pt x="16086" y="9096"/>
                  <a:pt x="16086" y="9634"/>
                </a:cubicBezTo>
                <a:lnTo>
                  <a:pt x="16086" y="10166"/>
                </a:lnTo>
                <a:lnTo>
                  <a:pt x="15475" y="10166"/>
                </a:lnTo>
                <a:lnTo>
                  <a:pt x="15475" y="9634"/>
                </a:lnTo>
                <a:cubicBezTo>
                  <a:pt x="15475" y="9096"/>
                  <a:pt x="15158" y="8597"/>
                  <a:pt x="14669" y="8373"/>
                </a:cubicBezTo>
                <a:cubicBezTo>
                  <a:pt x="14180" y="8149"/>
                  <a:pt x="13608" y="8250"/>
                  <a:pt x="13252" y="8653"/>
                </a:cubicBezTo>
                <a:lnTo>
                  <a:pt x="12891" y="9004"/>
                </a:lnTo>
                <a:lnTo>
                  <a:pt x="12446" y="8555"/>
                </a:lnTo>
                <a:lnTo>
                  <a:pt x="12807" y="8205"/>
                </a:lnTo>
                <a:cubicBezTo>
                  <a:pt x="13207" y="7847"/>
                  <a:pt x="13291" y="7256"/>
                  <a:pt x="13113" y="6763"/>
                </a:cubicBezTo>
                <a:cubicBezTo>
                  <a:pt x="12935" y="6270"/>
                  <a:pt x="12452" y="5909"/>
                  <a:pt x="11918" y="5909"/>
                </a:cubicBezTo>
                <a:lnTo>
                  <a:pt x="11376" y="5909"/>
                </a:lnTo>
                <a:lnTo>
                  <a:pt x="11376" y="5293"/>
                </a:lnTo>
                <a:lnTo>
                  <a:pt x="11918" y="5293"/>
                </a:lnTo>
                <a:cubicBezTo>
                  <a:pt x="12452" y="5293"/>
                  <a:pt x="12932" y="4974"/>
                  <a:pt x="13155" y="4481"/>
                </a:cubicBezTo>
                <a:cubicBezTo>
                  <a:pt x="13377" y="3988"/>
                  <a:pt x="13291" y="3411"/>
                  <a:pt x="12891" y="3053"/>
                </a:cubicBezTo>
                <a:lnTo>
                  <a:pt x="12529" y="2688"/>
                </a:lnTo>
                <a:lnTo>
                  <a:pt x="12974" y="2240"/>
                </a:lnTo>
                <a:lnTo>
                  <a:pt x="13335" y="2604"/>
                </a:lnTo>
                <a:cubicBezTo>
                  <a:pt x="13691" y="3008"/>
                  <a:pt x="14263" y="3092"/>
                  <a:pt x="14752" y="2912"/>
                </a:cubicBezTo>
                <a:cubicBezTo>
                  <a:pt x="15242" y="2733"/>
                  <a:pt x="15600" y="2246"/>
                  <a:pt x="15600" y="1708"/>
                </a:cubicBezTo>
                <a:lnTo>
                  <a:pt x="15600" y="1162"/>
                </a:lnTo>
                <a:close/>
                <a:moveTo>
                  <a:pt x="15864" y="3893"/>
                </a:moveTo>
                <a:cubicBezTo>
                  <a:pt x="15408" y="3893"/>
                  <a:pt x="14961" y="4074"/>
                  <a:pt x="14614" y="4425"/>
                </a:cubicBezTo>
                <a:cubicBezTo>
                  <a:pt x="13918" y="5125"/>
                  <a:pt x="13918" y="6259"/>
                  <a:pt x="14614" y="6959"/>
                </a:cubicBezTo>
                <a:cubicBezTo>
                  <a:pt x="15309" y="7660"/>
                  <a:pt x="16433" y="7660"/>
                  <a:pt x="17128" y="6959"/>
                </a:cubicBezTo>
                <a:cubicBezTo>
                  <a:pt x="17823" y="6259"/>
                  <a:pt x="17823" y="5125"/>
                  <a:pt x="17128" y="4425"/>
                </a:cubicBezTo>
                <a:cubicBezTo>
                  <a:pt x="16781" y="4074"/>
                  <a:pt x="16320" y="3893"/>
                  <a:pt x="15864" y="3893"/>
                </a:cubicBezTo>
                <a:close/>
                <a:moveTo>
                  <a:pt x="15864" y="4789"/>
                </a:moveTo>
                <a:cubicBezTo>
                  <a:pt x="16092" y="4789"/>
                  <a:pt x="16329" y="4880"/>
                  <a:pt x="16503" y="5055"/>
                </a:cubicBezTo>
                <a:cubicBezTo>
                  <a:pt x="16851" y="5405"/>
                  <a:pt x="16851" y="5979"/>
                  <a:pt x="16503" y="6329"/>
                </a:cubicBezTo>
                <a:cubicBezTo>
                  <a:pt x="16156" y="6679"/>
                  <a:pt x="15600" y="6679"/>
                  <a:pt x="15253" y="6329"/>
                </a:cubicBezTo>
                <a:cubicBezTo>
                  <a:pt x="14905" y="5979"/>
                  <a:pt x="14905" y="5405"/>
                  <a:pt x="15253" y="5055"/>
                </a:cubicBezTo>
                <a:cubicBezTo>
                  <a:pt x="15426" y="4880"/>
                  <a:pt x="15636" y="4789"/>
                  <a:pt x="15864" y="4789"/>
                </a:cubicBezTo>
                <a:close/>
                <a:moveTo>
                  <a:pt x="5832" y="7659"/>
                </a:moveTo>
                <a:cubicBezTo>
                  <a:pt x="5699" y="7603"/>
                  <a:pt x="5543" y="7606"/>
                  <a:pt x="5388" y="7673"/>
                </a:cubicBezTo>
                <a:lnTo>
                  <a:pt x="3290" y="8527"/>
                </a:lnTo>
                <a:cubicBezTo>
                  <a:pt x="3156" y="8572"/>
                  <a:pt x="3029" y="8701"/>
                  <a:pt x="2984" y="8835"/>
                </a:cubicBezTo>
                <a:cubicBezTo>
                  <a:pt x="2940" y="8970"/>
                  <a:pt x="2940" y="9149"/>
                  <a:pt x="2984" y="9284"/>
                </a:cubicBezTo>
                <a:lnTo>
                  <a:pt x="3470" y="10586"/>
                </a:lnTo>
                <a:cubicBezTo>
                  <a:pt x="3515" y="10720"/>
                  <a:pt x="3476" y="10902"/>
                  <a:pt x="3387" y="10992"/>
                </a:cubicBezTo>
                <a:cubicBezTo>
                  <a:pt x="3298" y="11081"/>
                  <a:pt x="3117" y="11121"/>
                  <a:pt x="2984" y="11076"/>
                </a:cubicBezTo>
                <a:lnTo>
                  <a:pt x="1734" y="10544"/>
                </a:lnTo>
                <a:cubicBezTo>
                  <a:pt x="1422" y="10409"/>
                  <a:pt x="1117" y="10538"/>
                  <a:pt x="983" y="10852"/>
                </a:cubicBezTo>
                <a:lnTo>
                  <a:pt x="94" y="12910"/>
                </a:lnTo>
                <a:cubicBezTo>
                  <a:pt x="-39" y="13224"/>
                  <a:pt x="88" y="13546"/>
                  <a:pt x="400" y="13680"/>
                </a:cubicBezTo>
                <a:lnTo>
                  <a:pt x="1650" y="14212"/>
                </a:lnTo>
                <a:cubicBezTo>
                  <a:pt x="1784" y="14257"/>
                  <a:pt x="1872" y="14397"/>
                  <a:pt x="1872" y="14576"/>
                </a:cubicBezTo>
                <a:cubicBezTo>
                  <a:pt x="1872" y="14711"/>
                  <a:pt x="1784" y="14840"/>
                  <a:pt x="1650" y="14884"/>
                </a:cubicBezTo>
                <a:lnTo>
                  <a:pt x="358" y="15375"/>
                </a:lnTo>
                <a:cubicBezTo>
                  <a:pt x="47" y="15509"/>
                  <a:pt x="-81" y="15831"/>
                  <a:pt x="52" y="16145"/>
                </a:cubicBezTo>
                <a:lnTo>
                  <a:pt x="900" y="18245"/>
                </a:lnTo>
                <a:cubicBezTo>
                  <a:pt x="944" y="18379"/>
                  <a:pt x="1072" y="18508"/>
                  <a:pt x="1206" y="18553"/>
                </a:cubicBezTo>
                <a:cubicBezTo>
                  <a:pt x="1339" y="18598"/>
                  <a:pt x="1517" y="18598"/>
                  <a:pt x="1650" y="18553"/>
                </a:cubicBezTo>
                <a:lnTo>
                  <a:pt x="2942" y="18063"/>
                </a:lnTo>
                <a:cubicBezTo>
                  <a:pt x="3076" y="18018"/>
                  <a:pt x="3256" y="18071"/>
                  <a:pt x="3345" y="18161"/>
                </a:cubicBezTo>
                <a:cubicBezTo>
                  <a:pt x="3434" y="18251"/>
                  <a:pt x="3473" y="18419"/>
                  <a:pt x="3429" y="18553"/>
                </a:cubicBezTo>
                <a:lnTo>
                  <a:pt x="2901" y="19813"/>
                </a:lnTo>
                <a:cubicBezTo>
                  <a:pt x="2856" y="19948"/>
                  <a:pt x="2856" y="20127"/>
                  <a:pt x="2901" y="20261"/>
                </a:cubicBezTo>
                <a:cubicBezTo>
                  <a:pt x="2945" y="20396"/>
                  <a:pt x="3073" y="20525"/>
                  <a:pt x="3206" y="20569"/>
                </a:cubicBezTo>
                <a:lnTo>
                  <a:pt x="5249" y="21466"/>
                </a:lnTo>
                <a:cubicBezTo>
                  <a:pt x="5560" y="21600"/>
                  <a:pt x="5880" y="21471"/>
                  <a:pt x="6013" y="21158"/>
                </a:cubicBezTo>
                <a:lnTo>
                  <a:pt x="6541" y="19897"/>
                </a:lnTo>
                <a:cubicBezTo>
                  <a:pt x="6585" y="19763"/>
                  <a:pt x="6724" y="19673"/>
                  <a:pt x="6902" y="19673"/>
                </a:cubicBezTo>
                <a:cubicBezTo>
                  <a:pt x="7036" y="19673"/>
                  <a:pt x="7163" y="19763"/>
                  <a:pt x="7208" y="19897"/>
                </a:cubicBezTo>
                <a:lnTo>
                  <a:pt x="7694" y="21200"/>
                </a:lnTo>
                <a:cubicBezTo>
                  <a:pt x="7783" y="21424"/>
                  <a:pt x="8014" y="21564"/>
                  <a:pt x="8236" y="21564"/>
                </a:cubicBezTo>
                <a:cubicBezTo>
                  <a:pt x="8325" y="21564"/>
                  <a:pt x="8369" y="21566"/>
                  <a:pt x="8458" y="21522"/>
                </a:cubicBezTo>
                <a:lnTo>
                  <a:pt x="10542" y="20667"/>
                </a:lnTo>
                <a:cubicBezTo>
                  <a:pt x="10676" y="20623"/>
                  <a:pt x="10804" y="20480"/>
                  <a:pt x="10848" y="20345"/>
                </a:cubicBezTo>
                <a:cubicBezTo>
                  <a:pt x="10893" y="20211"/>
                  <a:pt x="10893" y="20032"/>
                  <a:pt x="10848" y="19897"/>
                </a:cubicBezTo>
                <a:lnTo>
                  <a:pt x="10362" y="18609"/>
                </a:lnTo>
                <a:cubicBezTo>
                  <a:pt x="10317" y="18475"/>
                  <a:pt x="10370" y="18293"/>
                  <a:pt x="10459" y="18203"/>
                </a:cubicBezTo>
                <a:cubicBezTo>
                  <a:pt x="10548" y="18113"/>
                  <a:pt x="10715" y="18060"/>
                  <a:pt x="10848" y="18105"/>
                </a:cubicBezTo>
                <a:lnTo>
                  <a:pt x="12099" y="18651"/>
                </a:lnTo>
                <a:cubicBezTo>
                  <a:pt x="12410" y="18786"/>
                  <a:pt x="12716" y="18643"/>
                  <a:pt x="12849" y="18329"/>
                </a:cubicBezTo>
                <a:lnTo>
                  <a:pt x="13738" y="16271"/>
                </a:lnTo>
                <a:cubicBezTo>
                  <a:pt x="13872" y="15957"/>
                  <a:pt x="13744" y="15649"/>
                  <a:pt x="13433" y="15515"/>
                </a:cubicBezTo>
                <a:lnTo>
                  <a:pt x="12182" y="14968"/>
                </a:lnTo>
                <a:cubicBezTo>
                  <a:pt x="12049" y="14924"/>
                  <a:pt x="11960" y="14798"/>
                  <a:pt x="11960" y="14618"/>
                </a:cubicBezTo>
                <a:cubicBezTo>
                  <a:pt x="11960" y="14484"/>
                  <a:pt x="12049" y="14341"/>
                  <a:pt x="12182" y="14296"/>
                </a:cubicBezTo>
                <a:lnTo>
                  <a:pt x="13474" y="13806"/>
                </a:lnTo>
                <a:cubicBezTo>
                  <a:pt x="13785" y="13672"/>
                  <a:pt x="13927" y="13364"/>
                  <a:pt x="13794" y="13050"/>
                </a:cubicBezTo>
                <a:lnTo>
                  <a:pt x="12946" y="10936"/>
                </a:lnTo>
                <a:cubicBezTo>
                  <a:pt x="12902" y="10801"/>
                  <a:pt x="12760" y="10673"/>
                  <a:pt x="12627" y="10628"/>
                </a:cubicBezTo>
                <a:cubicBezTo>
                  <a:pt x="12493" y="10583"/>
                  <a:pt x="12315" y="10583"/>
                  <a:pt x="12182" y="10628"/>
                </a:cubicBezTo>
                <a:lnTo>
                  <a:pt x="10904" y="11118"/>
                </a:lnTo>
                <a:cubicBezTo>
                  <a:pt x="10770" y="11163"/>
                  <a:pt x="10590" y="11123"/>
                  <a:pt x="10501" y="11034"/>
                </a:cubicBezTo>
                <a:cubicBezTo>
                  <a:pt x="10412" y="10944"/>
                  <a:pt x="10359" y="10762"/>
                  <a:pt x="10404" y="10628"/>
                </a:cubicBezTo>
                <a:lnTo>
                  <a:pt x="10945" y="9368"/>
                </a:lnTo>
                <a:cubicBezTo>
                  <a:pt x="11079" y="9054"/>
                  <a:pt x="10937" y="8746"/>
                  <a:pt x="10626" y="8611"/>
                </a:cubicBezTo>
                <a:lnTo>
                  <a:pt x="8583" y="7715"/>
                </a:lnTo>
                <a:cubicBezTo>
                  <a:pt x="8272" y="7581"/>
                  <a:pt x="7967" y="7710"/>
                  <a:pt x="7833" y="8023"/>
                </a:cubicBezTo>
                <a:lnTo>
                  <a:pt x="7291" y="9284"/>
                </a:lnTo>
                <a:cubicBezTo>
                  <a:pt x="7247" y="9418"/>
                  <a:pt x="7122" y="9508"/>
                  <a:pt x="6944" y="9508"/>
                </a:cubicBezTo>
                <a:cubicBezTo>
                  <a:pt x="6811" y="9508"/>
                  <a:pt x="6669" y="9418"/>
                  <a:pt x="6624" y="9284"/>
                </a:cubicBezTo>
                <a:lnTo>
                  <a:pt x="6138" y="7981"/>
                </a:lnTo>
                <a:cubicBezTo>
                  <a:pt x="6071" y="7825"/>
                  <a:pt x="5966" y="7715"/>
                  <a:pt x="5832" y="7659"/>
                </a:cubicBezTo>
                <a:close/>
                <a:moveTo>
                  <a:pt x="5249" y="8975"/>
                </a:moveTo>
                <a:lnTo>
                  <a:pt x="5568" y="9732"/>
                </a:lnTo>
                <a:cubicBezTo>
                  <a:pt x="5791" y="10314"/>
                  <a:pt x="6321" y="10670"/>
                  <a:pt x="6944" y="10670"/>
                </a:cubicBezTo>
                <a:cubicBezTo>
                  <a:pt x="7566" y="10670"/>
                  <a:pt x="8097" y="10314"/>
                  <a:pt x="8319" y="9732"/>
                </a:cubicBezTo>
                <a:lnTo>
                  <a:pt x="8625" y="9018"/>
                </a:lnTo>
                <a:lnTo>
                  <a:pt x="9653" y="9466"/>
                </a:lnTo>
                <a:lnTo>
                  <a:pt x="9348" y="10180"/>
                </a:lnTo>
                <a:cubicBezTo>
                  <a:pt x="9125" y="10762"/>
                  <a:pt x="9209" y="11384"/>
                  <a:pt x="9653" y="11832"/>
                </a:cubicBezTo>
                <a:cubicBezTo>
                  <a:pt x="10098" y="12280"/>
                  <a:pt x="10715" y="12420"/>
                  <a:pt x="11293" y="12196"/>
                </a:cubicBezTo>
                <a:lnTo>
                  <a:pt x="12057" y="11888"/>
                </a:lnTo>
                <a:lnTo>
                  <a:pt x="12460" y="12910"/>
                </a:lnTo>
                <a:lnTo>
                  <a:pt x="11696" y="13232"/>
                </a:lnTo>
                <a:cubicBezTo>
                  <a:pt x="11118" y="13456"/>
                  <a:pt x="10765" y="13991"/>
                  <a:pt x="10765" y="14618"/>
                </a:cubicBezTo>
                <a:cubicBezTo>
                  <a:pt x="10765" y="15246"/>
                  <a:pt x="11162" y="15778"/>
                  <a:pt x="11696" y="16047"/>
                </a:cubicBezTo>
                <a:lnTo>
                  <a:pt x="12404" y="16369"/>
                </a:lnTo>
                <a:lnTo>
                  <a:pt x="11960" y="17391"/>
                </a:lnTo>
                <a:lnTo>
                  <a:pt x="11251" y="17083"/>
                </a:lnTo>
                <a:cubicBezTo>
                  <a:pt x="10673" y="16859"/>
                  <a:pt x="10056" y="16943"/>
                  <a:pt x="9612" y="17391"/>
                </a:cubicBezTo>
                <a:cubicBezTo>
                  <a:pt x="9167" y="17839"/>
                  <a:pt x="9028" y="18475"/>
                  <a:pt x="9250" y="19057"/>
                </a:cubicBezTo>
                <a:lnTo>
                  <a:pt x="9570" y="19813"/>
                </a:lnTo>
                <a:lnTo>
                  <a:pt x="8542" y="20219"/>
                </a:lnTo>
                <a:lnTo>
                  <a:pt x="8236" y="19449"/>
                </a:lnTo>
                <a:cubicBezTo>
                  <a:pt x="8014" y="18867"/>
                  <a:pt x="7469" y="18511"/>
                  <a:pt x="6847" y="18511"/>
                </a:cubicBezTo>
                <a:cubicBezTo>
                  <a:pt x="6224" y="18511"/>
                  <a:pt x="5693" y="18867"/>
                  <a:pt x="5471" y="19449"/>
                </a:cubicBezTo>
                <a:lnTo>
                  <a:pt x="5165" y="20177"/>
                </a:lnTo>
                <a:lnTo>
                  <a:pt x="4137" y="19729"/>
                </a:lnTo>
                <a:lnTo>
                  <a:pt x="4457" y="19001"/>
                </a:lnTo>
                <a:cubicBezTo>
                  <a:pt x="4679" y="18419"/>
                  <a:pt x="4582" y="17797"/>
                  <a:pt x="4137" y="17349"/>
                </a:cubicBezTo>
                <a:cubicBezTo>
                  <a:pt x="3693" y="16901"/>
                  <a:pt x="3076" y="16761"/>
                  <a:pt x="2498" y="16985"/>
                </a:cubicBezTo>
                <a:lnTo>
                  <a:pt x="1734" y="17307"/>
                </a:lnTo>
                <a:lnTo>
                  <a:pt x="1345" y="16271"/>
                </a:lnTo>
                <a:lnTo>
                  <a:pt x="2095" y="15963"/>
                </a:lnTo>
                <a:cubicBezTo>
                  <a:pt x="2673" y="15739"/>
                  <a:pt x="3026" y="15204"/>
                  <a:pt x="3026" y="14576"/>
                </a:cubicBezTo>
                <a:cubicBezTo>
                  <a:pt x="3026" y="13949"/>
                  <a:pt x="2673" y="13403"/>
                  <a:pt x="2095" y="13134"/>
                </a:cubicBezTo>
                <a:lnTo>
                  <a:pt x="1386" y="12826"/>
                </a:lnTo>
                <a:lnTo>
                  <a:pt x="1831" y="11790"/>
                </a:lnTo>
                <a:lnTo>
                  <a:pt x="2539" y="12112"/>
                </a:lnTo>
                <a:cubicBezTo>
                  <a:pt x="3117" y="12336"/>
                  <a:pt x="3734" y="12238"/>
                  <a:pt x="4179" y="11790"/>
                </a:cubicBezTo>
                <a:cubicBezTo>
                  <a:pt x="4624" y="11342"/>
                  <a:pt x="4763" y="10720"/>
                  <a:pt x="4540" y="10138"/>
                </a:cubicBezTo>
                <a:lnTo>
                  <a:pt x="4235" y="9368"/>
                </a:lnTo>
                <a:lnTo>
                  <a:pt x="5249" y="8975"/>
                </a:lnTo>
                <a:close/>
                <a:moveTo>
                  <a:pt x="7222" y="12546"/>
                </a:moveTo>
                <a:cubicBezTo>
                  <a:pt x="6653" y="12546"/>
                  <a:pt x="6086" y="12767"/>
                  <a:pt x="5652" y="13204"/>
                </a:cubicBezTo>
                <a:cubicBezTo>
                  <a:pt x="4784" y="14079"/>
                  <a:pt x="4784" y="15494"/>
                  <a:pt x="5652" y="16369"/>
                </a:cubicBezTo>
                <a:cubicBezTo>
                  <a:pt x="6520" y="17244"/>
                  <a:pt x="7924" y="17244"/>
                  <a:pt x="8792" y="16369"/>
                </a:cubicBezTo>
                <a:cubicBezTo>
                  <a:pt x="9660" y="15494"/>
                  <a:pt x="9660" y="14079"/>
                  <a:pt x="8792" y="13204"/>
                </a:cubicBezTo>
                <a:cubicBezTo>
                  <a:pt x="8358" y="12767"/>
                  <a:pt x="7791" y="12546"/>
                  <a:pt x="7222" y="12546"/>
                </a:cubicBezTo>
                <a:close/>
                <a:moveTo>
                  <a:pt x="7222" y="13666"/>
                </a:moveTo>
                <a:cubicBezTo>
                  <a:pt x="7506" y="13666"/>
                  <a:pt x="7797" y="13770"/>
                  <a:pt x="8014" y="13988"/>
                </a:cubicBezTo>
                <a:cubicBezTo>
                  <a:pt x="8448" y="14426"/>
                  <a:pt x="8448" y="15147"/>
                  <a:pt x="8014" y="15585"/>
                </a:cubicBezTo>
                <a:cubicBezTo>
                  <a:pt x="7580" y="16022"/>
                  <a:pt x="6878" y="16022"/>
                  <a:pt x="6444" y="15585"/>
                </a:cubicBezTo>
                <a:cubicBezTo>
                  <a:pt x="6010" y="15147"/>
                  <a:pt x="6010" y="14426"/>
                  <a:pt x="6444" y="13988"/>
                </a:cubicBezTo>
                <a:cubicBezTo>
                  <a:pt x="6661" y="13770"/>
                  <a:pt x="6937" y="13666"/>
                  <a:pt x="7222" y="1366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2" name="Form"/>
          <p:cNvSpPr/>
          <p:nvPr/>
        </p:nvSpPr>
        <p:spPr>
          <a:xfrm>
            <a:off x="4991100" y="1155700"/>
            <a:ext cx="304800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1" y="0"/>
                </a:moveTo>
                <a:cubicBezTo>
                  <a:pt x="276" y="0"/>
                  <a:pt x="0" y="381"/>
                  <a:pt x="0" y="817"/>
                </a:cubicBezTo>
                <a:lnTo>
                  <a:pt x="0" y="20802"/>
                </a:lnTo>
                <a:cubicBezTo>
                  <a:pt x="0" y="21238"/>
                  <a:pt x="276" y="21600"/>
                  <a:pt x="591" y="21600"/>
                </a:cubicBezTo>
                <a:lnTo>
                  <a:pt x="21009" y="21600"/>
                </a:lnTo>
                <a:cubicBezTo>
                  <a:pt x="21324" y="21600"/>
                  <a:pt x="21600" y="21238"/>
                  <a:pt x="21600" y="20802"/>
                </a:cubicBezTo>
                <a:lnTo>
                  <a:pt x="21600" y="817"/>
                </a:lnTo>
                <a:cubicBezTo>
                  <a:pt x="21600" y="381"/>
                  <a:pt x="21324" y="0"/>
                  <a:pt x="21009" y="0"/>
                </a:cubicBezTo>
                <a:lnTo>
                  <a:pt x="591" y="0"/>
                </a:lnTo>
                <a:close/>
                <a:moveTo>
                  <a:pt x="1167" y="1674"/>
                </a:moveTo>
                <a:lnTo>
                  <a:pt x="20475" y="1674"/>
                </a:lnTo>
                <a:lnTo>
                  <a:pt x="20475" y="19985"/>
                </a:lnTo>
                <a:lnTo>
                  <a:pt x="20433" y="19985"/>
                </a:lnTo>
                <a:lnTo>
                  <a:pt x="18309" y="19985"/>
                </a:lnTo>
                <a:lnTo>
                  <a:pt x="14850" y="10469"/>
                </a:lnTo>
                <a:cubicBezTo>
                  <a:pt x="14760" y="10220"/>
                  <a:pt x="14622" y="10084"/>
                  <a:pt x="14442" y="10022"/>
                </a:cubicBezTo>
                <a:cubicBezTo>
                  <a:pt x="14262" y="9959"/>
                  <a:pt x="14085" y="10088"/>
                  <a:pt x="13950" y="10275"/>
                </a:cubicBezTo>
                <a:lnTo>
                  <a:pt x="10941" y="14439"/>
                </a:lnTo>
                <a:lnTo>
                  <a:pt x="8733" y="7044"/>
                </a:lnTo>
                <a:cubicBezTo>
                  <a:pt x="8643" y="6733"/>
                  <a:pt x="8466" y="6538"/>
                  <a:pt x="8241" y="6538"/>
                </a:cubicBezTo>
                <a:cubicBezTo>
                  <a:pt x="8016" y="6538"/>
                  <a:pt x="7827" y="6717"/>
                  <a:pt x="7692" y="6966"/>
                </a:cubicBezTo>
                <a:lnTo>
                  <a:pt x="3108" y="20043"/>
                </a:lnTo>
                <a:lnTo>
                  <a:pt x="1167" y="20043"/>
                </a:lnTo>
                <a:lnTo>
                  <a:pt x="1167" y="1674"/>
                </a:lnTo>
                <a:close/>
                <a:moveTo>
                  <a:pt x="17775" y="4806"/>
                </a:moveTo>
                <a:cubicBezTo>
                  <a:pt x="17429" y="4806"/>
                  <a:pt x="17082" y="4987"/>
                  <a:pt x="16819" y="5351"/>
                </a:cubicBezTo>
                <a:cubicBezTo>
                  <a:pt x="16291" y="6081"/>
                  <a:pt x="16292" y="7268"/>
                  <a:pt x="16819" y="7998"/>
                </a:cubicBezTo>
                <a:cubicBezTo>
                  <a:pt x="17346" y="8727"/>
                  <a:pt x="18204" y="8727"/>
                  <a:pt x="18731" y="7998"/>
                </a:cubicBezTo>
                <a:cubicBezTo>
                  <a:pt x="19258" y="7268"/>
                  <a:pt x="19258" y="6081"/>
                  <a:pt x="18731" y="5351"/>
                </a:cubicBezTo>
                <a:cubicBezTo>
                  <a:pt x="18468" y="4987"/>
                  <a:pt x="18120" y="4806"/>
                  <a:pt x="17775" y="4806"/>
                </a:cubicBezTo>
                <a:close/>
                <a:moveTo>
                  <a:pt x="8142" y="9224"/>
                </a:moveTo>
                <a:lnTo>
                  <a:pt x="10209" y="16132"/>
                </a:lnTo>
                <a:cubicBezTo>
                  <a:pt x="10299" y="16381"/>
                  <a:pt x="10437" y="16556"/>
                  <a:pt x="10617" y="16618"/>
                </a:cubicBezTo>
                <a:cubicBezTo>
                  <a:pt x="10797" y="16681"/>
                  <a:pt x="11031" y="16634"/>
                  <a:pt x="11166" y="16385"/>
                </a:cubicBezTo>
                <a:lnTo>
                  <a:pt x="14217" y="12143"/>
                </a:lnTo>
                <a:lnTo>
                  <a:pt x="17058" y="19985"/>
                </a:lnTo>
                <a:lnTo>
                  <a:pt x="4359" y="19985"/>
                </a:lnTo>
                <a:lnTo>
                  <a:pt x="8142" y="922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3" name="Form"/>
          <p:cNvSpPr/>
          <p:nvPr/>
        </p:nvSpPr>
        <p:spPr>
          <a:xfrm>
            <a:off x="8270303" y="2237780"/>
            <a:ext cx="285704" cy="285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0595" extrusionOk="0">
                <a:moveTo>
                  <a:pt x="9839" y="0"/>
                </a:moveTo>
                <a:cubicBezTo>
                  <a:pt x="7321" y="0"/>
                  <a:pt x="4804" y="1007"/>
                  <a:pt x="2882" y="3018"/>
                </a:cubicBezTo>
                <a:cubicBezTo>
                  <a:pt x="-961" y="7040"/>
                  <a:pt x="-961" y="13557"/>
                  <a:pt x="2882" y="17578"/>
                </a:cubicBezTo>
                <a:cubicBezTo>
                  <a:pt x="6725" y="21600"/>
                  <a:pt x="12953" y="21600"/>
                  <a:pt x="16796" y="17578"/>
                </a:cubicBezTo>
                <a:cubicBezTo>
                  <a:pt x="20639" y="13557"/>
                  <a:pt x="20639" y="7040"/>
                  <a:pt x="16796" y="3018"/>
                </a:cubicBezTo>
                <a:cubicBezTo>
                  <a:pt x="14874" y="1007"/>
                  <a:pt x="12357" y="0"/>
                  <a:pt x="9839" y="0"/>
                </a:cubicBezTo>
                <a:close/>
                <a:moveTo>
                  <a:pt x="9839" y="1144"/>
                </a:moveTo>
                <a:cubicBezTo>
                  <a:pt x="12078" y="1144"/>
                  <a:pt x="14323" y="2046"/>
                  <a:pt x="16031" y="3833"/>
                </a:cubicBezTo>
                <a:cubicBezTo>
                  <a:pt x="19447" y="7408"/>
                  <a:pt x="19447" y="13203"/>
                  <a:pt x="16031" y="16777"/>
                </a:cubicBezTo>
                <a:cubicBezTo>
                  <a:pt x="12614" y="20352"/>
                  <a:pt x="7063" y="20352"/>
                  <a:pt x="3647" y="16777"/>
                </a:cubicBezTo>
                <a:cubicBezTo>
                  <a:pt x="231" y="13203"/>
                  <a:pt x="231" y="7408"/>
                  <a:pt x="3647" y="3833"/>
                </a:cubicBezTo>
                <a:cubicBezTo>
                  <a:pt x="5356" y="2046"/>
                  <a:pt x="7600" y="1144"/>
                  <a:pt x="9839" y="1144"/>
                </a:cubicBezTo>
                <a:close/>
                <a:moveTo>
                  <a:pt x="9839" y="2803"/>
                </a:moveTo>
                <a:cubicBezTo>
                  <a:pt x="8007" y="2803"/>
                  <a:pt x="6179" y="3529"/>
                  <a:pt x="4782" y="4992"/>
                </a:cubicBezTo>
                <a:cubicBezTo>
                  <a:pt x="1987" y="7917"/>
                  <a:pt x="1987" y="12665"/>
                  <a:pt x="4782" y="15590"/>
                </a:cubicBezTo>
                <a:cubicBezTo>
                  <a:pt x="7577" y="18515"/>
                  <a:pt x="12101" y="18515"/>
                  <a:pt x="14896" y="15590"/>
                </a:cubicBezTo>
                <a:cubicBezTo>
                  <a:pt x="17691" y="12665"/>
                  <a:pt x="17691" y="7917"/>
                  <a:pt x="14896" y="4992"/>
                </a:cubicBezTo>
                <a:cubicBezTo>
                  <a:pt x="13499" y="3529"/>
                  <a:pt x="11671" y="2803"/>
                  <a:pt x="9839" y="2803"/>
                </a:cubicBezTo>
                <a:close/>
                <a:moveTo>
                  <a:pt x="9839" y="4119"/>
                </a:moveTo>
                <a:cubicBezTo>
                  <a:pt x="11350" y="4119"/>
                  <a:pt x="12855" y="4715"/>
                  <a:pt x="14008" y="5921"/>
                </a:cubicBezTo>
                <a:cubicBezTo>
                  <a:pt x="16314" y="8334"/>
                  <a:pt x="16314" y="12248"/>
                  <a:pt x="14008" y="14661"/>
                </a:cubicBezTo>
                <a:cubicBezTo>
                  <a:pt x="11702" y="17074"/>
                  <a:pt x="7962" y="17073"/>
                  <a:pt x="5657" y="14661"/>
                </a:cubicBezTo>
                <a:cubicBezTo>
                  <a:pt x="3351" y="12248"/>
                  <a:pt x="3351" y="8334"/>
                  <a:pt x="5657" y="5921"/>
                </a:cubicBezTo>
                <a:cubicBezTo>
                  <a:pt x="6810" y="4715"/>
                  <a:pt x="8328" y="4119"/>
                  <a:pt x="9839" y="4119"/>
                </a:cubicBezTo>
                <a:close/>
                <a:moveTo>
                  <a:pt x="9839" y="6637"/>
                </a:moveTo>
                <a:cubicBezTo>
                  <a:pt x="8944" y="6637"/>
                  <a:pt x="8048" y="6994"/>
                  <a:pt x="7365" y="7709"/>
                </a:cubicBezTo>
                <a:cubicBezTo>
                  <a:pt x="5999" y="9139"/>
                  <a:pt x="5999" y="11457"/>
                  <a:pt x="7365" y="12887"/>
                </a:cubicBezTo>
                <a:cubicBezTo>
                  <a:pt x="8732" y="14317"/>
                  <a:pt x="10946" y="14317"/>
                  <a:pt x="12313" y="12887"/>
                </a:cubicBezTo>
                <a:cubicBezTo>
                  <a:pt x="13679" y="11457"/>
                  <a:pt x="13679" y="9139"/>
                  <a:pt x="12313" y="7709"/>
                </a:cubicBezTo>
                <a:cubicBezTo>
                  <a:pt x="11630" y="6994"/>
                  <a:pt x="10735" y="6637"/>
                  <a:pt x="9839" y="6637"/>
                </a:cubicBezTo>
                <a:close/>
                <a:moveTo>
                  <a:pt x="9839" y="7781"/>
                </a:moveTo>
                <a:cubicBezTo>
                  <a:pt x="10455" y="7781"/>
                  <a:pt x="11078" y="8033"/>
                  <a:pt x="11547" y="8525"/>
                </a:cubicBezTo>
                <a:cubicBezTo>
                  <a:pt x="12487" y="9508"/>
                  <a:pt x="12487" y="11103"/>
                  <a:pt x="11547" y="12086"/>
                </a:cubicBezTo>
                <a:cubicBezTo>
                  <a:pt x="10608" y="13069"/>
                  <a:pt x="9084" y="13069"/>
                  <a:pt x="8144" y="12086"/>
                </a:cubicBezTo>
                <a:cubicBezTo>
                  <a:pt x="7205" y="11103"/>
                  <a:pt x="7205" y="9508"/>
                  <a:pt x="8144" y="8525"/>
                </a:cubicBezTo>
                <a:cubicBezTo>
                  <a:pt x="8614" y="8033"/>
                  <a:pt x="9223" y="7781"/>
                  <a:pt x="9839" y="778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4" name="Form"/>
          <p:cNvSpPr/>
          <p:nvPr/>
        </p:nvSpPr>
        <p:spPr>
          <a:xfrm>
            <a:off x="2381250" y="2228850"/>
            <a:ext cx="305455" cy="304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8" h="21571" extrusionOk="0">
                <a:moveTo>
                  <a:pt x="11393" y="16"/>
                </a:moveTo>
                <a:cubicBezTo>
                  <a:pt x="11214" y="-29"/>
                  <a:pt x="10996" y="22"/>
                  <a:pt x="10861" y="157"/>
                </a:cubicBezTo>
                <a:lnTo>
                  <a:pt x="168" y="10913"/>
                </a:lnTo>
                <a:cubicBezTo>
                  <a:pt x="-56" y="11138"/>
                  <a:pt x="-56" y="11489"/>
                  <a:pt x="168" y="11714"/>
                </a:cubicBezTo>
                <a:lnTo>
                  <a:pt x="9827" y="21388"/>
                </a:lnTo>
                <a:cubicBezTo>
                  <a:pt x="9916" y="21523"/>
                  <a:pt x="10098" y="21571"/>
                  <a:pt x="10232" y="21571"/>
                </a:cubicBezTo>
                <a:cubicBezTo>
                  <a:pt x="10367" y="21571"/>
                  <a:pt x="10501" y="21532"/>
                  <a:pt x="10680" y="21487"/>
                </a:cubicBezTo>
                <a:lnTo>
                  <a:pt x="21373" y="10730"/>
                </a:lnTo>
                <a:cubicBezTo>
                  <a:pt x="21508" y="10595"/>
                  <a:pt x="21544" y="10362"/>
                  <a:pt x="21499" y="10182"/>
                </a:cubicBezTo>
                <a:lnTo>
                  <a:pt x="19626" y="2364"/>
                </a:lnTo>
                <a:cubicBezTo>
                  <a:pt x="19537" y="2139"/>
                  <a:pt x="19402" y="1959"/>
                  <a:pt x="19179" y="1914"/>
                </a:cubicBezTo>
                <a:lnTo>
                  <a:pt x="11393" y="16"/>
                </a:lnTo>
                <a:close/>
                <a:moveTo>
                  <a:pt x="11435" y="1183"/>
                </a:moveTo>
                <a:lnTo>
                  <a:pt x="18550" y="2898"/>
                </a:lnTo>
                <a:lnTo>
                  <a:pt x="20255" y="10055"/>
                </a:lnTo>
                <a:lnTo>
                  <a:pt x="10190" y="20179"/>
                </a:lnTo>
                <a:lnTo>
                  <a:pt x="1370" y="11307"/>
                </a:lnTo>
                <a:lnTo>
                  <a:pt x="11435" y="1183"/>
                </a:lnTo>
                <a:close/>
                <a:moveTo>
                  <a:pt x="14230" y="4768"/>
                </a:moveTo>
                <a:cubicBezTo>
                  <a:pt x="13772" y="4769"/>
                  <a:pt x="13322" y="4951"/>
                  <a:pt x="12972" y="5303"/>
                </a:cubicBezTo>
                <a:cubicBezTo>
                  <a:pt x="12273" y="6006"/>
                  <a:pt x="12273" y="7145"/>
                  <a:pt x="12972" y="7848"/>
                </a:cubicBezTo>
                <a:cubicBezTo>
                  <a:pt x="13671" y="8551"/>
                  <a:pt x="14804" y="8551"/>
                  <a:pt x="15502" y="7848"/>
                </a:cubicBezTo>
                <a:cubicBezTo>
                  <a:pt x="16201" y="7145"/>
                  <a:pt x="16201" y="6006"/>
                  <a:pt x="15502" y="5303"/>
                </a:cubicBezTo>
                <a:cubicBezTo>
                  <a:pt x="15153" y="4951"/>
                  <a:pt x="14688" y="4768"/>
                  <a:pt x="14230" y="4768"/>
                </a:cubicBezTo>
                <a:close/>
                <a:moveTo>
                  <a:pt x="14230" y="5893"/>
                </a:moveTo>
                <a:cubicBezTo>
                  <a:pt x="14402" y="5893"/>
                  <a:pt x="14575" y="5958"/>
                  <a:pt x="14706" y="6090"/>
                </a:cubicBezTo>
                <a:cubicBezTo>
                  <a:pt x="14968" y="6354"/>
                  <a:pt x="14968" y="6783"/>
                  <a:pt x="14706" y="7046"/>
                </a:cubicBezTo>
                <a:cubicBezTo>
                  <a:pt x="14444" y="7310"/>
                  <a:pt x="14017" y="7310"/>
                  <a:pt x="13755" y="7046"/>
                </a:cubicBezTo>
                <a:cubicBezTo>
                  <a:pt x="13493" y="6783"/>
                  <a:pt x="13493" y="6354"/>
                  <a:pt x="13755" y="6090"/>
                </a:cubicBezTo>
                <a:cubicBezTo>
                  <a:pt x="13886" y="5958"/>
                  <a:pt x="14059" y="5893"/>
                  <a:pt x="14230" y="5893"/>
                </a:cubicBezTo>
                <a:close/>
                <a:moveTo>
                  <a:pt x="7730" y="9451"/>
                </a:moveTo>
                <a:cubicBezTo>
                  <a:pt x="7585" y="9451"/>
                  <a:pt x="7437" y="9507"/>
                  <a:pt x="7325" y="9619"/>
                </a:cubicBezTo>
                <a:cubicBezTo>
                  <a:pt x="7101" y="9844"/>
                  <a:pt x="7101" y="10210"/>
                  <a:pt x="7325" y="10435"/>
                </a:cubicBezTo>
                <a:lnTo>
                  <a:pt x="10722" y="13852"/>
                </a:lnTo>
                <a:cubicBezTo>
                  <a:pt x="10811" y="13987"/>
                  <a:pt x="10993" y="14034"/>
                  <a:pt x="11127" y="14034"/>
                </a:cubicBezTo>
                <a:cubicBezTo>
                  <a:pt x="11306" y="14034"/>
                  <a:pt x="11443" y="13987"/>
                  <a:pt x="11532" y="13852"/>
                </a:cubicBezTo>
                <a:cubicBezTo>
                  <a:pt x="11756" y="13627"/>
                  <a:pt x="11756" y="13261"/>
                  <a:pt x="11532" y="13036"/>
                </a:cubicBezTo>
                <a:lnTo>
                  <a:pt x="8136" y="9619"/>
                </a:lnTo>
                <a:cubicBezTo>
                  <a:pt x="8024" y="9507"/>
                  <a:pt x="7876" y="9451"/>
                  <a:pt x="7730" y="9451"/>
                </a:cubicBezTo>
                <a:close/>
                <a:moveTo>
                  <a:pt x="5494" y="11700"/>
                </a:moveTo>
                <a:cubicBezTo>
                  <a:pt x="5348" y="11700"/>
                  <a:pt x="5200" y="11757"/>
                  <a:pt x="5088" y="11869"/>
                </a:cubicBezTo>
                <a:cubicBezTo>
                  <a:pt x="4865" y="12094"/>
                  <a:pt x="4865" y="12460"/>
                  <a:pt x="5088" y="12685"/>
                </a:cubicBezTo>
                <a:lnTo>
                  <a:pt x="8485" y="16101"/>
                </a:lnTo>
                <a:cubicBezTo>
                  <a:pt x="8574" y="16236"/>
                  <a:pt x="8756" y="16284"/>
                  <a:pt x="8890" y="16284"/>
                </a:cubicBezTo>
                <a:cubicBezTo>
                  <a:pt x="9025" y="16284"/>
                  <a:pt x="9162" y="16236"/>
                  <a:pt x="9296" y="16101"/>
                </a:cubicBezTo>
                <a:cubicBezTo>
                  <a:pt x="9519" y="15876"/>
                  <a:pt x="9519" y="15511"/>
                  <a:pt x="9296" y="15286"/>
                </a:cubicBezTo>
                <a:lnTo>
                  <a:pt x="5899" y="11869"/>
                </a:lnTo>
                <a:cubicBezTo>
                  <a:pt x="5787" y="11757"/>
                  <a:pt x="5639" y="11700"/>
                  <a:pt x="5494" y="117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5" name="Form"/>
          <p:cNvSpPr/>
          <p:nvPr/>
        </p:nvSpPr>
        <p:spPr>
          <a:xfrm>
            <a:off x="1765300" y="2228810"/>
            <a:ext cx="219671" cy="3050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6" extrusionOk="0">
                <a:moveTo>
                  <a:pt x="10361" y="101"/>
                </a:moveTo>
                <a:lnTo>
                  <a:pt x="371" y="4548"/>
                </a:lnTo>
                <a:cubicBezTo>
                  <a:pt x="121" y="4638"/>
                  <a:pt x="0" y="4860"/>
                  <a:pt x="0" y="5039"/>
                </a:cubicBezTo>
                <a:lnTo>
                  <a:pt x="0" y="20977"/>
                </a:lnTo>
                <a:cubicBezTo>
                  <a:pt x="0" y="21291"/>
                  <a:pt x="382" y="21566"/>
                  <a:pt x="820" y="21566"/>
                </a:cubicBezTo>
                <a:lnTo>
                  <a:pt x="20859" y="21566"/>
                </a:lnTo>
                <a:cubicBezTo>
                  <a:pt x="21296" y="21566"/>
                  <a:pt x="21600" y="21288"/>
                  <a:pt x="21600" y="21019"/>
                </a:cubicBezTo>
                <a:lnTo>
                  <a:pt x="21600" y="5039"/>
                </a:lnTo>
                <a:cubicBezTo>
                  <a:pt x="21600" y="4815"/>
                  <a:pt x="21479" y="4638"/>
                  <a:pt x="21229" y="4548"/>
                </a:cubicBezTo>
                <a:lnTo>
                  <a:pt x="11180" y="101"/>
                </a:lnTo>
                <a:cubicBezTo>
                  <a:pt x="10931" y="-34"/>
                  <a:pt x="10611" y="-34"/>
                  <a:pt x="10361" y="101"/>
                </a:cubicBezTo>
                <a:close/>
                <a:moveTo>
                  <a:pt x="10810" y="1223"/>
                </a:moveTo>
                <a:lnTo>
                  <a:pt x="20039" y="5306"/>
                </a:lnTo>
                <a:lnTo>
                  <a:pt x="20039" y="20401"/>
                </a:lnTo>
                <a:lnTo>
                  <a:pt x="1561" y="20401"/>
                </a:lnTo>
                <a:lnTo>
                  <a:pt x="1561" y="5306"/>
                </a:lnTo>
                <a:lnTo>
                  <a:pt x="10810" y="1223"/>
                </a:lnTo>
                <a:close/>
                <a:moveTo>
                  <a:pt x="11239" y="5390"/>
                </a:moveTo>
                <a:cubicBezTo>
                  <a:pt x="10600" y="5390"/>
                  <a:pt x="9971" y="5572"/>
                  <a:pt x="9483" y="5923"/>
                </a:cubicBezTo>
                <a:cubicBezTo>
                  <a:pt x="8508" y="6624"/>
                  <a:pt x="8508" y="7761"/>
                  <a:pt x="9483" y="8462"/>
                </a:cubicBezTo>
                <a:cubicBezTo>
                  <a:pt x="10458" y="9164"/>
                  <a:pt x="12039" y="9164"/>
                  <a:pt x="13015" y="8462"/>
                </a:cubicBezTo>
                <a:cubicBezTo>
                  <a:pt x="13990" y="7761"/>
                  <a:pt x="13990" y="6624"/>
                  <a:pt x="13015" y="5923"/>
                </a:cubicBezTo>
                <a:cubicBezTo>
                  <a:pt x="12527" y="5572"/>
                  <a:pt x="11878" y="5390"/>
                  <a:pt x="11239" y="5390"/>
                </a:cubicBezTo>
                <a:close/>
                <a:moveTo>
                  <a:pt x="11239" y="6512"/>
                </a:moveTo>
                <a:cubicBezTo>
                  <a:pt x="11479" y="6512"/>
                  <a:pt x="11720" y="6577"/>
                  <a:pt x="11902" y="6709"/>
                </a:cubicBezTo>
                <a:cubicBezTo>
                  <a:pt x="12268" y="6972"/>
                  <a:pt x="12268" y="7400"/>
                  <a:pt x="11902" y="7663"/>
                </a:cubicBezTo>
                <a:cubicBezTo>
                  <a:pt x="11537" y="7926"/>
                  <a:pt x="10941" y="7926"/>
                  <a:pt x="10576" y="7663"/>
                </a:cubicBezTo>
                <a:cubicBezTo>
                  <a:pt x="10210" y="7400"/>
                  <a:pt x="10210" y="6972"/>
                  <a:pt x="10576" y="6709"/>
                </a:cubicBezTo>
                <a:cubicBezTo>
                  <a:pt x="10758" y="6577"/>
                  <a:pt x="10999" y="6512"/>
                  <a:pt x="11239" y="6512"/>
                </a:cubicBezTo>
                <a:close/>
                <a:moveTo>
                  <a:pt x="7688" y="13471"/>
                </a:moveTo>
                <a:cubicBezTo>
                  <a:pt x="7251" y="13471"/>
                  <a:pt x="6868" y="13746"/>
                  <a:pt x="6868" y="14060"/>
                </a:cubicBezTo>
                <a:cubicBezTo>
                  <a:pt x="6868" y="14374"/>
                  <a:pt x="7251" y="14635"/>
                  <a:pt x="7688" y="14635"/>
                </a:cubicBezTo>
                <a:lnTo>
                  <a:pt x="14790" y="14635"/>
                </a:lnTo>
                <a:cubicBezTo>
                  <a:pt x="15227" y="14635"/>
                  <a:pt x="15610" y="14419"/>
                  <a:pt x="15610" y="14060"/>
                </a:cubicBezTo>
                <a:cubicBezTo>
                  <a:pt x="15610" y="13746"/>
                  <a:pt x="15227" y="13471"/>
                  <a:pt x="14790" y="13471"/>
                </a:cubicBezTo>
                <a:lnTo>
                  <a:pt x="7688" y="13471"/>
                </a:lnTo>
                <a:close/>
                <a:moveTo>
                  <a:pt x="7688" y="17511"/>
                </a:moveTo>
                <a:cubicBezTo>
                  <a:pt x="7251" y="17511"/>
                  <a:pt x="6868" y="17786"/>
                  <a:pt x="6868" y="18101"/>
                </a:cubicBezTo>
                <a:cubicBezTo>
                  <a:pt x="6868" y="18415"/>
                  <a:pt x="7251" y="18676"/>
                  <a:pt x="7688" y="18676"/>
                </a:cubicBezTo>
                <a:lnTo>
                  <a:pt x="14790" y="18676"/>
                </a:lnTo>
                <a:cubicBezTo>
                  <a:pt x="15227" y="18676"/>
                  <a:pt x="15610" y="18415"/>
                  <a:pt x="15610" y="18101"/>
                </a:cubicBezTo>
                <a:cubicBezTo>
                  <a:pt x="15610" y="17786"/>
                  <a:pt x="15227" y="17511"/>
                  <a:pt x="14790" y="17511"/>
                </a:cubicBezTo>
                <a:lnTo>
                  <a:pt x="7688" y="1751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6" name="Form"/>
          <p:cNvSpPr/>
          <p:nvPr/>
        </p:nvSpPr>
        <p:spPr>
          <a:xfrm>
            <a:off x="2388890" y="3910370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89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6899" y="10422"/>
                </a:moveTo>
                <a:cubicBezTo>
                  <a:pt x="6567" y="10422"/>
                  <a:pt x="6277" y="10713"/>
                  <a:pt x="6277" y="11044"/>
                </a:cubicBezTo>
                <a:cubicBezTo>
                  <a:pt x="6277" y="11376"/>
                  <a:pt x="6567" y="11651"/>
                  <a:pt x="6899" y="11651"/>
                </a:cubicBezTo>
                <a:lnTo>
                  <a:pt x="14716" y="11651"/>
                </a:lnTo>
                <a:cubicBezTo>
                  <a:pt x="15095" y="11651"/>
                  <a:pt x="15323" y="11423"/>
                  <a:pt x="15323" y="11044"/>
                </a:cubicBezTo>
                <a:cubicBezTo>
                  <a:pt x="15323" y="10713"/>
                  <a:pt x="15047" y="10422"/>
                  <a:pt x="14716" y="10422"/>
                </a:cubicBezTo>
                <a:lnTo>
                  <a:pt x="6899" y="1042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7" name="Form"/>
          <p:cNvSpPr/>
          <p:nvPr/>
        </p:nvSpPr>
        <p:spPr>
          <a:xfrm>
            <a:off x="3041035" y="3911600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90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10793" y="6366"/>
                </a:moveTo>
                <a:cubicBezTo>
                  <a:pt x="10461" y="6366"/>
                  <a:pt x="10171" y="6656"/>
                  <a:pt x="10171" y="6988"/>
                </a:cubicBezTo>
                <a:lnTo>
                  <a:pt x="10171" y="14612"/>
                </a:lnTo>
                <a:cubicBezTo>
                  <a:pt x="10171" y="14944"/>
                  <a:pt x="10461" y="15234"/>
                  <a:pt x="10793" y="15234"/>
                </a:cubicBezTo>
                <a:cubicBezTo>
                  <a:pt x="11172" y="15234"/>
                  <a:pt x="11414" y="14944"/>
                  <a:pt x="11414" y="14612"/>
                </a:cubicBezTo>
                <a:lnTo>
                  <a:pt x="11414" y="6988"/>
                </a:lnTo>
                <a:cubicBezTo>
                  <a:pt x="11414" y="6656"/>
                  <a:pt x="11124" y="6366"/>
                  <a:pt x="10793" y="636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8" name="Form"/>
          <p:cNvSpPr/>
          <p:nvPr/>
        </p:nvSpPr>
        <p:spPr>
          <a:xfrm>
            <a:off x="4349750" y="3911600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89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13591" y="7580"/>
                </a:moveTo>
                <a:cubicBezTo>
                  <a:pt x="13437" y="7580"/>
                  <a:pt x="13280" y="7639"/>
                  <a:pt x="13161" y="7758"/>
                </a:cubicBezTo>
                <a:lnTo>
                  <a:pt x="7758" y="13161"/>
                </a:lnTo>
                <a:cubicBezTo>
                  <a:pt x="7521" y="13398"/>
                  <a:pt x="7521" y="13768"/>
                  <a:pt x="7758" y="14005"/>
                </a:cubicBezTo>
                <a:cubicBezTo>
                  <a:pt x="7852" y="14147"/>
                  <a:pt x="8045" y="14198"/>
                  <a:pt x="8187" y="14198"/>
                </a:cubicBezTo>
                <a:cubicBezTo>
                  <a:pt x="8329" y="14198"/>
                  <a:pt x="8474" y="14100"/>
                  <a:pt x="8616" y="14005"/>
                </a:cubicBezTo>
                <a:lnTo>
                  <a:pt x="14005" y="8616"/>
                </a:lnTo>
                <a:cubicBezTo>
                  <a:pt x="14242" y="8379"/>
                  <a:pt x="14242" y="7995"/>
                  <a:pt x="14005" y="7758"/>
                </a:cubicBezTo>
                <a:cubicBezTo>
                  <a:pt x="13887" y="7639"/>
                  <a:pt x="13745" y="7580"/>
                  <a:pt x="13591" y="758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9" name="Form"/>
          <p:cNvSpPr/>
          <p:nvPr/>
        </p:nvSpPr>
        <p:spPr>
          <a:xfrm>
            <a:off x="5003602" y="3910409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89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7728" y="7669"/>
                </a:moveTo>
                <a:cubicBezTo>
                  <a:pt x="7574" y="7669"/>
                  <a:pt x="7417" y="7728"/>
                  <a:pt x="7299" y="7846"/>
                </a:cubicBezTo>
                <a:cubicBezTo>
                  <a:pt x="7062" y="8083"/>
                  <a:pt x="7062" y="8468"/>
                  <a:pt x="7299" y="8705"/>
                </a:cubicBezTo>
                <a:lnTo>
                  <a:pt x="12702" y="14094"/>
                </a:lnTo>
                <a:cubicBezTo>
                  <a:pt x="12797" y="14236"/>
                  <a:pt x="12990" y="14286"/>
                  <a:pt x="13132" y="14286"/>
                </a:cubicBezTo>
                <a:cubicBezTo>
                  <a:pt x="13321" y="14287"/>
                  <a:pt x="13452" y="14189"/>
                  <a:pt x="13546" y="14094"/>
                </a:cubicBezTo>
                <a:cubicBezTo>
                  <a:pt x="13783" y="13857"/>
                  <a:pt x="13783" y="13487"/>
                  <a:pt x="13546" y="13250"/>
                </a:cubicBezTo>
                <a:lnTo>
                  <a:pt x="8157" y="7846"/>
                </a:lnTo>
                <a:cubicBezTo>
                  <a:pt x="8039" y="7728"/>
                  <a:pt x="7882" y="7669"/>
                  <a:pt x="7728" y="766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0" name="Form"/>
          <p:cNvSpPr/>
          <p:nvPr/>
        </p:nvSpPr>
        <p:spPr>
          <a:xfrm>
            <a:off x="8919170" y="3910409"/>
            <a:ext cx="289521" cy="28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4838" y="0"/>
                  <a:pt x="0" y="4838"/>
                  <a:pt x="0" y="10807"/>
                </a:cubicBezTo>
                <a:cubicBezTo>
                  <a:pt x="0" y="16777"/>
                  <a:pt x="4838" y="21600"/>
                  <a:pt x="10807" y="21600"/>
                </a:cubicBezTo>
                <a:cubicBezTo>
                  <a:pt x="16777" y="21600"/>
                  <a:pt x="21600" y="16777"/>
                  <a:pt x="21600" y="10807"/>
                </a:cubicBezTo>
                <a:cubicBezTo>
                  <a:pt x="21600" y="4838"/>
                  <a:pt x="16777" y="0"/>
                  <a:pt x="10807" y="0"/>
                </a:cubicBezTo>
                <a:close/>
                <a:moveTo>
                  <a:pt x="10807" y="1184"/>
                </a:moveTo>
                <a:cubicBezTo>
                  <a:pt x="16066" y="1184"/>
                  <a:pt x="20371" y="5489"/>
                  <a:pt x="20371" y="10748"/>
                </a:cubicBezTo>
                <a:cubicBezTo>
                  <a:pt x="20371" y="16054"/>
                  <a:pt x="16113" y="20327"/>
                  <a:pt x="10807" y="20327"/>
                </a:cubicBezTo>
                <a:cubicBezTo>
                  <a:pt x="5549" y="20327"/>
                  <a:pt x="1229" y="16007"/>
                  <a:pt x="1229" y="10748"/>
                </a:cubicBezTo>
                <a:cubicBezTo>
                  <a:pt x="1229" y="5490"/>
                  <a:pt x="5549" y="1184"/>
                  <a:pt x="10807" y="1184"/>
                </a:cubicBezTo>
                <a:close/>
                <a:moveTo>
                  <a:pt x="14849" y="7491"/>
                </a:moveTo>
                <a:cubicBezTo>
                  <a:pt x="14689" y="7491"/>
                  <a:pt x="14523" y="7550"/>
                  <a:pt x="14405" y="7669"/>
                </a:cubicBezTo>
                <a:lnTo>
                  <a:pt x="9431" y="12643"/>
                </a:lnTo>
                <a:lnTo>
                  <a:pt x="7210" y="10408"/>
                </a:lnTo>
                <a:cubicBezTo>
                  <a:pt x="6973" y="10171"/>
                  <a:pt x="6588" y="10171"/>
                  <a:pt x="6351" y="10408"/>
                </a:cubicBezTo>
                <a:cubicBezTo>
                  <a:pt x="6114" y="10645"/>
                  <a:pt x="6114" y="11029"/>
                  <a:pt x="6351" y="11266"/>
                </a:cubicBezTo>
                <a:lnTo>
                  <a:pt x="9001" y="13916"/>
                </a:lnTo>
                <a:cubicBezTo>
                  <a:pt x="9143" y="14058"/>
                  <a:pt x="9288" y="14109"/>
                  <a:pt x="9431" y="14109"/>
                </a:cubicBezTo>
                <a:cubicBezTo>
                  <a:pt x="9573" y="14109"/>
                  <a:pt x="9765" y="14058"/>
                  <a:pt x="9860" y="13916"/>
                </a:cubicBezTo>
                <a:lnTo>
                  <a:pt x="15264" y="8513"/>
                </a:lnTo>
                <a:cubicBezTo>
                  <a:pt x="15500" y="8276"/>
                  <a:pt x="15500" y="7906"/>
                  <a:pt x="15264" y="7669"/>
                </a:cubicBezTo>
                <a:cubicBezTo>
                  <a:pt x="15169" y="7550"/>
                  <a:pt x="15009" y="7491"/>
                  <a:pt x="14849" y="749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2" name="Form"/>
          <p:cNvSpPr/>
          <p:nvPr/>
        </p:nvSpPr>
        <p:spPr>
          <a:xfrm>
            <a:off x="1727200" y="1111250"/>
            <a:ext cx="304819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0778" y="0"/>
                </a:moveTo>
                <a:cubicBezTo>
                  <a:pt x="7904" y="0"/>
                  <a:pt x="5209" y="1125"/>
                  <a:pt x="3143" y="3150"/>
                </a:cubicBezTo>
                <a:cubicBezTo>
                  <a:pt x="1123" y="5175"/>
                  <a:pt x="0" y="7920"/>
                  <a:pt x="0" y="10800"/>
                </a:cubicBezTo>
                <a:cubicBezTo>
                  <a:pt x="0" y="13680"/>
                  <a:pt x="1123" y="16380"/>
                  <a:pt x="3143" y="18450"/>
                </a:cubicBezTo>
                <a:cubicBezTo>
                  <a:pt x="5164" y="20475"/>
                  <a:pt x="7904" y="21600"/>
                  <a:pt x="10778" y="21600"/>
                </a:cubicBezTo>
                <a:cubicBezTo>
                  <a:pt x="13652" y="21600"/>
                  <a:pt x="16346" y="20475"/>
                  <a:pt x="18412" y="18450"/>
                </a:cubicBezTo>
                <a:cubicBezTo>
                  <a:pt x="20432" y="16425"/>
                  <a:pt x="21555" y="13680"/>
                  <a:pt x="21555" y="10800"/>
                </a:cubicBezTo>
                <a:cubicBezTo>
                  <a:pt x="21600" y="7920"/>
                  <a:pt x="20477" y="5220"/>
                  <a:pt x="18412" y="3150"/>
                </a:cubicBezTo>
                <a:cubicBezTo>
                  <a:pt x="16391" y="1125"/>
                  <a:pt x="13652" y="0"/>
                  <a:pt x="10778" y="0"/>
                </a:cubicBezTo>
                <a:close/>
                <a:moveTo>
                  <a:pt x="10820" y="1167"/>
                </a:moveTo>
                <a:cubicBezTo>
                  <a:pt x="13379" y="1167"/>
                  <a:pt x="15801" y="2163"/>
                  <a:pt x="17598" y="4008"/>
                </a:cubicBezTo>
                <a:cubicBezTo>
                  <a:pt x="19394" y="5808"/>
                  <a:pt x="20432" y="8235"/>
                  <a:pt x="20432" y="10800"/>
                </a:cubicBezTo>
                <a:cubicBezTo>
                  <a:pt x="20432" y="13365"/>
                  <a:pt x="19439" y="15792"/>
                  <a:pt x="17598" y="17592"/>
                </a:cubicBezTo>
                <a:cubicBezTo>
                  <a:pt x="15801" y="19392"/>
                  <a:pt x="13379" y="20433"/>
                  <a:pt x="10820" y="20433"/>
                </a:cubicBezTo>
                <a:cubicBezTo>
                  <a:pt x="8260" y="20433"/>
                  <a:pt x="5838" y="19437"/>
                  <a:pt x="4042" y="17592"/>
                </a:cubicBezTo>
                <a:cubicBezTo>
                  <a:pt x="2245" y="15792"/>
                  <a:pt x="1207" y="13365"/>
                  <a:pt x="1207" y="10800"/>
                </a:cubicBezTo>
                <a:cubicBezTo>
                  <a:pt x="1207" y="8235"/>
                  <a:pt x="2200" y="5808"/>
                  <a:pt x="4042" y="4008"/>
                </a:cubicBezTo>
                <a:cubicBezTo>
                  <a:pt x="5838" y="2208"/>
                  <a:pt x="8260" y="1167"/>
                  <a:pt x="10820" y="1167"/>
                </a:cubicBezTo>
                <a:close/>
                <a:moveTo>
                  <a:pt x="10918" y="3150"/>
                </a:moveTo>
                <a:cubicBezTo>
                  <a:pt x="10604" y="3150"/>
                  <a:pt x="10328" y="3426"/>
                  <a:pt x="10328" y="3741"/>
                </a:cubicBezTo>
                <a:lnTo>
                  <a:pt x="10328" y="10983"/>
                </a:lnTo>
                <a:cubicBezTo>
                  <a:pt x="10328" y="11298"/>
                  <a:pt x="10604" y="11559"/>
                  <a:pt x="10918" y="11559"/>
                </a:cubicBezTo>
                <a:cubicBezTo>
                  <a:pt x="10918" y="11559"/>
                  <a:pt x="10915" y="11559"/>
                  <a:pt x="10960" y="11559"/>
                </a:cubicBezTo>
                <a:lnTo>
                  <a:pt x="14552" y="11559"/>
                </a:lnTo>
                <a:cubicBezTo>
                  <a:pt x="14867" y="11559"/>
                  <a:pt x="15128" y="11298"/>
                  <a:pt x="15128" y="10983"/>
                </a:cubicBezTo>
                <a:cubicBezTo>
                  <a:pt x="15083" y="10668"/>
                  <a:pt x="14825" y="10392"/>
                  <a:pt x="14510" y="10392"/>
                </a:cubicBezTo>
                <a:lnTo>
                  <a:pt x="11493" y="10392"/>
                </a:lnTo>
                <a:lnTo>
                  <a:pt x="11493" y="3741"/>
                </a:lnTo>
                <a:cubicBezTo>
                  <a:pt x="11493" y="3426"/>
                  <a:pt x="11232" y="3150"/>
                  <a:pt x="10918" y="31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3" name="Form"/>
          <p:cNvSpPr/>
          <p:nvPr/>
        </p:nvSpPr>
        <p:spPr>
          <a:xfrm>
            <a:off x="2381329" y="1111250"/>
            <a:ext cx="304801" cy="304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4" h="21600" extrusionOk="0">
                <a:moveTo>
                  <a:pt x="9819" y="0"/>
                </a:moveTo>
                <a:cubicBezTo>
                  <a:pt x="7304" y="0"/>
                  <a:pt x="4796" y="1065"/>
                  <a:pt x="2890" y="3182"/>
                </a:cubicBezTo>
                <a:cubicBezTo>
                  <a:pt x="-963" y="7418"/>
                  <a:pt x="-963" y="14255"/>
                  <a:pt x="2890" y="18446"/>
                </a:cubicBezTo>
                <a:cubicBezTo>
                  <a:pt x="4816" y="20564"/>
                  <a:pt x="7316" y="21600"/>
                  <a:pt x="9857" y="21600"/>
                </a:cubicBezTo>
                <a:cubicBezTo>
                  <a:pt x="12358" y="21600"/>
                  <a:pt x="14899" y="20564"/>
                  <a:pt x="16825" y="18446"/>
                </a:cubicBezTo>
                <a:cubicBezTo>
                  <a:pt x="20637" y="14255"/>
                  <a:pt x="20627" y="7418"/>
                  <a:pt x="16774" y="3182"/>
                </a:cubicBezTo>
                <a:cubicBezTo>
                  <a:pt x="14848" y="1065"/>
                  <a:pt x="12335" y="0"/>
                  <a:pt x="9819" y="0"/>
                </a:cubicBezTo>
                <a:close/>
                <a:moveTo>
                  <a:pt x="9806" y="1155"/>
                </a:moveTo>
                <a:cubicBezTo>
                  <a:pt x="12061" y="1155"/>
                  <a:pt x="14325" y="2092"/>
                  <a:pt x="16005" y="3985"/>
                </a:cubicBezTo>
                <a:cubicBezTo>
                  <a:pt x="19489" y="7770"/>
                  <a:pt x="19487" y="13903"/>
                  <a:pt x="16044" y="17643"/>
                </a:cubicBezTo>
                <a:cubicBezTo>
                  <a:pt x="12601" y="21428"/>
                  <a:pt x="7063" y="21428"/>
                  <a:pt x="3620" y="17643"/>
                </a:cubicBezTo>
                <a:cubicBezTo>
                  <a:pt x="177" y="13858"/>
                  <a:pt x="177" y="7770"/>
                  <a:pt x="3620" y="3985"/>
                </a:cubicBezTo>
                <a:cubicBezTo>
                  <a:pt x="5341" y="2092"/>
                  <a:pt x="7593" y="1155"/>
                  <a:pt x="9806" y="1155"/>
                </a:cubicBezTo>
                <a:close/>
                <a:moveTo>
                  <a:pt x="9819" y="3154"/>
                </a:moveTo>
                <a:cubicBezTo>
                  <a:pt x="9532" y="3154"/>
                  <a:pt x="9294" y="3430"/>
                  <a:pt x="9294" y="3746"/>
                </a:cubicBezTo>
                <a:lnTo>
                  <a:pt x="9294" y="10772"/>
                </a:lnTo>
                <a:lnTo>
                  <a:pt x="7117" y="13152"/>
                </a:lnTo>
                <a:cubicBezTo>
                  <a:pt x="6912" y="13377"/>
                  <a:pt x="6912" y="13743"/>
                  <a:pt x="7117" y="13968"/>
                </a:cubicBezTo>
                <a:cubicBezTo>
                  <a:pt x="7239" y="14103"/>
                  <a:pt x="7365" y="14151"/>
                  <a:pt x="7488" y="14151"/>
                </a:cubicBezTo>
                <a:cubicBezTo>
                  <a:pt x="7611" y="14151"/>
                  <a:pt x="7777" y="14103"/>
                  <a:pt x="7859" y="13968"/>
                </a:cubicBezTo>
                <a:lnTo>
                  <a:pt x="10191" y="11405"/>
                </a:lnTo>
                <a:cubicBezTo>
                  <a:pt x="10272" y="11315"/>
                  <a:pt x="10316" y="11217"/>
                  <a:pt x="10357" y="11082"/>
                </a:cubicBezTo>
                <a:cubicBezTo>
                  <a:pt x="10357" y="11082"/>
                  <a:pt x="10357" y="11039"/>
                  <a:pt x="10357" y="11039"/>
                </a:cubicBezTo>
                <a:cubicBezTo>
                  <a:pt x="10357" y="11039"/>
                  <a:pt x="10357" y="10997"/>
                  <a:pt x="10357" y="10997"/>
                </a:cubicBezTo>
                <a:lnTo>
                  <a:pt x="10357" y="3746"/>
                </a:lnTo>
                <a:cubicBezTo>
                  <a:pt x="10357" y="3430"/>
                  <a:pt x="10106" y="3154"/>
                  <a:pt x="9819" y="315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4" name="Form"/>
          <p:cNvSpPr/>
          <p:nvPr/>
        </p:nvSpPr>
        <p:spPr>
          <a:xfrm>
            <a:off x="3035379" y="1111250"/>
            <a:ext cx="304325" cy="304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600" extrusionOk="0">
                <a:moveTo>
                  <a:pt x="9838" y="0"/>
                </a:moveTo>
                <a:cubicBezTo>
                  <a:pt x="7317" y="0"/>
                  <a:pt x="4805" y="1065"/>
                  <a:pt x="2895" y="3182"/>
                </a:cubicBezTo>
                <a:cubicBezTo>
                  <a:pt x="-965" y="7418"/>
                  <a:pt x="-965" y="14255"/>
                  <a:pt x="2895" y="18446"/>
                </a:cubicBezTo>
                <a:cubicBezTo>
                  <a:pt x="4825" y="20564"/>
                  <a:pt x="7330" y="21600"/>
                  <a:pt x="9876" y="21600"/>
                </a:cubicBezTo>
                <a:cubicBezTo>
                  <a:pt x="12381" y="21600"/>
                  <a:pt x="14927" y="20564"/>
                  <a:pt x="16857" y="18446"/>
                </a:cubicBezTo>
                <a:cubicBezTo>
                  <a:pt x="20635" y="14255"/>
                  <a:pt x="20625" y="7418"/>
                  <a:pt x="16806" y="3182"/>
                </a:cubicBezTo>
                <a:cubicBezTo>
                  <a:pt x="14876" y="1065"/>
                  <a:pt x="12358" y="0"/>
                  <a:pt x="9838" y="0"/>
                </a:cubicBezTo>
                <a:close/>
                <a:moveTo>
                  <a:pt x="9786" y="1155"/>
                </a:moveTo>
                <a:cubicBezTo>
                  <a:pt x="12045" y="1155"/>
                  <a:pt x="14301" y="2092"/>
                  <a:pt x="15984" y="3985"/>
                </a:cubicBezTo>
                <a:cubicBezTo>
                  <a:pt x="19475" y="7770"/>
                  <a:pt x="19485" y="13903"/>
                  <a:pt x="16036" y="17643"/>
                </a:cubicBezTo>
                <a:cubicBezTo>
                  <a:pt x="12586" y="21428"/>
                  <a:pt x="7037" y="21428"/>
                  <a:pt x="3588" y="17643"/>
                </a:cubicBezTo>
                <a:cubicBezTo>
                  <a:pt x="139" y="13858"/>
                  <a:pt x="139" y="7770"/>
                  <a:pt x="3588" y="3985"/>
                </a:cubicBezTo>
                <a:cubicBezTo>
                  <a:pt x="5313" y="2092"/>
                  <a:pt x="7569" y="1155"/>
                  <a:pt x="9786" y="1155"/>
                </a:cubicBezTo>
                <a:close/>
                <a:moveTo>
                  <a:pt x="9568" y="6759"/>
                </a:moveTo>
                <a:cubicBezTo>
                  <a:pt x="9281" y="6759"/>
                  <a:pt x="9029" y="7035"/>
                  <a:pt x="9029" y="7350"/>
                </a:cubicBezTo>
                <a:lnTo>
                  <a:pt x="9029" y="10955"/>
                </a:lnTo>
                <a:cubicBezTo>
                  <a:pt x="9029" y="11270"/>
                  <a:pt x="9281" y="11532"/>
                  <a:pt x="9568" y="11532"/>
                </a:cubicBezTo>
                <a:lnTo>
                  <a:pt x="16177" y="11532"/>
                </a:lnTo>
                <a:cubicBezTo>
                  <a:pt x="16464" y="11532"/>
                  <a:pt x="16703" y="11270"/>
                  <a:pt x="16703" y="10955"/>
                </a:cubicBezTo>
                <a:cubicBezTo>
                  <a:pt x="16703" y="10639"/>
                  <a:pt x="16464" y="10364"/>
                  <a:pt x="16177" y="10363"/>
                </a:cubicBezTo>
                <a:lnTo>
                  <a:pt x="10094" y="10363"/>
                </a:lnTo>
                <a:lnTo>
                  <a:pt x="10094" y="7350"/>
                </a:lnTo>
                <a:cubicBezTo>
                  <a:pt x="10094" y="7035"/>
                  <a:pt x="9856" y="6759"/>
                  <a:pt x="9568" y="675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5" name="Form"/>
          <p:cNvSpPr/>
          <p:nvPr/>
        </p:nvSpPr>
        <p:spPr>
          <a:xfrm>
            <a:off x="4330700" y="1111250"/>
            <a:ext cx="313203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600" extrusionOk="0">
                <a:moveTo>
                  <a:pt x="10491" y="0"/>
                </a:moveTo>
                <a:cubicBezTo>
                  <a:pt x="4721" y="0"/>
                  <a:pt x="0" y="4860"/>
                  <a:pt x="0" y="10800"/>
                </a:cubicBezTo>
                <a:cubicBezTo>
                  <a:pt x="0" y="16740"/>
                  <a:pt x="4721" y="21600"/>
                  <a:pt x="10491" y="21600"/>
                </a:cubicBezTo>
                <a:cubicBezTo>
                  <a:pt x="10797" y="21600"/>
                  <a:pt x="11065" y="21324"/>
                  <a:pt x="11065" y="21009"/>
                </a:cubicBezTo>
                <a:cubicBezTo>
                  <a:pt x="11065" y="20694"/>
                  <a:pt x="10797" y="20433"/>
                  <a:pt x="10491" y="20433"/>
                </a:cubicBezTo>
                <a:cubicBezTo>
                  <a:pt x="5333" y="20433"/>
                  <a:pt x="1134" y="16110"/>
                  <a:pt x="1134" y="10800"/>
                </a:cubicBezTo>
                <a:cubicBezTo>
                  <a:pt x="1134" y="5490"/>
                  <a:pt x="5333" y="1167"/>
                  <a:pt x="10491" y="1167"/>
                </a:cubicBezTo>
                <a:cubicBezTo>
                  <a:pt x="15649" y="1167"/>
                  <a:pt x="19849" y="5490"/>
                  <a:pt x="19849" y="10800"/>
                </a:cubicBezTo>
                <a:cubicBezTo>
                  <a:pt x="19849" y="12870"/>
                  <a:pt x="19239" y="14802"/>
                  <a:pt x="18059" y="16467"/>
                </a:cubicBezTo>
                <a:lnTo>
                  <a:pt x="18059" y="14400"/>
                </a:lnTo>
                <a:cubicBezTo>
                  <a:pt x="18059" y="14085"/>
                  <a:pt x="17791" y="13809"/>
                  <a:pt x="17485" y="13809"/>
                </a:cubicBezTo>
                <a:cubicBezTo>
                  <a:pt x="17179" y="13809"/>
                  <a:pt x="16912" y="14085"/>
                  <a:pt x="16912" y="14400"/>
                </a:cubicBezTo>
                <a:lnTo>
                  <a:pt x="16912" y="18591"/>
                </a:lnTo>
                <a:lnTo>
                  <a:pt x="17485" y="18591"/>
                </a:lnTo>
                <a:lnTo>
                  <a:pt x="20983" y="18591"/>
                </a:lnTo>
                <a:cubicBezTo>
                  <a:pt x="21289" y="18591"/>
                  <a:pt x="21556" y="18315"/>
                  <a:pt x="21556" y="18000"/>
                </a:cubicBezTo>
                <a:cubicBezTo>
                  <a:pt x="21600" y="17685"/>
                  <a:pt x="21329" y="17466"/>
                  <a:pt x="21024" y="17466"/>
                </a:cubicBezTo>
                <a:lnTo>
                  <a:pt x="18756" y="17466"/>
                </a:lnTo>
                <a:cubicBezTo>
                  <a:pt x="20198" y="15576"/>
                  <a:pt x="20983" y="13230"/>
                  <a:pt x="20983" y="10800"/>
                </a:cubicBezTo>
                <a:cubicBezTo>
                  <a:pt x="20983" y="4860"/>
                  <a:pt x="16261" y="0"/>
                  <a:pt x="10491" y="0"/>
                </a:cubicBezTo>
                <a:close/>
                <a:moveTo>
                  <a:pt x="10628" y="3150"/>
                </a:moveTo>
                <a:cubicBezTo>
                  <a:pt x="10322" y="3150"/>
                  <a:pt x="10054" y="3426"/>
                  <a:pt x="10054" y="3741"/>
                </a:cubicBezTo>
                <a:lnTo>
                  <a:pt x="10054" y="10983"/>
                </a:lnTo>
                <a:cubicBezTo>
                  <a:pt x="10054" y="10983"/>
                  <a:pt x="10054" y="10980"/>
                  <a:pt x="10054" y="11025"/>
                </a:cubicBezTo>
                <a:cubicBezTo>
                  <a:pt x="10054" y="11205"/>
                  <a:pt x="10101" y="11343"/>
                  <a:pt x="10232" y="11433"/>
                </a:cubicBezTo>
                <a:cubicBezTo>
                  <a:pt x="10319" y="11523"/>
                  <a:pt x="10497" y="11616"/>
                  <a:pt x="10628" y="11616"/>
                </a:cubicBezTo>
                <a:lnTo>
                  <a:pt x="14125" y="11559"/>
                </a:lnTo>
                <a:cubicBezTo>
                  <a:pt x="14431" y="11559"/>
                  <a:pt x="14685" y="11298"/>
                  <a:pt x="14685" y="10983"/>
                </a:cubicBezTo>
                <a:cubicBezTo>
                  <a:pt x="14685" y="10623"/>
                  <a:pt x="14431" y="10350"/>
                  <a:pt x="14125" y="10350"/>
                </a:cubicBezTo>
                <a:lnTo>
                  <a:pt x="11188" y="10392"/>
                </a:lnTo>
                <a:lnTo>
                  <a:pt x="11188" y="3741"/>
                </a:lnTo>
                <a:cubicBezTo>
                  <a:pt x="11188" y="3426"/>
                  <a:pt x="10934" y="3150"/>
                  <a:pt x="10628" y="31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6" name="Form"/>
          <p:cNvSpPr/>
          <p:nvPr/>
        </p:nvSpPr>
        <p:spPr>
          <a:xfrm>
            <a:off x="8947150" y="1111250"/>
            <a:ext cx="220856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555" extrusionOk="0">
                <a:moveTo>
                  <a:pt x="20674" y="21555"/>
                </a:moveTo>
                <a:cubicBezTo>
                  <a:pt x="20551" y="21555"/>
                  <a:pt x="20489" y="21555"/>
                  <a:pt x="20366" y="21510"/>
                </a:cubicBezTo>
                <a:lnTo>
                  <a:pt x="10738" y="18642"/>
                </a:lnTo>
                <a:lnTo>
                  <a:pt x="1111" y="21510"/>
                </a:lnTo>
                <a:cubicBezTo>
                  <a:pt x="802" y="21600"/>
                  <a:pt x="493" y="21555"/>
                  <a:pt x="247" y="21376"/>
                </a:cubicBezTo>
                <a:cubicBezTo>
                  <a:pt x="0" y="21197"/>
                  <a:pt x="-62" y="20973"/>
                  <a:pt x="61" y="20749"/>
                </a:cubicBezTo>
                <a:lnTo>
                  <a:pt x="9997" y="403"/>
                </a:lnTo>
                <a:cubicBezTo>
                  <a:pt x="10121" y="179"/>
                  <a:pt x="10429" y="0"/>
                  <a:pt x="10738" y="0"/>
                </a:cubicBezTo>
                <a:cubicBezTo>
                  <a:pt x="11047" y="0"/>
                  <a:pt x="11355" y="134"/>
                  <a:pt x="11479" y="403"/>
                </a:cubicBezTo>
                <a:lnTo>
                  <a:pt x="21415" y="20749"/>
                </a:lnTo>
                <a:cubicBezTo>
                  <a:pt x="21538" y="20973"/>
                  <a:pt x="21415" y="21197"/>
                  <a:pt x="21229" y="21376"/>
                </a:cubicBezTo>
                <a:cubicBezTo>
                  <a:pt x="21044" y="21510"/>
                  <a:pt x="20859" y="21555"/>
                  <a:pt x="20674" y="21555"/>
                </a:cubicBezTo>
                <a:close/>
                <a:moveTo>
                  <a:pt x="10738" y="17432"/>
                </a:moveTo>
                <a:cubicBezTo>
                  <a:pt x="10861" y="17432"/>
                  <a:pt x="10923" y="17432"/>
                  <a:pt x="11047" y="17477"/>
                </a:cubicBezTo>
                <a:lnTo>
                  <a:pt x="19316" y="19942"/>
                </a:lnTo>
                <a:lnTo>
                  <a:pt x="10738" y="2330"/>
                </a:lnTo>
                <a:lnTo>
                  <a:pt x="2160" y="19942"/>
                </a:lnTo>
                <a:lnTo>
                  <a:pt x="10430" y="17477"/>
                </a:lnTo>
                <a:cubicBezTo>
                  <a:pt x="10553" y="17432"/>
                  <a:pt x="10676" y="17432"/>
                  <a:pt x="10738" y="1743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7" name="Form"/>
          <p:cNvSpPr/>
          <p:nvPr/>
        </p:nvSpPr>
        <p:spPr>
          <a:xfrm>
            <a:off x="9563100" y="1117600"/>
            <a:ext cx="292736" cy="292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3" extrusionOk="0">
                <a:moveTo>
                  <a:pt x="11221" y="21553"/>
                </a:moveTo>
                <a:cubicBezTo>
                  <a:pt x="11221" y="21553"/>
                  <a:pt x="11221" y="21553"/>
                  <a:pt x="11221" y="21553"/>
                </a:cubicBezTo>
                <a:cubicBezTo>
                  <a:pt x="10987" y="21553"/>
                  <a:pt x="10753" y="21413"/>
                  <a:pt x="10660" y="21179"/>
                </a:cubicBezTo>
                <a:lnTo>
                  <a:pt x="7668" y="13885"/>
                </a:lnTo>
                <a:lnTo>
                  <a:pt x="374" y="10893"/>
                </a:lnTo>
                <a:cubicBezTo>
                  <a:pt x="140" y="10800"/>
                  <a:pt x="0" y="10613"/>
                  <a:pt x="0" y="10332"/>
                </a:cubicBezTo>
                <a:cubicBezTo>
                  <a:pt x="0" y="10098"/>
                  <a:pt x="140" y="9865"/>
                  <a:pt x="327" y="9771"/>
                </a:cubicBezTo>
                <a:lnTo>
                  <a:pt x="20665" y="47"/>
                </a:lnTo>
                <a:cubicBezTo>
                  <a:pt x="20899" y="-47"/>
                  <a:pt x="21179" y="0"/>
                  <a:pt x="21366" y="187"/>
                </a:cubicBezTo>
                <a:cubicBezTo>
                  <a:pt x="21553" y="374"/>
                  <a:pt x="21600" y="654"/>
                  <a:pt x="21507" y="888"/>
                </a:cubicBezTo>
                <a:lnTo>
                  <a:pt x="11782" y="21226"/>
                </a:lnTo>
                <a:cubicBezTo>
                  <a:pt x="11688" y="21413"/>
                  <a:pt x="11455" y="21553"/>
                  <a:pt x="11221" y="21553"/>
                </a:cubicBezTo>
                <a:close/>
                <a:moveTo>
                  <a:pt x="2104" y="10285"/>
                </a:moveTo>
                <a:lnTo>
                  <a:pt x="8369" y="12857"/>
                </a:lnTo>
                <a:cubicBezTo>
                  <a:pt x="8509" y="12904"/>
                  <a:pt x="8649" y="13044"/>
                  <a:pt x="8696" y="13184"/>
                </a:cubicBezTo>
                <a:lnTo>
                  <a:pt x="11268" y="19449"/>
                </a:lnTo>
                <a:lnTo>
                  <a:pt x="19683" y="1870"/>
                </a:lnTo>
                <a:lnTo>
                  <a:pt x="2104" y="1028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8" name="Form"/>
          <p:cNvSpPr/>
          <p:nvPr/>
        </p:nvSpPr>
        <p:spPr>
          <a:xfrm>
            <a:off x="8248729" y="1111250"/>
            <a:ext cx="304325" cy="304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600" extrusionOk="0">
                <a:moveTo>
                  <a:pt x="9838" y="0"/>
                </a:moveTo>
                <a:cubicBezTo>
                  <a:pt x="7317" y="0"/>
                  <a:pt x="4805" y="1065"/>
                  <a:pt x="2895" y="3182"/>
                </a:cubicBezTo>
                <a:cubicBezTo>
                  <a:pt x="-965" y="7418"/>
                  <a:pt x="-965" y="14255"/>
                  <a:pt x="2895" y="18446"/>
                </a:cubicBezTo>
                <a:cubicBezTo>
                  <a:pt x="4825" y="20564"/>
                  <a:pt x="7330" y="21600"/>
                  <a:pt x="9876" y="21600"/>
                </a:cubicBezTo>
                <a:cubicBezTo>
                  <a:pt x="12381" y="21600"/>
                  <a:pt x="14927" y="20564"/>
                  <a:pt x="16857" y="18446"/>
                </a:cubicBezTo>
                <a:cubicBezTo>
                  <a:pt x="20635" y="14255"/>
                  <a:pt x="20625" y="7418"/>
                  <a:pt x="16806" y="3182"/>
                </a:cubicBezTo>
                <a:cubicBezTo>
                  <a:pt x="14876" y="1065"/>
                  <a:pt x="12358" y="0"/>
                  <a:pt x="9838" y="0"/>
                </a:cubicBezTo>
                <a:close/>
                <a:moveTo>
                  <a:pt x="9825" y="1155"/>
                </a:moveTo>
                <a:cubicBezTo>
                  <a:pt x="12083" y="1155"/>
                  <a:pt x="14352" y="2092"/>
                  <a:pt x="16036" y="3985"/>
                </a:cubicBezTo>
                <a:cubicBezTo>
                  <a:pt x="19485" y="7770"/>
                  <a:pt x="19483" y="13903"/>
                  <a:pt x="16074" y="17643"/>
                </a:cubicBezTo>
                <a:cubicBezTo>
                  <a:pt x="12625" y="21428"/>
                  <a:pt x="7076" y="21428"/>
                  <a:pt x="3627" y="17643"/>
                </a:cubicBezTo>
                <a:cubicBezTo>
                  <a:pt x="177" y="13858"/>
                  <a:pt x="177" y="7770"/>
                  <a:pt x="3627" y="3985"/>
                </a:cubicBezTo>
                <a:cubicBezTo>
                  <a:pt x="5351" y="2092"/>
                  <a:pt x="7607" y="1155"/>
                  <a:pt x="9825" y="1155"/>
                </a:cubicBezTo>
                <a:close/>
                <a:moveTo>
                  <a:pt x="13187" y="6421"/>
                </a:moveTo>
                <a:lnTo>
                  <a:pt x="7926" y="8364"/>
                </a:lnTo>
                <a:cubicBezTo>
                  <a:pt x="7761" y="8409"/>
                  <a:pt x="7646" y="8536"/>
                  <a:pt x="7605" y="8716"/>
                </a:cubicBezTo>
                <a:lnTo>
                  <a:pt x="5834" y="14489"/>
                </a:lnTo>
                <a:cubicBezTo>
                  <a:pt x="5752" y="14714"/>
                  <a:pt x="5839" y="14931"/>
                  <a:pt x="5962" y="15066"/>
                </a:cubicBezTo>
                <a:cubicBezTo>
                  <a:pt x="6044" y="15157"/>
                  <a:pt x="6198" y="15250"/>
                  <a:pt x="6321" y="15250"/>
                </a:cubicBezTo>
                <a:cubicBezTo>
                  <a:pt x="6363" y="15250"/>
                  <a:pt x="6447" y="15252"/>
                  <a:pt x="6488" y="15207"/>
                </a:cubicBezTo>
                <a:lnTo>
                  <a:pt x="11750" y="13264"/>
                </a:lnTo>
                <a:cubicBezTo>
                  <a:pt x="11914" y="13219"/>
                  <a:pt x="12029" y="13092"/>
                  <a:pt x="12071" y="12912"/>
                </a:cubicBezTo>
                <a:lnTo>
                  <a:pt x="13841" y="7139"/>
                </a:lnTo>
                <a:cubicBezTo>
                  <a:pt x="13924" y="6914"/>
                  <a:pt x="13836" y="6697"/>
                  <a:pt x="13713" y="6562"/>
                </a:cubicBezTo>
                <a:cubicBezTo>
                  <a:pt x="13590" y="6381"/>
                  <a:pt x="13392" y="6331"/>
                  <a:pt x="13187" y="6421"/>
                </a:cubicBezTo>
                <a:close/>
                <a:moveTo>
                  <a:pt x="12481" y="7857"/>
                </a:moveTo>
                <a:lnTo>
                  <a:pt x="11172" y="12236"/>
                </a:lnTo>
                <a:lnTo>
                  <a:pt x="7194" y="13672"/>
                </a:lnTo>
                <a:lnTo>
                  <a:pt x="8503" y="9307"/>
                </a:lnTo>
                <a:lnTo>
                  <a:pt x="12481" y="785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9" name="Form"/>
          <p:cNvSpPr/>
          <p:nvPr/>
        </p:nvSpPr>
        <p:spPr>
          <a:xfrm>
            <a:off x="10248900" y="1149350"/>
            <a:ext cx="219808" cy="229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534" extrusionOk="0">
                <a:moveTo>
                  <a:pt x="21040" y="946"/>
                </a:moveTo>
                <a:cubicBezTo>
                  <a:pt x="17927" y="-66"/>
                  <a:pt x="15873" y="-66"/>
                  <a:pt x="14379" y="53"/>
                </a:cubicBezTo>
                <a:cubicBezTo>
                  <a:pt x="12823" y="172"/>
                  <a:pt x="11578" y="529"/>
                  <a:pt x="10333" y="886"/>
                </a:cubicBezTo>
                <a:cubicBezTo>
                  <a:pt x="9026" y="1243"/>
                  <a:pt x="7843" y="1600"/>
                  <a:pt x="6349" y="1660"/>
                </a:cubicBezTo>
                <a:cubicBezTo>
                  <a:pt x="4046" y="1838"/>
                  <a:pt x="2428" y="1362"/>
                  <a:pt x="1058" y="886"/>
                </a:cubicBezTo>
                <a:cubicBezTo>
                  <a:pt x="560" y="708"/>
                  <a:pt x="0" y="1065"/>
                  <a:pt x="0" y="1600"/>
                </a:cubicBezTo>
                <a:lnTo>
                  <a:pt x="0" y="3028"/>
                </a:lnTo>
                <a:lnTo>
                  <a:pt x="0" y="11180"/>
                </a:lnTo>
                <a:lnTo>
                  <a:pt x="0" y="20760"/>
                </a:lnTo>
                <a:cubicBezTo>
                  <a:pt x="0" y="21177"/>
                  <a:pt x="373" y="21534"/>
                  <a:pt x="809" y="21534"/>
                </a:cubicBezTo>
                <a:cubicBezTo>
                  <a:pt x="1245" y="21534"/>
                  <a:pt x="1619" y="21177"/>
                  <a:pt x="1619" y="20760"/>
                </a:cubicBezTo>
                <a:lnTo>
                  <a:pt x="1619" y="12430"/>
                </a:lnTo>
                <a:cubicBezTo>
                  <a:pt x="2926" y="12906"/>
                  <a:pt x="4606" y="13203"/>
                  <a:pt x="6412" y="13203"/>
                </a:cubicBezTo>
                <a:cubicBezTo>
                  <a:pt x="6412" y="13203"/>
                  <a:pt x="6474" y="13203"/>
                  <a:pt x="6474" y="13203"/>
                </a:cubicBezTo>
                <a:cubicBezTo>
                  <a:pt x="8341" y="13203"/>
                  <a:pt x="9524" y="12727"/>
                  <a:pt x="10769" y="12311"/>
                </a:cubicBezTo>
                <a:cubicBezTo>
                  <a:pt x="11827" y="11894"/>
                  <a:pt x="12885" y="11537"/>
                  <a:pt x="14504" y="11299"/>
                </a:cubicBezTo>
                <a:cubicBezTo>
                  <a:pt x="15624" y="11180"/>
                  <a:pt x="17865" y="11121"/>
                  <a:pt x="20480" y="11954"/>
                </a:cubicBezTo>
                <a:cubicBezTo>
                  <a:pt x="20978" y="12132"/>
                  <a:pt x="21538" y="11775"/>
                  <a:pt x="21538" y="11240"/>
                </a:cubicBezTo>
                <a:lnTo>
                  <a:pt x="21538" y="1660"/>
                </a:lnTo>
                <a:cubicBezTo>
                  <a:pt x="21600" y="1303"/>
                  <a:pt x="21351" y="1005"/>
                  <a:pt x="21040" y="946"/>
                </a:cubicBezTo>
                <a:close/>
                <a:moveTo>
                  <a:pt x="19981" y="10169"/>
                </a:moveTo>
                <a:cubicBezTo>
                  <a:pt x="17492" y="9514"/>
                  <a:pt x="15437" y="9633"/>
                  <a:pt x="14379" y="9752"/>
                </a:cubicBezTo>
                <a:cubicBezTo>
                  <a:pt x="12512" y="9990"/>
                  <a:pt x="11267" y="10407"/>
                  <a:pt x="10209" y="10823"/>
                </a:cubicBezTo>
                <a:cubicBezTo>
                  <a:pt x="9088" y="11240"/>
                  <a:pt x="8092" y="11656"/>
                  <a:pt x="6411" y="11656"/>
                </a:cubicBezTo>
                <a:cubicBezTo>
                  <a:pt x="4544" y="11656"/>
                  <a:pt x="2739" y="11299"/>
                  <a:pt x="1618" y="10764"/>
                </a:cubicBezTo>
                <a:lnTo>
                  <a:pt x="1618" y="3088"/>
                </a:lnTo>
                <a:lnTo>
                  <a:pt x="1618" y="2731"/>
                </a:lnTo>
                <a:cubicBezTo>
                  <a:pt x="2926" y="3088"/>
                  <a:pt x="4482" y="3385"/>
                  <a:pt x="6474" y="3266"/>
                </a:cubicBezTo>
                <a:cubicBezTo>
                  <a:pt x="8154" y="3147"/>
                  <a:pt x="9462" y="2790"/>
                  <a:pt x="10769" y="2433"/>
                </a:cubicBezTo>
                <a:cubicBezTo>
                  <a:pt x="11952" y="2076"/>
                  <a:pt x="13134" y="1779"/>
                  <a:pt x="14504" y="1660"/>
                </a:cubicBezTo>
                <a:cubicBezTo>
                  <a:pt x="15749" y="1541"/>
                  <a:pt x="17429" y="1541"/>
                  <a:pt x="19919" y="2255"/>
                </a:cubicBezTo>
                <a:lnTo>
                  <a:pt x="19919" y="1016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0" name="Form"/>
          <p:cNvSpPr/>
          <p:nvPr/>
        </p:nvSpPr>
        <p:spPr>
          <a:xfrm>
            <a:off x="10902950" y="1155700"/>
            <a:ext cx="220468" cy="220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544" extrusionOk="0">
                <a:moveTo>
                  <a:pt x="807" y="21544"/>
                </a:moveTo>
                <a:cubicBezTo>
                  <a:pt x="372" y="21544"/>
                  <a:pt x="0" y="21172"/>
                  <a:pt x="0" y="20737"/>
                </a:cubicBezTo>
                <a:lnTo>
                  <a:pt x="0" y="813"/>
                </a:lnTo>
                <a:cubicBezTo>
                  <a:pt x="0" y="565"/>
                  <a:pt x="124" y="254"/>
                  <a:pt x="372" y="130"/>
                </a:cubicBezTo>
                <a:cubicBezTo>
                  <a:pt x="621" y="6"/>
                  <a:pt x="931" y="-56"/>
                  <a:pt x="1179" y="68"/>
                </a:cubicBezTo>
                <a:lnTo>
                  <a:pt x="21103" y="10061"/>
                </a:lnTo>
                <a:cubicBezTo>
                  <a:pt x="21414" y="10247"/>
                  <a:pt x="21600" y="10620"/>
                  <a:pt x="21538" y="10930"/>
                </a:cubicBezTo>
                <a:cubicBezTo>
                  <a:pt x="21476" y="11303"/>
                  <a:pt x="21103" y="11551"/>
                  <a:pt x="20731" y="11551"/>
                </a:cubicBezTo>
                <a:lnTo>
                  <a:pt x="20731" y="11551"/>
                </a:lnTo>
                <a:lnTo>
                  <a:pt x="1614" y="11551"/>
                </a:lnTo>
                <a:lnTo>
                  <a:pt x="1614" y="20737"/>
                </a:lnTo>
                <a:cubicBezTo>
                  <a:pt x="1614" y="21234"/>
                  <a:pt x="1241" y="21544"/>
                  <a:pt x="807" y="21544"/>
                </a:cubicBezTo>
                <a:close/>
                <a:moveTo>
                  <a:pt x="1614" y="9999"/>
                </a:moveTo>
                <a:lnTo>
                  <a:pt x="17379" y="9999"/>
                </a:lnTo>
                <a:lnTo>
                  <a:pt x="1614" y="2116"/>
                </a:lnTo>
                <a:lnTo>
                  <a:pt x="1614" y="999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1" name="Form"/>
          <p:cNvSpPr/>
          <p:nvPr/>
        </p:nvSpPr>
        <p:spPr>
          <a:xfrm>
            <a:off x="1733550" y="16827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0941" y="3330"/>
                </a:moveTo>
                <a:cubicBezTo>
                  <a:pt x="6755" y="3330"/>
                  <a:pt x="3330" y="6755"/>
                  <a:pt x="3330" y="10941"/>
                </a:cubicBezTo>
                <a:cubicBezTo>
                  <a:pt x="3330" y="15127"/>
                  <a:pt x="6755" y="18552"/>
                  <a:pt x="10941" y="18552"/>
                </a:cubicBezTo>
                <a:cubicBezTo>
                  <a:pt x="15127" y="18552"/>
                  <a:pt x="18553" y="15127"/>
                  <a:pt x="18553" y="10941"/>
                </a:cubicBezTo>
                <a:cubicBezTo>
                  <a:pt x="18553" y="6755"/>
                  <a:pt x="15127" y="3330"/>
                  <a:pt x="10941" y="3330"/>
                </a:cubicBezTo>
                <a:close/>
                <a:moveTo>
                  <a:pt x="10941" y="4564"/>
                </a:moveTo>
                <a:cubicBezTo>
                  <a:pt x="14461" y="4564"/>
                  <a:pt x="17319" y="7421"/>
                  <a:pt x="17319" y="10941"/>
                </a:cubicBezTo>
                <a:cubicBezTo>
                  <a:pt x="17319" y="14461"/>
                  <a:pt x="14461" y="17319"/>
                  <a:pt x="10941" y="17319"/>
                </a:cubicBezTo>
                <a:cubicBezTo>
                  <a:pt x="7421" y="17319"/>
                  <a:pt x="4564" y="14461"/>
                  <a:pt x="4564" y="10941"/>
                </a:cubicBezTo>
                <a:cubicBezTo>
                  <a:pt x="4564" y="7421"/>
                  <a:pt x="7421" y="4564"/>
                  <a:pt x="10941" y="4564"/>
                </a:cubicBezTo>
                <a:close/>
                <a:moveTo>
                  <a:pt x="11030" y="9990"/>
                </a:moveTo>
                <a:cubicBezTo>
                  <a:pt x="10460" y="9990"/>
                  <a:pt x="9990" y="10460"/>
                  <a:pt x="9990" y="11030"/>
                </a:cubicBezTo>
                <a:cubicBezTo>
                  <a:pt x="9990" y="11601"/>
                  <a:pt x="10460" y="12086"/>
                  <a:pt x="11030" y="12086"/>
                </a:cubicBezTo>
                <a:cubicBezTo>
                  <a:pt x="11601" y="12086"/>
                  <a:pt x="12086" y="11601"/>
                  <a:pt x="12086" y="11030"/>
                </a:cubicBezTo>
                <a:cubicBezTo>
                  <a:pt x="12086" y="10460"/>
                  <a:pt x="11601" y="9990"/>
                  <a:pt x="11030" y="9990"/>
                </a:cubicBezTo>
                <a:close/>
                <a:moveTo>
                  <a:pt x="11030" y="10897"/>
                </a:moveTo>
                <a:cubicBezTo>
                  <a:pt x="11126" y="10897"/>
                  <a:pt x="11179" y="10935"/>
                  <a:pt x="11179" y="11030"/>
                </a:cubicBezTo>
                <a:cubicBezTo>
                  <a:pt x="11179" y="11126"/>
                  <a:pt x="11126" y="11179"/>
                  <a:pt x="11030" y="11179"/>
                </a:cubicBezTo>
                <a:cubicBezTo>
                  <a:pt x="10935" y="11179"/>
                  <a:pt x="10897" y="11126"/>
                  <a:pt x="10897" y="11030"/>
                </a:cubicBezTo>
                <a:cubicBezTo>
                  <a:pt x="10897" y="10935"/>
                  <a:pt x="10935" y="10897"/>
                  <a:pt x="11030" y="1089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2" name="Form"/>
          <p:cNvSpPr/>
          <p:nvPr/>
        </p:nvSpPr>
        <p:spPr>
          <a:xfrm>
            <a:off x="2432121" y="1676400"/>
            <a:ext cx="203655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21" h="21600" extrusionOk="0">
                <a:moveTo>
                  <a:pt x="9919" y="0"/>
                </a:moveTo>
                <a:cubicBezTo>
                  <a:pt x="6447" y="90"/>
                  <a:pt x="3301" y="1398"/>
                  <a:pt x="1500" y="3509"/>
                </a:cubicBezTo>
                <a:cubicBezTo>
                  <a:pt x="-364" y="5665"/>
                  <a:pt x="-489" y="8309"/>
                  <a:pt x="1118" y="10554"/>
                </a:cubicBezTo>
                <a:cubicBezTo>
                  <a:pt x="1118" y="10554"/>
                  <a:pt x="1118" y="10552"/>
                  <a:pt x="1118" y="10596"/>
                </a:cubicBezTo>
                <a:lnTo>
                  <a:pt x="9598" y="21291"/>
                </a:lnTo>
                <a:cubicBezTo>
                  <a:pt x="9726" y="21471"/>
                  <a:pt x="10044" y="21600"/>
                  <a:pt x="10301" y="21600"/>
                </a:cubicBezTo>
                <a:cubicBezTo>
                  <a:pt x="10622" y="21600"/>
                  <a:pt x="10876" y="21471"/>
                  <a:pt x="11004" y="21291"/>
                </a:cubicBezTo>
                <a:lnTo>
                  <a:pt x="19504" y="10596"/>
                </a:lnTo>
                <a:cubicBezTo>
                  <a:pt x="21111" y="8306"/>
                  <a:pt x="20986" y="5709"/>
                  <a:pt x="19122" y="3509"/>
                </a:cubicBezTo>
                <a:cubicBezTo>
                  <a:pt x="17321" y="1398"/>
                  <a:pt x="14155" y="90"/>
                  <a:pt x="10683" y="0"/>
                </a:cubicBezTo>
                <a:cubicBezTo>
                  <a:pt x="10426" y="0"/>
                  <a:pt x="10176" y="0"/>
                  <a:pt x="9919" y="0"/>
                </a:cubicBezTo>
                <a:close/>
                <a:moveTo>
                  <a:pt x="9919" y="1123"/>
                </a:moveTo>
                <a:cubicBezTo>
                  <a:pt x="10112" y="1123"/>
                  <a:pt x="10369" y="1123"/>
                  <a:pt x="10562" y="1123"/>
                </a:cubicBezTo>
                <a:cubicBezTo>
                  <a:pt x="13520" y="1213"/>
                  <a:pt x="16156" y="2288"/>
                  <a:pt x="17635" y="4084"/>
                </a:cubicBezTo>
                <a:cubicBezTo>
                  <a:pt x="19307" y="5926"/>
                  <a:pt x="19367" y="8135"/>
                  <a:pt x="18017" y="10021"/>
                </a:cubicBezTo>
                <a:lnTo>
                  <a:pt x="10301" y="19761"/>
                </a:lnTo>
                <a:lnTo>
                  <a:pt x="2525" y="10021"/>
                </a:lnTo>
                <a:cubicBezTo>
                  <a:pt x="1175" y="8135"/>
                  <a:pt x="1303" y="5926"/>
                  <a:pt x="2846" y="4084"/>
                </a:cubicBezTo>
                <a:cubicBezTo>
                  <a:pt x="4390" y="2288"/>
                  <a:pt x="6962" y="1213"/>
                  <a:pt x="9919" y="1123"/>
                </a:cubicBezTo>
                <a:close/>
                <a:moveTo>
                  <a:pt x="10482" y="4940"/>
                </a:moveTo>
                <a:cubicBezTo>
                  <a:pt x="8617" y="4940"/>
                  <a:pt x="7066" y="6024"/>
                  <a:pt x="7066" y="7326"/>
                </a:cubicBezTo>
                <a:cubicBezTo>
                  <a:pt x="7066" y="8629"/>
                  <a:pt x="8617" y="9698"/>
                  <a:pt x="10482" y="9698"/>
                </a:cubicBezTo>
                <a:cubicBezTo>
                  <a:pt x="12346" y="9698"/>
                  <a:pt x="13878" y="8629"/>
                  <a:pt x="13878" y="7326"/>
                </a:cubicBezTo>
                <a:cubicBezTo>
                  <a:pt x="13878" y="6024"/>
                  <a:pt x="12346" y="4940"/>
                  <a:pt x="10482" y="4940"/>
                </a:cubicBezTo>
                <a:close/>
                <a:moveTo>
                  <a:pt x="10482" y="6105"/>
                </a:moveTo>
                <a:cubicBezTo>
                  <a:pt x="11446" y="6105"/>
                  <a:pt x="12210" y="6653"/>
                  <a:pt x="12210" y="7326"/>
                </a:cubicBezTo>
                <a:cubicBezTo>
                  <a:pt x="12210" y="8000"/>
                  <a:pt x="11446" y="8533"/>
                  <a:pt x="10482" y="8533"/>
                </a:cubicBezTo>
                <a:cubicBezTo>
                  <a:pt x="9517" y="8533"/>
                  <a:pt x="8734" y="8000"/>
                  <a:pt x="8734" y="7326"/>
                </a:cubicBezTo>
                <a:cubicBezTo>
                  <a:pt x="8734" y="6653"/>
                  <a:pt x="9517" y="6105"/>
                  <a:pt x="10482" y="610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3" name="Form"/>
          <p:cNvSpPr/>
          <p:nvPr/>
        </p:nvSpPr>
        <p:spPr>
          <a:xfrm>
            <a:off x="3073400" y="1676400"/>
            <a:ext cx="220980" cy="302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76" y="12362"/>
                </a:moveTo>
                <a:cubicBezTo>
                  <a:pt x="21476" y="11547"/>
                  <a:pt x="20545" y="10913"/>
                  <a:pt x="19490" y="10913"/>
                </a:cubicBezTo>
                <a:lnTo>
                  <a:pt x="18869" y="10913"/>
                </a:lnTo>
                <a:lnTo>
                  <a:pt x="17193" y="4800"/>
                </a:lnTo>
                <a:lnTo>
                  <a:pt x="18248" y="4800"/>
                </a:lnTo>
                <a:cubicBezTo>
                  <a:pt x="18683" y="4800"/>
                  <a:pt x="19055" y="4528"/>
                  <a:pt x="19055" y="4211"/>
                </a:cubicBezTo>
                <a:lnTo>
                  <a:pt x="19055" y="1449"/>
                </a:lnTo>
                <a:cubicBezTo>
                  <a:pt x="19055" y="634"/>
                  <a:pt x="18186" y="0"/>
                  <a:pt x="17069" y="0"/>
                </a:cubicBezTo>
                <a:lnTo>
                  <a:pt x="4531" y="0"/>
                </a:lnTo>
                <a:cubicBezTo>
                  <a:pt x="3414" y="0"/>
                  <a:pt x="2545" y="634"/>
                  <a:pt x="2545" y="1449"/>
                </a:cubicBezTo>
                <a:lnTo>
                  <a:pt x="2545" y="4211"/>
                </a:lnTo>
                <a:cubicBezTo>
                  <a:pt x="2545" y="4528"/>
                  <a:pt x="2917" y="4800"/>
                  <a:pt x="3352" y="4800"/>
                </a:cubicBezTo>
                <a:lnTo>
                  <a:pt x="4345" y="4800"/>
                </a:lnTo>
                <a:lnTo>
                  <a:pt x="2669" y="10913"/>
                </a:lnTo>
                <a:lnTo>
                  <a:pt x="1986" y="10913"/>
                </a:lnTo>
                <a:cubicBezTo>
                  <a:pt x="869" y="10913"/>
                  <a:pt x="0" y="11547"/>
                  <a:pt x="0" y="12362"/>
                </a:cubicBezTo>
                <a:lnTo>
                  <a:pt x="0" y="15079"/>
                </a:lnTo>
                <a:cubicBezTo>
                  <a:pt x="0" y="15396"/>
                  <a:pt x="372" y="15668"/>
                  <a:pt x="807" y="15668"/>
                </a:cubicBezTo>
                <a:lnTo>
                  <a:pt x="9993" y="15668"/>
                </a:lnTo>
                <a:lnTo>
                  <a:pt x="9993" y="21011"/>
                </a:lnTo>
                <a:cubicBezTo>
                  <a:pt x="9993" y="21328"/>
                  <a:pt x="10366" y="21600"/>
                  <a:pt x="10800" y="21600"/>
                </a:cubicBezTo>
                <a:cubicBezTo>
                  <a:pt x="11234" y="21600"/>
                  <a:pt x="11607" y="21328"/>
                  <a:pt x="11607" y="21011"/>
                </a:cubicBezTo>
                <a:lnTo>
                  <a:pt x="11607" y="15668"/>
                </a:lnTo>
                <a:lnTo>
                  <a:pt x="20793" y="15668"/>
                </a:lnTo>
                <a:cubicBezTo>
                  <a:pt x="20793" y="15668"/>
                  <a:pt x="20793" y="15668"/>
                  <a:pt x="20793" y="15668"/>
                </a:cubicBezTo>
                <a:cubicBezTo>
                  <a:pt x="20979" y="15668"/>
                  <a:pt x="21228" y="15623"/>
                  <a:pt x="21352" y="15487"/>
                </a:cubicBezTo>
                <a:cubicBezTo>
                  <a:pt x="21476" y="15396"/>
                  <a:pt x="21600" y="15215"/>
                  <a:pt x="21600" y="15079"/>
                </a:cubicBezTo>
                <a:lnTo>
                  <a:pt x="21476" y="12362"/>
                </a:lnTo>
                <a:close/>
                <a:moveTo>
                  <a:pt x="4097" y="1449"/>
                </a:moveTo>
                <a:cubicBezTo>
                  <a:pt x="4097" y="1268"/>
                  <a:pt x="4283" y="1177"/>
                  <a:pt x="4469" y="1177"/>
                </a:cubicBezTo>
                <a:lnTo>
                  <a:pt x="17007" y="1177"/>
                </a:lnTo>
                <a:cubicBezTo>
                  <a:pt x="17255" y="1177"/>
                  <a:pt x="17379" y="1313"/>
                  <a:pt x="17379" y="1449"/>
                </a:cubicBezTo>
                <a:lnTo>
                  <a:pt x="17379" y="3623"/>
                </a:lnTo>
                <a:lnTo>
                  <a:pt x="16138" y="3623"/>
                </a:lnTo>
                <a:cubicBezTo>
                  <a:pt x="16138" y="3623"/>
                  <a:pt x="16138" y="3623"/>
                  <a:pt x="16138" y="3623"/>
                </a:cubicBezTo>
                <a:lnTo>
                  <a:pt x="5152" y="3623"/>
                </a:lnTo>
                <a:cubicBezTo>
                  <a:pt x="5152" y="3623"/>
                  <a:pt x="5152" y="3623"/>
                  <a:pt x="5152" y="3623"/>
                </a:cubicBezTo>
                <a:lnTo>
                  <a:pt x="3972" y="3623"/>
                </a:lnTo>
                <a:lnTo>
                  <a:pt x="3972" y="1449"/>
                </a:lnTo>
                <a:close/>
                <a:moveTo>
                  <a:pt x="5897" y="4800"/>
                </a:moveTo>
                <a:lnTo>
                  <a:pt x="15579" y="4800"/>
                </a:lnTo>
                <a:lnTo>
                  <a:pt x="17255" y="10913"/>
                </a:lnTo>
                <a:lnTo>
                  <a:pt x="4221" y="10913"/>
                </a:lnTo>
                <a:lnTo>
                  <a:pt x="5897" y="4800"/>
                </a:lnTo>
                <a:close/>
                <a:moveTo>
                  <a:pt x="1552" y="14536"/>
                </a:moveTo>
                <a:lnTo>
                  <a:pt x="1552" y="12362"/>
                </a:lnTo>
                <a:cubicBezTo>
                  <a:pt x="1552" y="12181"/>
                  <a:pt x="1738" y="12091"/>
                  <a:pt x="1924" y="12091"/>
                </a:cubicBezTo>
                <a:lnTo>
                  <a:pt x="3228" y="12091"/>
                </a:lnTo>
                <a:lnTo>
                  <a:pt x="18186" y="12091"/>
                </a:lnTo>
                <a:lnTo>
                  <a:pt x="19490" y="12091"/>
                </a:lnTo>
                <a:cubicBezTo>
                  <a:pt x="19738" y="12091"/>
                  <a:pt x="19862" y="12226"/>
                  <a:pt x="19862" y="12362"/>
                </a:cubicBezTo>
                <a:lnTo>
                  <a:pt x="19862" y="14536"/>
                </a:lnTo>
                <a:lnTo>
                  <a:pt x="1552" y="1453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4" name="Form"/>
          <p:cNvSpPr/>
          <p:nvPr/>
        </p:nvSpPr>
        <p:spPr>
          <a:xfrm>
            <a:off x="3695700" y="1689100"/>
            <a:ext cx="281705" cy="280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9" h="21600" extrusionOk="0">
                <a:moveTo>
                  <a:pt x="20961" y="7428"/>
                </a:moveTo>
                <a:lnTo>
                  <a:pt x="14067" y="440"/>
                </a:lnTo>
                <a:cubicBezTo>
                  <a:pt x="13778" y="147"/>
                  <a:pt x="13392" y="0"/>
                  <a:pt x="12958" y="0"/>
                </a:cubicBezTo>
                <a:cubicBezTo>
                  <a:pt x="12524" y="0"/>
                  <a:pt x="12138" y="147"/>
                  <a:pt x="11849" y="440"/>
                </a:cubicBezTo>
                <a:lnTo>
                  <a:pt x="9776" y="2541"/>
                </a:lnTo>
                <a:cubicBezTo>
                  <a:pt x="9535" y="2786"/>
                  <a:pt x="9535" y="3176"/>
                  <a:pt x="9776" y="3421"/>
                </a:cubicBezTo>
                <a:lnTo>
                  <a:pt x="10306" y="3958"/>
                </a:lnTo>
                <a:lnTo>
                  <a:pt x="4810" y="7672"/>
                </a:lnTo>
                <a:lnTo>
                  <a:pt x="4424" y="7281"/>
                </a:lnTo>
                <a:cubicBezTo>
                  <a:pt x="3797" y="6646"/>
                  <a:pt x="2833" y="6646"/>
                  <a:pt x="2254" y="7281"/>
                </a:cubicBezTo>
                <a:lnTo>
                  <a:pt x="181" y="9383"/>
                </a:lnTo>
                <a:cubicBezTo>
                  <a:pt x="-60" y="9627"/>
                  <a:pt x="-60" y="10018"/>
                  <a:pt x="181" y="10262"/>
                </a:cubicBezTo>
                <a:lnTo>
                  <a:pt x="5244" y="15394"/>
                </a:lnTo>
                <a:lnTo>
                  <a:pt x="1194" y="19499"/>
                </a:lnTo>
                <a:cubicBezTo>
                  <a:pt x="952" y="19743"/>
                  <a:pt x="952" y="20134"/>
                  <a:pt x="1194" y="20378"/>
                </a:cubicBezTo>
                <a:cubicBezTo>
                  <a:pt x="1338" y="20525"/>
                  <a:pt x="1483" y="20574"/>
                  <a:pt x="1628" y="20574"/>
                </a:cubicBezTo>
                <a:cubicBezTo>
                  <a:pt x="1772" y="20574"/>
                  <a:pt x="1965" y="20525"/>
                  <a:pt x="2061" y="20378"/>
                </a:cubicBezTo>
                <a:lnTo>
                  <a:pt x="6111" y="16273"/>
                </a:lnTo>
                <a:lnTo>
                  <a:pt x="11126" y="21405"/>
                </a:lnTo>
                <a:cubicBezTo>
                  <a:pt x="11222" y="21502"/>
                  <a:pt x="11415" y="21600"/>
                  <a:pt x="11560" y="21600"/>
                </a:cubicBezTo>
                <a:cubicBezTo>
                  <a:pt x="11560" y="21600"/>
                  <a:pt x="11560" y="21600"/>
                  <a:pt x="11560" y="21600"/>
                </a:cubicBezTo>
                <a:cubicBezTo>
                  <a:pt x="11704" y="21600"/>
                  <a:pt x="11897" y="21551"/>
                  <a:pt x="11994" y="21405"/>
                </a:cubicBezTo>
                <a:lnTo>
                  <a:pt x="14067" y="19254"/>
                </a:lnTo>
                <a:cubicBezTo>
                  <a:pt x="14645" y="18619"/>
                  <a:pt x="14645" y="17642"/>
                  <a:pt x="14067" y="17055"/>
                </a:cubicBezTo>
                <a:lnTo>
                  <a:pt x="13729" y="16713"/>
                </a:lnTo>
                <a:lnTo>
                  <a:pt x="17394" y="11142"/>
                </a:lnTo>
                <a:lnTo>
                  <a:pt x="17972" y="11729"/>
                </a:lnTo>
                <a:cubicBezTo>
                  <a:pt x="18069" y="11826"/>
                  <a:pt x="18261" y="11924"/>
                  <a:pt x="18406" y="11924"/>
                </a:cubicBezTo>
                <a:cubicBezTo>
                  <a:pt x="18551" y="11924"/>
                  <a:pt x="18744" y="11875"/>
                  <a:pt x="18840" y="11729"/>
                </a:cubicBezTo>
                <a:lnTo>
                  <a:pt x="20913" y="9627"/>
                </a:lnTo>
                <a:cubicBezTo>
                  <a:pt x="21540" y="9041"/>
                  <a:pt x="21540" y="8014"/>
                  <a:pt x="20961" y="7428"/>
                </a:cubicBezTo>
                <a:close/>
                <a:moveTo>
                  <a:pt x="13199" y="18424"/>
                </a:moveTo>
                <a:lnTo>
                  <a:pt x="11560" y="20085"/>
                </a:lnTo>
                <a:lnTo>
                  <a:pt x="1483" y="9823"/>
                </a:lnTo>
                <a:lnTo>
                  <a:pt x="3122" y="8161"/>
                </a:lnTo>
                <a:cubicBezTo>
                  <a:pt x="3267" y="8014"/>
                  <a:pt x="3460" y="8014"/>
                  <a:pt x="3556" y="8161"/>
                </a:cubicBezTo>
                <a:lnTo>
                  <a:pt x="4279" y="8894"/>
                </a:lnTo>
                <a:cubicBezTo>
                  <a:pt x="4279" y="8894"/>
                  <a:pt x="4279" y="8894"/>
                  <a:pt x="4279" y="8894"/>
                </a:cubicBezTo>
                <a:lnTo>
                  <a:pt x="12476" y="17202"/>
                </a:lnTo>
                <a:lnTo>
                  <a:pt x="13199" y="17935"/>
                </a:lnTo>
                <a:cubicBezTo>
                  <a:pt x="13344" y="18130"/>
                  <a:pt x="13344" y="18326"/>
                  <a:pt x="13199" y="18424"/>
                </a:cubicBezTo>
                <a:close/>
                <a:moveTo>
                  <a:pt x="12813" y="15833"/>
                </a:moveTo>
                <a:lnTo>
                  <a:pt x="5678" y="8601"/>
                </a:lnTo>
                <a:lnTo>
                  <a:pt x="11174" y="4887"/>
                </a:lnTo>
                <a:lnTo>
                  <a:pt x="16478" y="10262"/>
                </a:lnTo>
                <a:lnTo>
                  <a:pt x="12813" y="15833"/>
                </a:lnTo>
                <a:close/>
                <a:moveTo>
                  <a:pt x="20094" y="8748"/>
                </a:moveTo>
                <a:lnTo>
                  <a:pt x="18454" y="10409"/>
                </a:lnTo>
                <a:lnTo>
                  <a:pt x="17779" y="9725"/>
                </a:lnTo>
                <a:cubicBezTo>
                  <a:pt x="17779" y="9725"/>
                  <a:pt x="17779" y="9725"/>
                  <a:pt x="17779" y="9725"/>
                </a:cubicBezTo>
                <a:lnTo>
                  <a:pt x="11752" y="3616"/>
                </a:lnTo>
                <a:cubicBezTo>
                  <a:pt x="11752" y="3616"/>
                  <a:pt x="11752" y="3616"/>
                  <a:pt x="11752" y="3616"/>
                </a:cubicBezTo>
                <a:lnTo>
                  <a:pt x="11126" y="2981"/>
                </a:lnTo>
                <a:lnTo>
                  <a:pt x="12765" y="1319"/>
                </a:lnTo>
                <a:cubicBezTo>
                  <a:pt x="12861" y="1222"/>
                  <a:pt x="12958" y="1222"/>
                  <a:pt x="13006" y="1222"/>
                </a:cubicBezTo>
                <a:cubicBezTo>
                  <a:pt x="13054" y="1222"/>
                  <a:pt x="13151" y="1222"/>
                  <a:pt x="13247" y="1319"/>
                </a:cubicBezTo>
                <a:lnTo>
                  <a:pt x="20142" y="8308"/>
                </a:lnTo>
                <a:cubicBezTo>
                  <a:pt x="20238" y="8405"/>
                  <a:pt x="20238" y="8503"/>
                  <a:pt x="20238" y="8552"/>
                </a:cubicBezTo>
                <a:cubicBezTo>
                  <a:pt x="20142" y="8601"/>
                  <a:pt x="20142" y="8699"/>
                  <a:pt x="20094" y="874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5" name="Form"/>
          <p:cNvSpPr/>
          <p:nvPr/>
        </p:nvSpPr>
        <p:spPr>
          <a:xfrm>
            <a:off x="5016500" y="1130300"/>
            <a:ext cx="249239" cy="270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3" h="21597" extrusionOk="0">
                <a:moveTo>
                  <a:pt x="3264" y="0"/>
                </a:moveTo>
                <a:cubicBezTo>
                  <a:pt x="3087" y="0"/>
                  <a:pt x="2905" y="63"/>
                  <a:pt x="2769" y="190"/>
                </a:cubicBezTo>
                <a:lnTo>
                  <a:pt x="205" y="2567"/>
                </a:lnTo>
                <a:cubicBezTo>
                  <a:pt x="-68" y="2820"/>
                  <a:pt x="-68" y="3232"/>
                  <a:pt x="205" y="3486"/>
                </a:cubicBezTo>
                <a:cubicBezTo>
                  <a:pt x="369" y="3638"/>
                  <a:pt x="537" y="3692"/>
                  <a:pt x="701" y="3692"/>
                </a:cubicBezTo>
                <a:cubicBezTo>
                  <a:pt x="865" y="3692"/>
                  <a:pt x="1087" y="3638"/>
                  <a:pt x="1197" y="3486"/>
                </a:cubicBezTo>
                <a:lnTo>
                  <a:pt x="3760" y="1109"/>
                </a:lnTo>
                <a:cubicBezTo>
                  <a:pt x="4033" y="906"/>
                  <a:pt x="4033" y="444"/>
                  <a:pt x="3760" y="190"/>
                </a:cubicBezTo>
                <a:cubicBezTo>
                  <a:pt x="3623" y="63"/>
                  <a:pt x="3442" y="0"/>
                  <a:pt x="3264" y="0"/>
                </a:cubicBezTo>
                <a:close/>
                <a:moveTo>
                  <a:pt x="18200" y="0"/>
                </a:moveTo>
                <a:cubicBezTo>
                  <a:pt x="18022" y="0"/>
                  <a:pt x="17841" y="63"/>
                  <a:pt x="17704" y="190"/>
                </a:cubicBezTo>
                <a:cubicBezTo>
                  <a:pt x="17431" y="444"/>
                  <a:pt x="17431" y="856"/>
                  <a:pt x="17704" y="1109"/>
                </a:cubicBezTo>
                <a:lnTo>
                  <a:pt x="20267" y="3486"/>
                </a:lnTo>
                <a:cubicBezTo>
                  <a:pt x="20431" y="3638"/>
                  <a:pt x="20599" y="3692"/>
                  <a:pt x="20763" y="3692"/>
                </a:cubicBezTo>
                <a:cubicBezTo>
                  <a:pt x="20927" y="3692"/>
                  <a:pt x="21149" y="3638"/>
                  <a:pt x="21259" y="3486"/>
                </a:cubicBezTo>
                <a:cubicBezTo>
                  <a:pt x="21532" y="3283"/>
                  <a:pt x="21532" y="2820"/>
                  <a:pt x="21259" y="2567"/>
                </a:cubicBezTo>
                <a:lnTo>
                  <a:pt x="18695" y="190"/>
                </a:lnTo>
                <a:cubicBezTo>
                  <a:pt x="18559" y="63"/>
                  <a:pt x="18377" y="0"/>
                  <a:pt x="18200" y="0"/>
                </a:cubicBezTo>
                <a:close/>
                <a:moveTo>
                  <a:pt x="10561" y="1521"/>
                </a:moveTo>
                <a:cubicBezTo>
                  <a:pt x="5311" y="1521"/>
                  <a:pt x="1094" y="5482"/>
                  <a:pt x="1094" y="10299"/>
                </a:cubicBezTo>
                <a:cubicBezTo>
                  <a:pt x="1094" y="13595"/>
                  <a:pt x="3121" y="16625"/>
                  <a:pt x="6238" y="18095"/>
                </a:cubicBezTo>
                <a:lnTo>
                  <a:pt x="5195" y="20741"/>
                </a:lnTo>
                <a:cubicBezTo>
                  <a:pt x="5086" y="21096"/>
                  <a:pt x="5257" y="21448"/>
                  <a:pt x="5640" y="21549"/>
                </a:cubicBezTo>
                <a:cubicBezTo>
                  <a:pt x="5694" y="21600"/>
                  <a:pt x="5790" y="21597"/>
                  <a:pt x="5845" y="21597"/>
                </a:cubicBezTo>
                <a:cubicBezTo>
                  <a:pt x="6118" y="21597"/>
                  <a:pt x="6402" y="21442"/>
                  <a:pt x="6511" y="21137"/>
                </a:cubicBezTo>
                <a:lnTo>
                  <a:pt x="7485" y="18555"/>
                </a:lnTo>
                <a:cubicBezTo>
                  <a:pt x="8469" y="18859"/>
                  <a:pt x="9454" y="19014"/>
                  <a:pt x="10493" y="19014"/>
                </a:cubicBezTo>
                <a:cubicBezTo>
                  <a:pt x="11532" y="19014"/>
                  <a:pt x="12571" y="18859"/>
                  <a:pt x="13500" y="18555"/>
                </a:cubicBezTo>
                <a:lnTo>
                  <a:pt x="14491" y="21137"/>
                </a:lnTo>
                <a:cubicBezTo>
                  <a:pt x="14601" y="21391"/>
                  <a:pt x="14867" y="21597"/>
                  <a:pt x="15141" y="21597"/>
                </a:cubicBezTo>
                <a:cubicBezTo>
                  <a:pt x="15195" y="21597"/>
                  <a:pt x="15308" y="21600"/>
                  <a:pt x="15363" y="21549"/>
                </a:cubicBezTo>
                <a:cubicBezTo>
                  <a:pt x="15746" y="21448"/>
                  <a:pt x="15917" y="21045"/>
                  <a:pt x="15807" y="20741"/>
                </a:cubicBezTo>
                <a:lnTo>
                  <a:pt x="14765" y="18095"/>
                </a:lnTo>
                <a:cubicBezTo>
                  <a:pt x="17936" y="16574"/>
                  <a:pt x="19908" y="13595"/>
                  <a:pt x="19909" y="10299"/>
                </a:cubicBezTo>
                <a:cubicBezTo>
                  <a:pt x="20018" y="5482"/>
                  <a:pt x="15811" y="1521"/>
                  <a:pt x="10561" y="1521"/>
                </a:cubicBezTo>
                <a:close/>
                <a:moveTo>
                  <a:pt x="10561" y="2789"/>
                </a:moveTo>
                <a:cubicBezTo>
                  <a:pt x="15045" y="2789"/>
                  <a:pt x="18644" y="6142"/>
                  <a:pt x="18644" y="10299"/>
                </a:cubicBezTo>
                <a:cubicBezTo>
                  <a:pt x="18644" y="13342"/>
                  <a:pt x="16730" y="16026"/>
                  <a:pt x="13722" y="17192"/>
                </a:cubicBezTo>
                <a:cubicBezTo>
                  <a:pt x="12738" y="17598"/>
                  <a:pt x="11655" y="17794"/>
                  <a:pt x="10561" y="17794"/>
                </a:cubicBezTo>
                <a:cubicBezTo>
                  <a:pt x="9467" y="17794"/>
                  <a:pt x="8367" y="17598"/>
                  <a:pt x="7383" y="17192"/>
                </a:cubicBezTo>
                <a:cubicBezTo>
                  <a:pt x="4430" y="16026"/>
                  <a:pt x="2461" y="13291"/>
                  <a:pt x="2461" y="10299"/>
                </a:cubicBezTo>
                <a:cubicBezTo>
                  <a:pt x="2461" y="6192"/>
                  <a:pt x="6077" y="2789"/>
                  <a:pt x="10561" y="2789"/>
                </a:cubicBezTo>
                <a:close/>
                <a:moveTo>
                  <a:pt x="10561" y="5577"/>
                </a:moveTo>
                <a:cubicBezTo>
                  <a:pt x="10178" y="5577"/>
                  <a:pt x="9843" y="5888"/>
                  <a:pt x="9843" y="6243"/>
                </a:cubicBezTo>
                <a:lnTo>
                  <a:pt x="9843" y="10299"/>
                </a:lnTo>
                <a:cubicBezTo>
                  <a:pt x="9843" y="10654"/>
                  <a:pt x="10178" y="10949"/>
                  <a:pt x="10561" y="10949"/>
                </a:cubicBezTo>
                <a:lnTo>
                  <a:pt x="14936" y="10949"/>
                </a:lnTo>
                <a:cubicBezTo>
                  <a:pt x="15319" y="10949"/>
                  <a:pt x="15636" y="10654"/>
                  <a:pt x="15636" y="10299"/>
                </a:cubicBezTo>
                <a:cubicBezTo>
                  <a:pt x="15636" y="9944"/>
                  <a:pt x="15370" y="9634"/>
                  <a:pt x="14987" y="9634"/>
                </a:cubicBezTo>
                <a:lnTo>
                  <a:pt x="11262" y="9634"/>
                </a:lnTo>
                <a:lnTo>
                  <a:pt x="11262" y="6243"/>
                </a:lnTo>
                <a:cubicBezTo>
                  <a:pt x="11262" y="5888"/>
                  <a:pt x="10944" y="5577"/>
                  <a:pt x="10561" y="557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6" name="Form"/>
          <p:cNvSpPr/>
          <p:nvPr/>
        </p:nvSpPr>
        <p:spPr>
          <a:xfrm>
            <a:off x="5683250" y="1136650"/>
            <a:ext cx="219677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600" extrusionOk="0">
                <a:moveTo>
                  <a:pt x="8716" y="0"/>
                </a:moveTo>
                <a:cubicBezTo>
                  <a:pt x="8280" y="0"/>
                  <a:pt x="7899" y="320"/>
                  <a:pt x="7899" y="685"/>
                </a:cubicBezTo>
                <a:cubicBezTo>
                  <a:pt x="7899" y="1050"/>
                  <a:pt x="8280" y="1353"/>
                  <a:pt x="8716" y="1353"/>
                </a:cubicBezTo>
                <a:lnTo>
                  <a:pt x="9961" y="1353"/>
                </a:lnTo>
                <a:lnTo>
                  <a:pt x="9961" y="3554"/>
                </a:lnTo>
                <a:cubicBezTo>
                  <a:pt x="4358" y="3919"/>
                  <a:pt x="0" y="7769"/>
                  <a:pt x="0" y="12569"/>
                </a:cubicBezTo>
                <a:cubicBezTo>
                  <a:pt x="0" y="16168"/>
                  <a:pt x="2553" y="19458"/>
                  <a:pt x="6537" y="20866"/>
                </a:cubicBezTo>
                <a:cubicBezTo>
                  <a:pt x="7907" y="21336"/>
                  <a:pt x="9284" y="21600"/>
                  <a:pt x="10779" y="21600"/>
                </a:cubicBezTo>
                <a:cubicBezTo>
                  <a:pt x="12273" y="21600"/>
                  <a:pt x="13631" y="21336"/>
                  <a:pt x="15001" y="20866"/>
                </a:cubicBezTo>
                <a:cubicBezTo>
                  <a:pt x="18985" y="19458"/>
                  <a:pt x="21538" y="16168"/>
                  <a:pt x="21538" y="12569"/>
                </a:cubicBezTo>
                <a:cubicBezTo>
                  <a:pt x="21600" y="7769"/>
                  <a:pt x="17180" y="3867"/>
                  <a:pt x="11576" y="3554"/>
                </a:cubicBezTo>
                <a:lnTo>
                  <a:pt x="11576" y="1353"/>
                </a:lnTo>
                <a:lnTo>
                  <a:pt x="12821" y="1353"/>
                </a:lnTo>
                <a:cubicBezTo>
                  <a:pt x="13257" y="1353"/>
                  <a:pt x="13639" y="1050"/>
                  <a:pt x="13639" y="685"/>
                </a:cubicBezTo>
                <a:cubicBezTo>
                  <a:pt x="13639" y="320"/>
                  <a:pt x="13257" y="0"/>
                  <a:pt x="12821" y="0"/>
                </a:cubicBezTo>
                <a:lnTo>
                  <a:pt x="10779" y="0"/>
                </a:lnTo>
                <a:lnTo>
                  <a:pt x="8716" y="0"/>
                </a:lnTo>
                <a:close/>
                <a:moveTo>
                  <a:pt x="10837" y="4793"/>
                </a:moveTo>
                <a:cubicBezTo>
                  <a:pt x="15942" y="4793"/>
                  <a:pt x="20040" y="8242"/>
                  <a:pt x="20040" y="12520"/>
                </a:cubicBezTo>
                <a:cubicBezTo>
                  <a:pt x="19977" y="15598"/>
                  <a:pt x="17798" y="18411"/>
                  <a:pt x="14436" y="19611"/>
                </a:cubicBezTo>
                <a:cubicBezTo>
                  <a:pt x="13316" y="20028"/>
                  <a:pt x="12082" y="20247"/>
                  <a:pt x="10837" y="20247"/>
                </a:cubicBezTo>
                <a:cubicBezTo>
                  <a:pt x="9592" y="20247"/>
                  <a:pt x="8339" y="20028"/>
                  <a:pt x="7218" y="19611"/>
                </a:cubicBezTo>
                <a:cubicBezTo>
                  <a:pt x="3856" y="18411"/>
                  <a:pt x="1615" y="15598"/>
                  <a:pt x="1615" y="12520"/>
                </a:cubicBezTo>
                <a:cubicBezTo>
                  <a:pt x="1615" y="8294"/>
                  <a:pt x="5732" y="4793"/>
                  <a:pt x="10837" y="4793"/>
                </a:cubicBezTo>
                <a:close/>
                <a:moveTo>
                  <a:pt x="10779" y="7303"/>
                </a:moveTo>
                <a:cubicBezTo>
                  <a:pt x="10343" y="7303"/>
                  <a:pt x="9961" y="7623"/>
                  <a:pt x="9961" y="7988"/>
                </a:cubicBezTo>
                <a:lnTo>
                  <a:pt x="9961" y="12161"/>
                </a:lnTo>
                <a:cubicBezTo>
                  <a:pt x="9961" y="12526"/>
                  <a:pt x="10343" y="12830"/>
                  <a:pt x="10779" y="12830"/>
                </a:cubicBezTo>
                <a:cubicBezTo>
                  <a:pt x="11214" y="12830"/>
                  <a:pt x="11576" y="12526"/>
                  <a:pt x="11576" y="12161"/>
                </a:cubicBezTo>
                <a:lnTo>
                  <a:pt x="11576" y="7988"/>
                </a:lnTo>
                <a:cubicBezTo>
                  <a:pt x="11576" y="7623"/>
                  <a:pt x="11214" y="7303"/>
                  <a:pt x="10779" y="730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7" name="Form"/>
          <p:cNvSpPr/>
          <p:nvPr/>
        </p:nvSpPr>
        <p:spPr>
          <a:xfrm>
            <a:off x="7639050" y="1111250"/>
            <a:ext cx="22479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14" y="6615"/>
                </a:moveTo>
                <a:lnTo>
                  <a:pt x="16414" y="4185"/>
                </a:lnTo>
                <a:cubicBezTo>
                  <a:pt x="16414" y="1890"/>
                  <a:pt x="13851" y="0"/>
                  <a:pt x="10739" y="0"/>
                </a:cubicBezTo>
                <a:cubicBezTo>
                  <a:pt x="7627" y="0"/>
                  <a:pt x="5064" y="1890"/>
                  <a:pt x="5064" y="4185"/>
                </a:cubicBezTo>
                <a:lnTo>
                  <a:pt x="5064" y="6615"/>
                </a:lnTo>
                <a:cubicBezTo>
                  <a:pt x="1892" y="8055"/>
                  <a:pt x="0" y="10620"/>
                  <a:pt x="0" y="13365"/>
                </a:cubicBezTo>
                <a:lnTo>
                  <a:pt x="0" y="18045"/>
                </a:lnTo>
                <a:cubicBezTo>
                  <a:pt x="0" y="18180"/>
                  <a:pt x="61" y="18360"/>
                  <a:pt x="244" y="18450"/>
                </a:cubicBezTo>
                <a:cubicBezTo>
                  <a:pt x="366" y="18540"/>
                  <a:pt x="610" y="18630"/>
                  <a:pt x="793" y="18630"/>
                </a:cubicBezTo>
                <a:lnTo>
                  <a:pt x="7566" y="18630"/>
                </a:lnTo>
                <a:lnTo>
                  <a:pt x="7566" y="19215"/>
                </a:lnTo>
                <a:cubicBezTo>
                  <a:pt x="7566" y="20520"/>
                  <a:pt x="9031" y="21600"/>
                  <a:pt x="10800" y="21600"/>
                </a:cubicBezTo>
                <a:cubicBezTo>
                  <a:pt x="12569" y="21600"/>
                  <a:pt x="14034" y="20520"/>
                  <a:pt x="14034" y="19215"/>
                </a:cubicBezTo>
                <a:lnTo>
                  <a:pt x="14034" y="18585"/>
                </a:lnTo>
                <a:lnTo>
                  <a:pt x="20807" y="18585"/>
                </a:lnTo>
                <a:cubicBezTo>
                  <a:pt x="21234" y="18585"/>
                  <a:pt x="21600" y="18315"/>
                  <a:pt x="21600" y="18000"/>
                </a:cubicBezTo>
                <a:lnTo>
                  <a:pt x="21600" y="13320"/>
                </a:lnTo>
                <a:cubicBezTo>
                  <a:pt x="21539" y="10620"/>
                  <a:pt x="19586" y="8055"/>
                  <a:pt x="16414" y="6615"/>
                </a:cubicBezTo>
                <a:close/>
                <a:moveTo>
                  <a:pt x="12386" y="19215"/>
                </a:moveTo>
                <a:cubicBezTo>
                  <a:pt x="12386" y="19890"/>
                  <a:pt x="11654" y="20430"/>
                  <a:pt x="10739" y="20430"/>
                </a:cubicBezTo>
                <a:cubicBezTo>
                  <a:pt x="9824" y="20430"/>
                  <a:pt x="9092" y="19890"/>
                  <a:pt x="9092" y="19215"/>
                </a:cubicBezTo>
                <a:lnTo>
                  <a:pt x="9092" y="18585"/>
                </a:lnTo>
                <a:lnTo>
                  <a:pt x="12387" y="18585"/>
                </a:lnTo>
                <a:lnTo>
                  <a:pt x="12386" y="19215"/>
                </a:lnTo>
                <a:close/>
                <a:moveTo>
                  <a:pt x="19953" y="17460"/>
                </a:moveTo>
                <a:lnTo>
                  <a:pt x="13180" y="17460"/>
                </a:lnTo>
                <a:lnTo>
                  <a:pt x="8298" y="17460"/>
                </a:lnTo>
                <a:lnTo>
                  <a:pt x="1525" y="17460"/>
                </a:lnTo>
                <a:lnTo>
                  <a:pt x="1525" y="13365"/>
                </a:lnTo>
                <a:cubicBezTo>
                  <a:pt x="1525" y="10935"/>
                  <a:pt x="3295" y="8640"/>
                  <a:pt x="6224" y="7425"/>
                </a:cubicBezTo>
                <a:cubicBezTo>
                  <a:pt x="6468" y="7335"/>
                  <a:pt x="6651" y="7110"/>
                  <a:pt x="6651" y="6930"/>
                </a:cubicBezTo>
                <a:lnTo>
                  <a:pt x="6651" y="4185"/>
                </a:lnTo>
                <a:cubicBezTo>
                  <a:pt x="6651" y="2520"/>
                  <a:pt x="8481" y="1170"/>
                  <a:pt x="10739" y="1170"/>
                </a:cubicBezTo>
                <a:cubicBezTo>
                  <a:pt x="12997" y="1170"/>
                  <a:pt x="14827" y="2520"/>
                  <a:pt x="14827" y="4185"/>
                </a:cubicBezTo>
                <a:lnTo>
                  <a:pt x="14827" y="6930"/>
                </a:lnTo>
                <a:cubicBezTo>
                  <a:pt x="14827" y="7155"/>
                  <a:pt x="15010" y="7335"/>
                  <a:pt x="15254" y="7425"/>
                </a:cubicBezTo>
                <a:cubicBezTo>
                  <a:pt x="18183" y="8640"/>
                  <a:pt x="19952" y="10890"/>
                  <a:pt x="19952" y="13365"/>
                </a:cubicBezTo>
                <a:lnTo>
                  <a:pt x="19952" y="1746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8" name="Form"/>
          <p:cNvSpPr/>
          <p:nvPr/>
        </p:nvSpPr>
        <p:spPr>
          <a:xfrm>
            <a:off x="4349750" y="1689100"/>
            <a:ext cx="279245" cy="27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5" h="21166" extrusionOk="0">
                <a:moveTo>
                  <a:pt x="19868" y="1302"/>
                </a:moveTo>
                <a:cubicBezTo>
                  <a:pt x="18136" y="-434"/>
                  <a:pt x="15298" y="-434"/>
                  <a:pt x="13518" y="1302"/>
                </a:cubicBezTo>
                <a:lnTo>
                  <a:pt x="12748" y="2025"/>
                </a:lnTo>
                <a:cubicBezTo>
                  <a:pt x="9910" y="1350"/>
                  <a:pt x="6879" y="2218"/>
                  <a:pt x="4811" y="4291"/>
                </a:cubicBezTo>
                <a:lnTo>
                  <a:pt x="192" y="8920"/>
                </a:lnTo>
                <a:cubicBezTo>
                  <a:pt x="96" y="9016"/>
                  <a:pt x="0" y="9209"/>
                  <a:pt x="0" y="9354"/>
                </a:cubicBezTo>
                <a:cubicBezTo>
                  <a:pt x="0" y="9498"/>
                  <a:pt x="48" y="9691"/>
                  <a:pt x="192" y="9787"/>
                </a:cubicBezTo>
                <a:lnTo>
                  <a:pt x="3945" y="13548"/>
                </a:lnTo>
                <a:lnTo>
                  <a:pt x="3464" y="14030"/>
                </a:lnTo>
                <a:cubicBezTo>
                  <a:pt x="2453" y="15043"/>
                  <a:pt x="2453" y="16634"/>
                  <a:pt x="3464" y="17646"/>
                </a:cubicBezTo>
                <a:cubicBezTo>
                  <a:pt x="3945" y="18129"/>
                  <a:pt x="4618" y="18370"/>
                  <a:pt x="5244" y="18370"/>
                </a:cubicBezTo>
                <a:cubicBezTo>
                  <a:pt x="5917" y="18370"/>
                  <a:pt x="6543" y="18129"/>
                  <a:pt x="7024" y="17646"/>
                </a:cubicBezTo>
                <a:lnTo>
                  <a:pt x="7505" y="17164"/>
                </a:lnTo>
                <a:lnTo>
                  <a:pt x="11305" y="20973"/>
                </a:lnTo>
                <a:cubicBezTo>
                  <a:pt x="11449" y="21118"/>
                  <a:pt x="11594" y="21166"/>
                  <a:pt x="11738" y="21166"/>
                </a:cubicBezTo>
                <a:cubicBezTo>
                  <a:pt x="11882" y="21166"/>
                  <a:pt x="12075" y="21118"/>
                  <a:pt x="12171" y="20973"/>
                </a:cubicBezTo>
                <a:lnTo>
                  <a:pt x="16789" y="16345"/>
                </a:lnTo>
                <a:cubicBezTo>
                  <a:pt x="18858" y="14271"/>
                  <a:pt x="19724" y="11234"/>
                  <a:pt x="19050" y="8389"/>
                </a:cubicBezTo>
                <a:lnTo>
                  <a:pt x="19772" y="7666"/>
                </a:lnTo>
                <a:cubicBezTo>
                  <a:pt x="21600" y="5882"/>
                  <a:pt x="21600" y="3037"/>
                  <a:pt x="19868" y="1302"/>
                </a:cubicBezTo>
                <a:close/>
                <a:moveTo>
                  <a:pt x="6735" y="16296"/>
                </a:moveTo>
                <a:lnTo>
                  <a:pt x="6254" y="16778"/>
                </a:lnTo>
                <a:cubicBezTo>
                  <a:pt x="5725" y="17309"/>
                  <a:pt x="4907" y="17309"/>
                  <a:pt x="4378" y="16778"/>
                </a:cubicBezTo>
                <a:cubicBezTo>
                  <a:pt x="3849" y="16248"/>
                  <a:pt x="3849" y="15429"/>
                  <a:pt x="4378" y="14898"/>
                </a:cubicBezTo>
                <a:lnTo>
                  <a:pt x="4859" y="14416"/>
                </a:lnTo>
                <a:lnTo>
                  <a:pt x="6735" y="16296"/>
                </a:lnTo>
                <a:close/>
                <a:moveTo>
                  <a:pt x="19002" y="6750"/>
                </a:moveTo>
                <a:lnTo>
                  <a:pt x="17992" y="7714"/>
                </a:lnTo>
                <a:cubicBezTo>
                  <a:pt x="17848" y="7859"/>
                  <a:pt x="17751" y="8100"/>
                  <a:pt x="17848" y="8341"/>
                </a:cubicBezTo>
                <a:cubicBezTo>
                  <a:pt x="18569" y="10896"/>
                  <a:pt x="17848" y="13596"/>
                  <a:pt x="15971" y="15477"/>
                </a:cubicBezTo>
                <a:lnTo>
                  <a:pt x="11786" y="19671"/>
                </a:lnTo>
                <a:lnTo>
                  <a:pt x="1491" y="9353"/>
                </a:lnTo>
                <a:lnTo>
                  <a:pt x="5677" y="5159"/>
                </a:lnTo>
                <a:cubicBezTo>
                  <a:pt x="7505" y="3327"/>
                  <a:pt x="10247" y="2603"/>
                  <a:pt x="12748" y="3278"/>
                </a:cubicBezTo>
                <a:cubicBezTo>
                  <a:pt x="12941" y="3327"/>
                  <a:pt x="13181" y="3278"/>
                  <a:pt x="13326" y="3134"/>
                </a:cubicBezTo>
                <a:lnTo>
                  <a:pt x="14336" y="2121"/>
                </a:lnTo>
                <a:cubicBezTo>
                  <a:pt x="15587" y="868"/>
                  <a:pt x="17655" y="868"/>
                  <a:pt x="18906" y="2121"/>
                </a:cubicBezTo>
                <a:cubicBezTo>
                  <a:pt x="20253" y="3423"/>
                  <a:pt x="20253" y="5496"/>
                  <a:pt x="19002" y="67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9" name="Form"/>
          <p:cNvSpPr/>
          <p:nvPr/>
        </p:nvSpPr>
        <p:spPr>
          <a:xfrm>
            <a:off x="6318250" y="1111250"/>
            <a:ext cx="261012" cy="304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600" extrusionOk="0">
                <a:moveTo>
                  <a:pt x="21393" y="17722"/>
                </a:moveTo>
                <a:cubicBezTo>
                  <a:pt x="20868" y="17136"/>
                  <a:pt x="20397" y="16504"/>
                  <a:pt x="20030" y="15873"/>
                </a:cubicBezTo>
                <a:cubicBezTo>
                  <a:pt x="19033" y="14295"/>
                  <a:pt x="18404" y="12536"/>
                  <a:pt x="18142" y="10687"/>
                </a:cubicBezTo>
                <a:cubicBezTo>
                  <a:pt x="18142" y="6133"/>
                  <a:pt x="15573" y="3202"/>
                  <a:pt x="11432" y="2931"/>
                </a:cubicBezTo>
                <a:lnTo>
                  <a:pt x="11432" y="586"/>
                </a:lnTo>
                <a:cubicBezTo>
                  <a:pt x="11432" y="271"/>
                  <a:pt x="11117" y="0"/>
                  <a:pt x="10750" y="0"/>
                </a:cubicBezTo>
                <a:cubicBezTo>
                  <a:pt x="10383" y="0"/>
                  <a:pt x="10068" y="271"/>
                  <a:pt x="10068" y="586"/>
                </a:cubicBezTo>
                <a:lnTo>
                  <a:pt x="10068" y="2931"/>
                </a:lnTo>
                <a:cubicBezTo>
                  <a:pt x="5927" y="3202"/>
                  <a:pt x="3358" y="6133"/>
                  <a:pt x="3358" y="10687"/>
                </a:cubicBezTo>
                <a:cubicBezTo>
                  <a:pt x="3253" y="12446"/>
                  <a:pt x="2729" y="14114"/>
                  <a:pt x="1785" y="15603"/>
                </a:cubicBezTo>
                <a:cubicBezTo>
                  <a:pt x="1313" y="16324"/>
                  <a:pt x="789" y="17046"/>
                  <a:pt x="160" y="17677"/>
                </a:cubicBezTo>
                <a:cubicBezTo>
                  <a:pt x="2" y="17857"/>
                  <a:pt x="-50" y="18083"/>
                  <a:pt x="55" y="18308"/>
                </a:cubicBezTo>
                <a:cubicBezTo>
                  <a:pt x="160" y="18534"/>
                  <a:pt x="422" y="18624"/>
                  <a:pt x="684" y="18624"/>
                </a:cubicBezTo>
                <a:lnTo>
                  <a:pt x="8024" y="18624"/>
                </a:lnTo>
                <a:lnTo>
                  <a:pt x="8024" y="19210"/>
                </a:lnTo>
                <a:cubicBezTo>
                  <a:pt x="8024" y="20518"/>
                  <a:pt x="9282" y="21600"/>
                  <a:pt x="10802" y="21600"/>
                </a:cubicBezTo>
                <a:cubicBezTo>
                  <a:pt x="12323" y="21600"/>
                  <a:pt x="13581" y="20518"/>
                  <a:pt x="13581" y="19210"/>
                </a:cubicBezTo>
                <a:lnTo>
                  <a:pt x="13581" y="18624"/>
                </a:lnTo>
                <a:lnTo>
                  <a:pt x="20921" y="18624"/>
                </a:lnTo>
                <a:cubicBezTo>
                  <a:pt x="21183" y="18624"/>
                  <a:pt x="21393" y="18489"/>
                  <a:pt x="21550" y="18308"/>
                </a:cubicBezTo>
                <a:cubicBezTo>
                  <a:pt x="21550" y="18128"/>
                  <a:pt x="21550" y="17902"/>
                  <a:pt x="21393" y="17722"/>
                </a:cubicBezTo>
                <a:close/>
                <a:moveTo>
                  <a:pt x="12165" y="19255"/>
                </a:moveTo>
                <a:cubicBezTo>
                  <a:pt x="12165" y="19932"/>
                  <a:pt x="11536" y="20473"/>
                  <a:pt x="10750" y="20473"/>
                </a:cubicBezTo>
                <a:cubicBezTo>
                  <a:pt x="9964" y="20473"/>
                  <a:pt x="9334" y="19932"/>
                  <a:pt x="9334" y="19255"/>
                </a:cubicBezTo>
                <a:lnTo>
                  <a:pt x="9334" y="18669"/>
                </a:lnTo>
                <a:lnTo>
                  <a:pt x="12165" y="18669"/>
                </a:lnTo>
                <a:lnTo>
                  <a:pt x="12165" y="19255"/>
                </a:lnTo>
                <a:close/>
                <a:moveTo>
                  <a:pt x="1995" y="17496"/>
                </a:moveTo>
                <a:cubicBezTo>
                  <a:pt x="2362" y="17091"/>
                  <a:pt x="2676" y="16640"/>
                  <a:pt x="2938" y="16189"/>
                </a:cubicBezTo>
                <a:cubicBezTo>
                  <a:pt x="3987" y="14520"/>
                  <a:pt x="4564" y="12716"/>
                  <a:pt x="4668" y="10777"/>
                </a:cubicBezTo>
                <a:cubicBezTo>
                  <a:pt x="4668" y="10777"/>
                  <a:pt x="4668" y="10777"/>
                  <a:pt x="4668" y="10732"/>
                </a:cubicBezTo>
                <a:cubicBezTo>
                  <a:pt x="4668" y="8748"/>
                  <a:pt x="5193" y="7125"/>
                  <a:pt x="6136" y="5952"/>
                </a:cubicBezTo>
                <a:cubicBezTo>
                  <a:pt x="7185" y="4690"/>
                  <a:pt x="8705" y="4058"/>
                  <a:pt x="10698" y="4058"/>
                </a:cubicBezTo>
                <a:cubicBezTo>
                  <a:pt x="12690" y="4058"/>
                  <a:pt x="14210" y="4690"/>
                  <a:pt x="15259" y="5952"/>
                </a:cubicBezTo>
                <a:cubicBezTo>
                  <a:pt x="16255" y="7125"/>
                  <a:pt x="16727" y="8748"/>
                  <a:pt x="16727" y="10732"/>
                </a:cubicBezTo>
                <a:cubicBezTo>
                  <a:pt x="16727" y="10732"/>
                  <a:pt x="16727" y="10777"/>
                  <a:pt x="16727" y="10777"/>
                </a:cubicBezTo>
                <a:cubicBezTo>
                  <a:pt x="16989" y="12807"/>
                  <a:pt x="17670" y="14701"/>
                  <a:pt x="18771" y="16414"/>
                </a:cubicBezTo>
                <a:cubicBezTo>
                  <a:pt x="18981" y="16775"/>
                  <a:pt x="19243" y="17136"/>
                  <a:pt x="19505" y="17496"/>
                </a:cubicBezTo>
                <a:lnTo>
                  <a:pt x="1995" y="1749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0" name="Form"/>
          <p:cNvSpPr/>
          <p:nvPr/>
        </p:nvSpPr>
        <p:spPr>
          <a:xfrm>
            <a:off x="3683000" y="1098550"/>
            <a:ext cx="307380" cy="343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3" y="0"/>
                </a:moveTo>
                <a:cubicBezTo>
                  <a:pt x="8068" y="0"/>
                  <a:pt x="7920" y="50"/>
                  <a:pt x="7809" y="150"/>
                </a:cubicBezTo>
                <a:cubicBezTo>
                  <a:pt x="7586" y="350"/>
                  <a:pt x="7586" y="674"/>
                  <a:pt x="7809" y="874"/>
                </a:cubicBezTo>
                <a:lnTo>
                  <a:pt x="9454" y="2347"/>
                </a:lnTo>
                <a:cubicBezTo>
                  <a:pt x="7089" y="2587"/>
                  <a:pt x="4861" y="3548"/>
                  <a:pt x="3165" y="5107"/>
                </a:cubicBezTo>
                <a:cubicBezTo>
                  <a:pt x="1113" y="6944"/>
                  <a:pt x="0" y="9339"/>
                  <a:pt x="0" y="11936"/>
                </a:cubicBezTo>
                <a:cubicBezTo>
                  <a:pt x="0" y="14493"/>
                  <a:pt x="1113" y="16928"/>
                  <a:pt x="3165" y="18766"/>
                </a:cubicBezTo>
                <a:cubicBezTo>
                  <a:pt x="5218" y="20604"/>
                  <a:pt x="7893" y="21600"/>
                  <a:pt x="10793" y="21600"/>
                </a:cubicBezTo>
                <a:cubicBezTo>
                  <a:pt x="13649" y="21600"/>
                  <a:pt x="16382" y="20604"/>
                  <a:pt x="18435" y="18766"/>
                </a:cubicBezTo>
                <a:cubicBezTo>
                  <a:pt x="20487" y="16928"/>
                  <a:pt x="21600" y="14533"/>
                  <a:pt x="21600" y="11936"/>
                </a:cubicBezTo>
                <a:cubicBezTo>
                  <a:pt x="21555" y="9339"/>
                  <a:pt x="20387" y="6905"/>
                  <a:pt x="18379" y="5107"/>
                </a:cubicBezTo>
                <a:cubicBezTo>
                  <a:pt x="18156" y="4907"/>
                  <a:pt x="17807" y="4907"/>
                  <a:pt x="17584" y="5107"/>
                </a:cubicBezTo>
                <a:cubicBezTo>
                  <a:pt x="17361" y="5306"/>
                  <a:pt x="17361" y="5619"/>
                  <a:pt x="17584" y="5818"/>
                </a:cubicBezTo>
                <a:cubicBezTo>
                  <a:pt x="19413" y="7456"/>
                  <a:pt x="20387" y="9621"/>
                  <a:pt x="20387" y="11899"/>
                </a:cubicBezTo>
                <a:cubicBezTo>
                  <a:pt x="20387" y="14216"/>
                  <a:pt x="19413" y="16369"/>
                  <a:pt x="17584" y="17967"/>
                </a:cubicBezTo>
                <a:cubicBezTo>
                  <a:pt x="13836" y="21323"/>
                  <a:pt x="7722" y="21323"/>
                  <a:pt x="3974" y="17967"/>
                </a:cubicBezTo>
                <a:cubicBezTo>
                  <a:pt x="2145" y="16329"/>
                  <a:pt x="1157" y="14176"/>
                  <a:pt x="1157" y="11899"/>
                </a:cubicBezTo>
                <a:cubicBezTo>
                  <a:pt x="1157" y="9581"/>
                  <a:pt x="2145" y="7416"/>
                  <a:pt x="3974" y="5818"/>
                </a:cubicBezTo>
                <a:cubicBezTo>
                  <a:pt x="5447" y="4500"/>
                  <a:pt x="7279" y="3701"/>
                  <a:pt x="9287" y="3421"/>
                </a:cubicBezTo>
                <a:lnTo>
                  <a:pt x="7851" y="4707"/>
                </a:lnTo>
                <a:cubicBezTo>
                  <a:pt x="7628" y="4907"/>
                  <a:pt x="7628" y="5219"/>
                  <a:pt x="7851" y="5419"/>
                </a:cubicBezTo>
                <a:cubicBezTo>
                  <a:pt x="7985" y="5539"/>
                  <a:pt x="8121" y="5581"/>
                  <a:pt x="8255" y="5581"/>
                </a:cubicBezTo>
                <a:cubicBezTo>
                  <a:pt x="8389" y="5581"/>
                  <a:pt x="8570" y="5539"/>
                  <a:pt x="8660" y="5419"/>
                </a:cubicBezTo>
                <a:lnTo>
                  <a:pt x="11197" y="3146"/>
                </a:lnTo>
                <a:cubicBezTo>
                  <a:pt x="11197" y="3106"/>
                  <a:pt x="11239" y="3111"/>
                  <a:pt x="11239" y="3071"/>
                </a:cubicBezTo>
                <a:cubicBezTo>
                  <a:pt x="11239" y="3071"/>
                  <a:pt x="11250" y="3022"/>
                  <a:pt x="11295" y="3022"/>
                </a:cubicBezTo>
                <a:cubicBezTo>
                  <a:pt x="11295" y="3022"/>
                  <a:pt x="11292" y="2984"/>
                  <a:pt x="11337" y="2984"/>
                </a:cubicBezTo>
                <a:cubicBezTo>
                  <a:pt x="11337" y="2984"/>
                  <a:pt x="11337" y="2947"/>
                  <a:pt x="11337" y="2947"/>
                </a:cubicBezTo>
                <a:cubicBezTo>
                  <a:pt x="11337" y="2947"/>
                  <a:pt x="11337" y="2909"/>
                  <a:pt x="11337" y="2909"/>
                </a:cubicBezTo>
                <a:cubicBezTo>
                  <a:pt x="11337" y="2869"/>
                  <a:pt x="11337" y="2824"/>
                  <a:pt x="11337" y="2784"/>
                </a:cubicBezTo>
                <a:cubicBezTo>
                  <a:pt x="11337" y="2744"/>
                  <a:pt x="11337" y="2712"/>
                  <a:pt x="11337" y="2672"/>
                </a:cubicBezTo>
                <a:cubicBezTo>
                  <a:pt x="11337" y="2672"/>
                  <a:pt x="11337" y="2622"/>
                  <a:pt x="11337" y="2622"/>
                </a:cubicBezTo>
                <a:cubicBezTo>
                  <a:pt x="11337" y="2622"/>
                  <a:pt x="11337" y="2584"/>
                  <a:pt x="11337" y="2585"/>
                </a:cubicBezTo>
                <a:cubicBezTo>
                  <a:pt x="11337" y="2585"/>
                  <a:pt x="11340" y="2547"/>
                  <a:pt x="11295" y="2547"/>
                </a:cubicBezTo>
                <a:cubicBezTo>
                  <a:pt x="11295" y="2547"/>
                  <a:pt x="11284" y="2510"/>
                  <a:pt x="11239" y="2510"/>
                </a:cubicBezTo>
                <a:cubicBezTo>
                  <a:pt x="11239" y="2470"/>
                  <a:pt x="11200" y="2462"/>
                  <a:pt x="11156" y="2422"/>
                </a:cubicBezTo>
                <a:lnTo>
                  <a:pt x="8618" y="150"/>
                </a:lnTo>
                <a:cubicBezTo>
                  <a:pt x="8506" y="50"/>
                  <a:pt x="8358" y="0"/>
                  <a:pt x="8213" y="0"/>
                </a:cubicBezTo>
                <a:close/>
                <a:moveTo>
                  <a:pt x="10849" y="7991"/>
                </a:moveTo>
                <a:cubicBezTo>
                  <a:pt x="10536" y="7991"/>
                  <a:pt x="10263" y="8235"/>
                  <a:pt x="10263" y="8515"/>
                </a:cubicBezTo>
                <a:lnTo>
                  <a:pt x="10263" y="11711"/>
                </a:lnTo>
                <a:cubicBezTo>
                  <a:pt x="10263" y="11991"/>
                  <a:pt x="10536" y="12223"/>
                  <a:pt x="10849" y="12223"/>
                </a:cubicBezTo>
                <a:lnTo>
                  <a:pt x="18072" y="12223"/>
                </a:lnTo>
                <a:cubicBezTo>
                  <a:pt x="18384" y="12223"/>
                  <a:pt x="18658" y="11991"/>
                  <a:pt x="18658" y="11711"/>
                </a:cubicBezTo>
                <a:cubicBezTo>
                  <a:pt x="18658" y="11432"/>
                  <a:pt x="18384" y="11187"/>
                  <a:pt x="18072" y="11187"/>
                </a:cubicBezTo>
                <a:lnTo>
                  <a:pt x="11421" y="11187"/>
                </a:lnTo>
                <a:lnTo>
                  <a:pt x="11421" y="8515"/>
                </a:lnTo>
                <a:cubicBezTo>
                  <a:pt x="11421" y="8196"/>
                  <a:pt x="11206" y="7991"/>
                  <a:pt x="10849" y="799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1" name="Form"/>
          <p:cNvSpPr/>
          <p:nvPr/>
        </p:nvSpPr>
        <p:spPr>
          <a:xfrm>
            <a:off x="6959600" y="1130300"/>
            <a:ext cx="277338" cy="277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1" h="21058" extrusionOk="0">
                <a:moveTo>
                  <a:pt x="20830" y="181"/>
                </a:moveTo>
                <a:cubicBezTo>
                  <a:pt x="20590" y="-60"/>
                  <a:pt x="20205" y="-60"/>
                  <a:pt x="19964" y="181"/>
                </a:cubicBezTo>
                <a:lnTo>
                  <a:pt x="18185" y="1965"/>
                </a:lnTo>
                <a:cubicBezTo>
                  <a:pt x="15250" y="-542"/>
                  <a:pt x="11401" y="37"/>
                  <a:pt x="7938" y="3460"/>
                </a:cubicBezTo>
                <a:cubicBezTo>
                  <a:pt x="6543" y="4713"/>
                  <a:pt x="4955" y="5629"/>
                  <a:pt x="3223" y="6160"/>
                </a:cubicBezTo>
                <a:cubicBezTo>
                  <a:pt x="2357" y="6401"/>
                  <a:pt x="1491" y="6594"/>
                  <a:pt x="577" y="6642"/>
                </a:cubicBezTo>
                <a:cubicBezTo>
                  <a:pt x="337" y="6642"/>
                  <a:pt x="144" y="6835"/>
                  <a:pt x="48" y="7028"/>
                </a:cubicBezTo>
                <a:cubicBezTo>
                  <a:pt x="-48" y="7269"/>
                  <a:pt x="0" y="7510"/>
                  <a:pt x="193" y="7703"/>
                </a:cubicBezTo>
                <a:lnTo>
                  <a:pt x="4955" y="12476"/>
                </a:lnTo>
                <a:lnTo>
                  <a:pt x="4522" y="12910"/>
                </a:lnTo>
                <a:cubicBezTo>
                  <a:pt x="3512" y="13922"/>
                  <a:pt x="3512" y="15513"/>
                  <a:pt x="4522" y="16526"/>
                </a:cubicBezTo>
                <a:cubicBezTo>
                  <a:pt x="5003" y="17008"/>
                  <a:pt x="5677" y="17249"/>
                  <a:pt x="6302" y="17249"/>
                </a:cubicBezTo>
                <a:cubicBezTo>
                  <a:pt x="6927" y="17249"/>
                  <a:pt x="7601" y="17008"/>
                  <a:pt x="8082" y="16526"/>
                </a:cubicBezTo>
                <a:lnTo>
                  <a:pt x="8563" y="16092"/>
                </a:lnTo>
                <a:lnTo>
                  <a:pt x="13326" y="20865"/>
                </a:lnTo>
                <a:cubicBezTo>
                  <a:pt x="13422" y="20962"/>
                  <a:pt x="13614" y="21058"/>
                  <a:pt x="13759" y="21058"/>
                </a:cubicBezTo>
                <a:cubicBezTo>
                  <a:pt x="13807" y="21058"/>
                  <a:pt x="13903" y="21058"/>
                  <a:pt x="13951" y="21010"/>
                </a:cubicBezTo>
                <a:cubicBezTo>
                  <a:pt x="14192" y="20913"/>
                  <a:pt x="14336" y="20720"/>
                  <a:pt x="14384" y="20528"/>
                </a:cubicBezTo>
                <a:cubicBezTo>
                  <a:pt x="14480" y="19756"/>
                  <a:pt x="14673" y="18985"/>
                  <a:pt x="14865" y="18213"/>
                </a:cubicBezTo>
                <a:cubicBezTo>
                  <a:pt x="15442" y="16381"/>
                  <a:pt x="16356" y="14645"/>
                  <a:pt x="17559" y="13054"/>
                </a:cubicBezTo>
                <a:cubicBezTo>
                  <a:pt x="20975" y="9583"/>
                  <a:pt x="21552" y="5726"/>
                  <a:pt x="19050" y="2833"/>
                </a:cubicBezTo>
                <a:lnTo>
                  <a:pt x="20830" y="1049"/>
                </a:lnTo>
                <a:cubicBezTo>
                  <a:pt x="21071" y="808"/>
                  <a:pt x="21071" y="422"/>
                  <a:pt x="20830" y="181"/>
                </a:cubicBezTo>
                <a:close/>
                <a:moveTo>
                  <a:pt x="7264" y="15658"/>
                </a:moveTo>
                <a:cubicBezTo>
                  <a:pt x="6735" y="16188"/>
                  <a:pt x="5917" y="16188"/>
                  <a:pt x="5388" y="15658"/>
                </a:cubicBezTo>
                <a:cubicBezTo>
                  <a:pt x="4859" y="15128"/>
                  <a:pt x="4859" y="14308"/>
                  <a:pt x="5388" y="13778"/>
                </a:cubicBezTo>
                <a:lnTo>
                  <a:pt x="5869" y="13344"/>
                </a:lnTo>
                <a:lnTo>
                  <a:pt x="7745" y="15224"/>
                </a:lnTo>
                <a:lnTo>
                  <a:pt x="7264" y="15658"/>
                </a:lnTo>
                <a:close/>
                <a:moveTo>
                  <a:pt x="19339" y="7606"/>
                </a:moveTo>
                <a:cubicBezTo>
                  <a:pt x="19099" y="9101"/>
                  <a:pt x="18184" y="10692"/>
                  <a:pt x="16693" y="12187"/>
                </a:cubicBezTo>
                <a:cubicBezTo>
                  <a:pt x="16693" y="12187"/>
                  <a:pt x="16645" y="12235"/>
                  <a:pt x="16645" y="12235"/>
                </a:cubicBezTo>
                <a:cubicBezTo>
                  <a:pt x="15298" y="13922"/>
                  <a:pt x="14288" y="15803"/>
                  <a:pt x="13711" y="17828"/>
                </a:cubicBezTo>
                <a:cubicBezTo>
                  <a:pt x="13566" y="18262"/>
                  <a:pt x="13470" y="18696"/>
                  <a:pt x="13374" y="19129"/>
                </a:cubicBezTo>
                <a:lnTo>
                  <a:pt x="9044" y="14790"/>
                </a:lnTo>
                <a:cubicBezTo>
                  <a:pt x="9044" y="14790"/>
                  <a:pt x="9044" y="14790"/>
                  <a:pt x="8996" y="14742"/>
                </a:cubicBezTo>
                <a:lnTo>
                  <a:pt x="6254" y="11994"/>
                </a:lnTo>
                <a:cubicBezTo>
                  <a:pt x="6254" y="11994"/>
                  <a:pt x="6254" y="11994"/>
                  <a:pt x="6206" y="11946"/>
                </a:cubicBezTo>
                <a:lnTo>
                  <a:pt x="1924" y="7654"/>
                </a:lnTo>
                <a:cubicBezTo>
                  <a:pt x="2454" y="7558"/>
                  <a:pt x="3031" y="7413"/>
                  <a:pt x="3560" y="7269"/>
                </a:cubicBezTo>
                <a:cubicBezTo>
                  <a:pt x="5484" y="6690"/>
                  <a:pt x="7216" y="5678"/>
                  <a:pt x="8756" y="4279"/>
                </a:cubicBezTo>
                <a:cubicBezTo>
                  <a:pt x="8756" y="4279"/>
                  <a:pt x="8756" y="4279"/>
                  <a:pt x="8804" y="4279"/>
                </a:cubicBezTo>
                <a:cubicBezTo>
                  <a:pt x="10295" y="2785"/>
                  <a:pt x="11883" y="1869"/>
                  <a:pt x="13374" y="1628"/>
                </a:cubicBezTo>
                <a:cubicBezTo>
                  <a:pt x="15010" y="1387"/>
                  <a:pt x="16453" y="1869"/>
                  <a:pt x="17752" y="3170"/>
                </a:cubicBezTo>
                <a:cubicBezTo>
                  <a:pt x="17752" y="3170"/>
                  <a:pt x="17752" y="3170"/>
                  <a:pt x="17752" y="3170"/>
                </a:cubicBezTo>
                <a:cubicBezTo>
                  <a:pt x="17752" y="3170"/>
                  <a:pt x="17752" y="3170"/>
                  <a:pt x="17752" y="3170"/>
                </a:cubicBezTo>
                <a:cubicBezTo>
                  <a:pt x="19050" y="4521"/>
                  <a:pt x="19580" y="5967"/>
                  <a:pt x="19339" y="760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2" name="Form"/>
          <p:cNvSpPr/>
          <p:nvPr/>
        </p:nvSpPr>
        <p:spPr>
          <a:xfrm>
            <a:off x="4991100" y="2800350"/>
            <a:ext cx="3041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4" y="17415"/>
                </a:moveTo>
                <a:cubicBezTo>
                  <a:pt x="21014" y="17415"/>
                  <a:pt x="21014" y="17415"/>
                  <a:pt x="21014" y="17415"/>
                </a:cubicBezTo>
                <a:lnTo>
                  <a:pt x="18579" y="17415"/>
                </a:lnTo>
                <a:lnTo>
                  <a:pt x="18624" y="3600"/>
                </a:lnTo>
                <a:cubicBezTo>
                  <a:pt x="18624" y="3465"/>
                  <a:pt x="18579" y="3285"/>
                  <a:pt x="18443" y="3195"/>
                </a:cubicBezTo>
                <a:cubicBezTo>
                  <a:pt x="18353" y="3105"/>
                  <a:pt x="18173" y="3015"/>
                  <a:pt x="18038" y="3015"/>
                </a:cubicBezTo>
                <a:cubicBezTo>
                  <a:pt x="18038" y="3015"/>
                  <a:pt x="18038" y="3015"/>
                  <a:pt x="18038" y="3015"/>
                </a:cubicBezTo>
                <a:lnTo>
                  <a:pt x="4194" y="3060"/>
                </a:lnTo>
                <a:lnTo>
                  <a:pt x="4194" y="585"/>
                </a:lnTo>
                <a:cubicBezTo>
                  <a:pt x="4194" y="270"/>
                  <a:pt x="3923" y="0"/>
                  <a:pt x="3608" y="0"/>
                </a:cubicBezTo>
                <a:cubicBezTo>
                  <a:pt x="3608" y="0"/>
                  <a:pt x="3608" y="0"/>
                  <a:pt x="3608" y="0"/>
                </a:cubicBezTo>
                <a:cubicBezTo>
                  <a:pt x="3292" y="0"/>
                  <a:pt x="3021" y="270"/>
                  <a:pt x="3021" y="585"/>
                </a:cubicBezTo>
                <a:lnTo>
                  <a:pt x="3021" y="3060"/>
                </a:lnTo>
                <a:lnTo>
                  <a:pt x="586" y="3060"/>
                </a:lnTo>
                <a:cubicBezTo>
                  <a:pt x="271" y="3060"/>
                  <a:pt x="0" y="3330"/>
                  <a:pt x="0" y="3645"/>
                </a:cubicBezTo>
                <a:cubicBezTo>
                  <a:pt x="0" y="3960"/>
                  <a:pt x="271" y="4230"/>
                  <a:pt x="586" y="4230"/>
                </a:cubicBezTo>
                <a:cubicBezTo>
                  <a:pt x="586" y="4230"/>
                  <a:pt x="586" y="4230"/>
                  <a:pt x="586" y="4230"/>
                </a:cubicBezTo>
                <a:lnTo>
                  <a:pt x="3021" y="4230"/>
                </a:lnTo>
                <a:lnTo>
                  <a:pt x="2976" y="18045"/>
                </a:lnTo>
                <a:cubicBezTo>
                  <a:pt x="2976" y="18180"/>
                  <a:pt x="3021" y="18360"/>
                  <a:pt x="3157" y="18450"/>
                </a:cubicBezTo>
                <a:cubicBezTo>
                  <a:pt x="3247" y="18540"/>
                  <a:pt x="3427" y="18630"/>
                  <a:pt x="3562" y="18630"/>
                </a:cubicBezTo>
                <a:cubicBezTo>
                  <a:pt x="3562" y="18630"/>
                  <a:pt x="3562" y="18630"/>
                  <a:pt x="3562" y="18630"/>
                </a:cubicBezTo>
                <a:lnTo>
                  <a:pt x="17406" y="18585"/>
                </a:lnTo>
                <a:lnTo>
                  <a:pt x="17406" y="21015"/>
                </a:lnTo>
                <a:cubicBezTo>
                  <a:pt x="17406" y="21330"/>
                  <a:pt x="17677" y="21600"/>
                  <a:pt x="17992" y="21600"/>
                </a:cubicBezTo>
                <a:cubicBezTo>
                  <a:pt x="17992" y="21600"/>
                  <a:pt x="17992" y="21600"/>
                  <a:pt x="17992" y="21600"/>
                </a:cubicBezTo>
                <a:cubicBezTo>
                  <a:pt x="18308" y="21600"/>
                  <a:pt x="18579" y="21330"/>
                  <a:pt x="18579" y="21015"/>
                </a:cubicBezTo>
                <a:lnTo>
                  <a:pt x="18579" y="18585"/>
                </a:lnTo>
                <a:lnTo>
                  <a:pt x="21014" y="18585"/>
                </a:lnTo>
                <a:cubicBezTo>
                  <a:pt x="21329" y="18585"/>
                  <a:pt x="21600" y="18315"/>
                  <a:pt x="21600" y="18000"/>
                </a:cubicBezTo>
                <a:cubicBezTo>
                  <a:pt x="21600" y="17640"/>
                  <a:pt x="21329" y="17415"/>
                  <a:pt x="21014" y="17415"/>
                </a:cubicBezTo>
                <a:close/>
                <a:moveTo>
                  <a:pt x="4149" y="17415"/>
                </a:moveTo>
                <a:lnTo>
                  <a:pt x="4194" y="4185"/>
                </a:lnTo>
                <a:lnTo>
                  <a:pt x="17451" y="4185"/>
                </a:lnTo>
                <a:lnTo>
                  <a:pt x="17406" y="17415"/>
                </a:lnTo>
                <a:lnTo>
                  <a:pt x="4149" y="1741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3" name="Form"/>
          <p:cNvSpPr/>
          <p:nvPr/>
        </p:nvSpPr>
        <p:spPr>
          <a:xfrm>
            <a:off x="3073400" y="2838450"/>
            <a:ext cx="227874" cy="228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6" h="21560" extrusionOk="0">
                <a:moveTo>
                  <a:pt x="20348" y="960"/>
                </a:moveTo>
                <a:cubicBezTo>
                  <a:pt x="19757" y="360"/>
                  <a:pt x="18987" y="0"/>
                  <a:pt x="18100" y="0"/>
                </a:cubicBezTo>
                <a:cubicBezTo>
                  <a:pt x="18100" y="0"/>
                  <a:pt x="18100" y="0"/>
                  <a:pt x="18100" y="0"/>
                </a:cubicBezTo>
                <a:cubicBezTo>
                  <a:pt x="17271" y="0"/>
                  <a:pt x="16502" y="360"/>
                  <a:pt x="15910" y="960"/>
                </a:cubicBezTo>
                <a:lnTo>
                  <a:pt x="14786" y="2100"/>
                </a:lnTo>
                <a:cubicBezTo>
                  <a:pt x="14786" y="2100"/>
                  <a:pt x="14786" y="2100"/>
                  <a:pt x="14786" y="2100"/>
                </a:cubicBezTo>
                <a:cubicBezTo>
                  <a:pt x="14786" y="2100"/>
                  <a:pt x="14786" y="2100"/>
                  <a:pt x="14786" y="2100"/>
                </a:cubicBezTo>
                <a:lnTo>
                  <a:pt x="1352" y="15720"/>
                </a:lnTo>
                <a:cubicBezTo>
                  <a:pt x="1175" y="15900"/>
                  <a:pt x="1116" y="16200"/>
                  <a:pt x="1056" y="16440"/>
                </a:cubicBezTo>
                <a:cubicBezTo>
                  <a:pt x="938" y="16860"/>
                  <a:pt x="879" y="17220"/>
                  <a:pt x="760" y="17640"/>
                </a:cubicBezTo>
                <a:cubicBezTo>
                  <a:pt x="524" y="18540"/>
                  <a:pt x="346" y="19380"/>
                  <a:pt x="110" y="20280"/>
                </a:cubicBezTo>
                <a:cubicBezTo>
                  <a:pt x="50" y="20580"/>
                  <a:pt x="-68" y="20820"/>
                  <a:pt x="50" y="21120"/>
                </a:cubicBezTo>
                <a:cubicBezTo>
                  <a:pt x="228" y="21540"/>
                  <a:pt x="701" y="21600"/>
                  <a:pt x="1116" y="21540"/>
                </a:cubicBezTo>
                <a:cubicBezTo>
                  <a:pt x="1944" y="21360"/>
                  <a:pt x="2713" y="21120"/>
                  <a:pt x="3542" y="20940"/>
                </a:cubicBezTo>
                <a:cubicBezTo>
                  <a:pt x="4015" y="20820"/>
                  <a:pt x="4489" y="20700"/>
                  <a:pt x="4962" y="20580"/>
                </a:cubicBezTo>
                <a:cubicBezTo>
                  <a:pt x="5258" y="20520"/>
                  <a:pt x="5554" y="20460"/>
                  <a:pt x="5791" y="20280"/>
                </a:cubicBezTo>
                <a:lnTo>
                  <a:pt x="20348" y="5520"/>
                </a:lnTo>
                <a:cubicBezTo>
                  <a:pt x="21532" y="4260"/>
                  <a:pt x="21532" y="2220"/>
                  <a:pt x="20348" y="960"/>
                </a:cubicBezTo>
                <a:close/>
                <a:moveTo>
                  <a:pt x="15318" y="3720"/>
                </a:moveTo>
                <a:lnTo>
                  <a:pt x="17626" y="6060"/>
                </a:lnTo>
                <a:lnTo>
                  <a:pt x="5258" y="18600"/>
                </a:lnTo>
                <a:lnTo>
                  <a:pt x="2950" y="16260"/>
                </a:lnTo>
                <a:lnTo>
                  <a:pt x="15318" y="3720"/>
                </a:lnTo>
                <a:close/>
                <a:moveTo>
                  <a:pt x="1826" y="19740"/>
                </a:moveTo>
                <a:lnTo>
                  <a:pt x="2299" y="17760"/>
                </a:lnTo>
                <a:lnTo>
                  <a:pt x="3779" y="19260"/>
                </a:lnTo>
                <a:lnTo>
                  <a:pt x="1826" y="19740"/>
                </a:lnTo>
                <a:close/>
                <a:moveTo>
                  <a:pt x="19224" y="4380"/>
                </a:moveTo>
                <a:lnTo>
                  <a:pt x="18632" y="4980"/>
                </a:lnTo>
                <a:lnTo>
                  <a:pt x="16324" y="2640"/>
                </a:lnTo>
                <a:lnTo>
                  <a:pt x="16916" y="2040"/>
                </a:lnTo>
                <a:cubicBezTo>
                  <a:pt x="17212" y="1740"/>
                  <a:pt x="17626" y="1560"/>
                  <a:pt x="18040" y="1560"/>
                </a:cubicBezTo>
                <a:cubicBezTo>
                  <a:pt x="18040" y="1560"/>
                  <a:pt x="18040" y="1560"/>
                  <a:pt x="18040" y="1560"/>
                </a:cubicBezTo>
                <a:cubicBezTo>
                  <a:pt x="18455" y="1560"/>
                  <a:pt x="18869" y="1740"/>
                  <a:pt x="19165" y="2040"/>
                </a:cubicBezTo>
                <a:cubicBezTo>
                  <a:pt x="19875" y="2700"/>
                  <a:pt x="19875" y="3720"/>
                  <a:pt x="19224" y="438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4" name="Form"/>
          <p:cNvSpPr/>
          <p:nvPr/>
        </p:nvSpPr>
        <p:spPr>
          <a:xfrm>
            <a:off x="1765301" y="2838450"/>
            <a:ext cx="226615" cy="224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3" h="21496" extrusionOk="0">
                <a:moveTo>
                  <a:pt x="18047" y="0"/>
                </a:moveTo>
                <a:cubicBezTo>
                  <a:pt x="17215" y="0"/>
                  <a:pt x="16450" y="361"/>
                  <a:pt x="15856" y="970"/>
                </a:cubicBezTo>
                <a:lnTo>
                  <a:pt x="11920" y="4984"/>
                </a:lnTo>
                <a:lnTo>
                  <a:pt x="10806" y="3843"/>
                </a:lnTo>
                <a:cubicBezTo>
                  <a:pt x="10509" y="3539"/>
                  <a:pt x="10026" y="3539"/>
                  <a:pt x="9729" y="3843"/>
                </a:cubicBezTo>
                <a:cubicBezTo>
                  <a:pt x="9432" y="4147"/>
                  <a:pt x="9432" y="4623"/>
                  <a:pt x="9729" y="4927"/>
                </a:cubicBezTo>
                <a:lnTo>
                  <a:pt x="11400" y="6639"/>
                </a:lnTo>
                <a:lnTo>
                  <a:pt x="14779" y="10102"/>
                </a:lnTo>
                <a:lnTo>
                  <a:pt x="16450" y="11814"/>
                </a:lnTo>
                <a:cubicBezTo>
                  <a:pt x="16628" y="11997"/>
                  <a:pt x="16792" y="12061"/>
                  <a:pt x="16970" y="12061"/>
                </a:cubicBezTo>
                <a:cubicBezTo>
                  <a:pt x="17148" y="12061"/>
                  <a:pt x="17389" y="11997"/>
                  <a:pt x="17508" y="11814"/>
                </a:cubicBezTo>
                <a:cubicBezTo>
                  <a:pt x="17805" y="11510"/>
                  <a:pt x="17805" y="11015"/>
                  <a:pt x="17508" y="10711"/>
                </a:cubicBezTo>
                <a:lnTo>
                  <a:pt x="16376" y="9550"/>
                </a:lnTo>
                <a:lnTo>
                  <a:pt x="20312" y="5536"/>
                </a:lnTo>
                <a:cubicBezTo>
                  <a:pt x="21500" y="4258"/>
                  <a:pt x="21500" y="2249"/>
                  <a:pt x="20312" y="970"/>
                </a:cubicBezTo>
                <a:cubicBezTo>
                  <a:pt x="19718" y="361"/>
                  <a:pt x="18938" y="0"/>
                  <a:pt x="18047" y="0"/>
                </a:cubicBezTo>
                <a:close/>
                <a:moveTo>
                  <a:pt x="17991" y="1579"/>
                </a:moveTo>
                <a:cubicBezTo>
                  <a:pt x="18407" y="1579"/>
                  <a:pt x="18826" y="1769"/>
                  <a:pt x="19124" y="2074"/>
                </a:cubicBezTo>
                <a:cubicBezTo>
                  <a:pt x="19836" y="2743"/>
                  <a:pt x="19833" y="3782"/>
                  <a:pt x="19179" y="4452"/>
                </a:cubicBezTo>
                <a:lnTo>
                  <a:pt x="15262" y="8466"/>
                </a:lnTo>
                <a:lnTo>
                  <a:pt x="12941" y="6088"/>
                </a:lnTo>
                <a:lnTo>
                  <a:pt x="16858" y="2074"/>
                </a:lnTo>
                <a:cubicBezTo>
                  <a:pt x="17155" y="1769"/>
                  <a:pt x="17575" y="1579"/>
                  <a:pt x="17991" y="1579"/>
                </a:cubicBezTo>
                <a:close/>
                <a:moveTo>
                  <a:pt x="10305" y="6697"/>
                </a:moveTo>
                <a:cubicBezTo>
                  <a:pt x="10111" y="6697"/>
                  <a:pt x="9915" y="6773"/>
                  <a:pt x="9766" y="6925"/>
                </a:cubicBezTo>
                <a:lnTo>
                  <a:pt x="1318" y="15562"/>
                </a:lnTo>
                <a:cubicBezTo>
                  <a:pt x="1200" y="15684"/>
                  <a:pt x="1151" y="15821"/>
                  <a:pt x="1151" y="15942"/>
                </a:cubicBezTo>
                <a:lnTo>
                  <a:pt x="19" y="20508"/>
                </a:lnTo>
                <a:cubicBezTo>
                  <a:pt x="-100" y="21056"/>
                  <a:pt x="372" y="21600"/>
                  <a:pt x="966" y="21478"/>
                </a:cubicBezTo>
                <a:lnTo>
                  <a:pt x="5422" y="20318"/>
                </a:lnTo>
                <a:cubicBezTo>
                  <a:pt x="5540" y="20257"/>
                  <a:pt x="5656" y="20188"/>
                  <a:pt x="5774" y="20128"/>
                </a:cubicBezTo>
                <a:lnTo>
                  <a:pt x="14222" y="11491"/>
                </a:lnTo>
                <a:cubicBezTo>
                  <a:pt x="14519" y="11186"/>
                  <a:pt x="14519" y="10692"/>
                  <a:pt x="14222" y="10387"/>
                </a:cubicBezTo>
                <a:cubicBezTo>
                  <a:pt x="13866" y="10022"/>
                  <a:pt x="13387" y="10026"/>
                  <a:pt x="13089" y="10330"/>
                </a:cubicBezTo>
                <a:lnTo>
                  <a:pt x="4827" y="18796"/>
                </a:lnTo>
                <a:lnTo>
                  <a:pt x="1801" y="19595"/>
                </a:lnTo>
                <a:lnTo>
                  <a:pt x="2581" y="16475"/>
                </a:lnTo>
                <a:lnTo>
                  <a:pt x="10824" y="8028"/>
                </a:lnTo>
                <a:cubicBezTo>
                  <a:pt x="11121" y="7724"/>
                  <a:pt x="11121" y="7229"/>
                  <a:pt x="10824" y="6925"/>
                </a:cubicBezTo>
                <a:cubicBezTo>
                  <a:pt x="10676" y="6773"/>
                  <a:pt x="10498" y="6697"/>
                  <a:pt x="10305" y="669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5" name="Form"/>
          <p:cNvSpPr/>
          <p:nvPr/>
        </p:nvSpPr>
        <p:spPr>
          <a:xfrm>
            <a:off x="3689350" y="2838450"/>
            <a:ext cx="302896" cy="219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428"/>
                </a:moveTo>
                <a:cubicBezTo>
                  <a:pt x="21464" y="4994"/>
                  <a:pt x="19698" y="2560"/>
                  <a:pt x="17434" y="2684"/>
                </a:cubicBezTo>
                <a:lnTo>
                  <a:pt x="15713" y="2684"/>
                </a:lnTo>
                <a:lnTo>
                  <a:pt x="15713" y="812"/>
                </a:lnTo>
                <a:cubicBezTo>
                  <a:pt x="15713" y="375"/>
                  <a:pt x="15442" y="0"/>
                  <a:pt x="15125" y="0"/>
                </a:cubicBezTo>
                <a:lnTo>
                  <a:pt x="589" y="0"/>
                </a:lnTo>
                <a:cubicBezTo>
                  <a:pt x="272" y="0"/>
                  <a:pt x="0" y="375"/>
                  <a:pt x="0" y="812"/>
                </a:cubicBezTo>
                <a:lnTo>
                  <a:pt x="0" y="15794"/>
                </a:lnTo>
                <a:cubicBezTo>
                  <a:pt x="0" y="18978"/>
                  <a:pt x="1902" y="21600"/>
                  <a:pt x="4211" y="21600"/>
                </a:cubicBezTo>
                <a:lnTo>
                  <a:pt x="11457" y="21600"/>
                </a:lnTo>
                <a:cubicBezTo>
                  <a:pt x="13766" y="21600"/>
                  <a:pt x="15668" y="18978"/>
                  <a:pt x="15668" y="15794"/>
                </a:cubicBezTo>
                <a:lnTo>
                  <a:pt x="15668" y="14234"/>
                </a:lnTo>
                <a:lnTo>
                  <a:pt x="17389" y="14234"/>
                </a:lnTo>
                <a:cubicBezTo>
                  <a:pt x="19743" y="14234"/>
                  <a:pt x="21600" y="11674"/>
                  <a:pt x="21600" y="8428"/>
                </a:cubicBezTo>
                <a:cubicBezTo>
                  <a:pt x="21600" y="8428"/>
                  <a:pt x="21600" y="8428"/>
                  <a:pt x="21600" y="8428"/>
                </a:cubicBezTo>
                <a:close/>
                <a:moveTo>
                  <a:pt x="14536" y="15794"/>
                </a:moveTo>
                <a:cubicBezTo>
                  <a:pt x="14536" y="18104"/>
                  <a:pt x="13177" y="19977"/>
                  <a:pt x="11502" y="19977"/>
                </a:cubicBezTo>
                <a:lnTo>
                  <a:pt x="4257" y="19977"/>
                </a:lnTo>
                <a:cubicBezTo>
                  <a:pt x="2581" y="19977"/>
                  <a:pt x="1223" y="18104"/>
                  <a:pt x="1223" y="15794"/>
                </a:cubicBezTo>
                <a:lnTo>
                  <a:pt x="1223" y="1561"/>
                </a:lnTo>
                <a:lnTo>
                  <a:pt x="14581" y="1561"/>
                </a:lnTo>
                <a:lnTo>
                  <a:pt x="14581" y="15794"/>
                </a:lnTo>
                <a:close/>
                <a:moveTo>
                  <a:pt x="17434" y="12673"/>
                </a:moveTo>
                <a:lnTo>
                  <a:pt x="15713" y="12673"/>
                </a:lnTo>
                <a:lnTo>
                  <a:pt x="15713" y="4308"/>
                </a:lnTo>
                <a:lnTo>
                  <a:pt x="17434" y="4308"/>
                </a:lnTo>
                <a:cubicBezTo>
                  <a:pt x="17434" y="4308"/>
                  <a:pt x="17434" y="4308"/>
                  <a:pt x="17479" y="4308"/>
                </a:cubicBezTo>
                <a:cubicBezTo>
                  <a:pt x="19109" y="4183"/>
                  <a:pt x="20377" y="5993"/>
                  <a:pt x="20468" y="8490"/>
                </a:cubicBezTo>
                <a:cubicBezTo>
                  <a:pt x="20468" y="10800"/>
                  <a:pt x="19109" y="12673"/>
                  <a:pt x="17434" y="1267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6" name="Form"/>
          <p:cNvSpPr/>
          <p:nvPr/>
        </p:nvSpPr>
        <p:spPr>
          <a:xfrm>
            <a:off x="4381500" y="2800350"/>
            <a:ext cx="219711" cy="305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88" y="3009"/>
                </a:moveTo>
                <a:lnTo>
                  <a:pt x="14109" y="3009"/>
                </a:lnTo>
                <a:lnTo>
                  <a:pt x="14109" y="2380"/>
                </a:lnTo>
                <a:cubicBezTo>
                  <a:pt x="14109" y="1078"/>
                  <a:pt x="12610" y="0"/>
                  <a:pt x="10800" y="0"/>
                </a:cubicBezTo>
                <a:cubicBezTo>
                  <a:pt x="10800" y="0"/>
                  <a:pt x="10800" y="0"/>
                  <a:pt x="10738" y="0"/>
                </a:cubicBezTo>
                <a:cubicBezTo>
                  <a:pt x="8802" y="45"/>
                  <a:pt x="7429" y="1078"/>
                  <a:pt x="7491" y="2380"/>
                </a:cubicBezTo>
                <a:lnTo>
                  <a:pt x="7491" y="3009"/>
                </a:lnTo>
                <a:lnTo>
                  <a:pt x="812" y="3009"/>
                </a:lnTo>
                <a:cubicBezTo>
                  <a:pt x="375" y="3009"/>
                  <a:pt x="0" y="3278"/>
                  <a:pt x="0" y="3593"/>
                </a:cubicBezTo>
                <a:lnTo>
                  <a:pt x="0" y="21016"/>
                </a:lnTo>
                <a:cubicBezTo>
                  <a:pt x="0" y="21331"/>
                  <a:pt x="375" y="21600"/>
                  <a:pt x="812" y="21600"/>
                </a:cubicBezTo>
                <a:lnTo>
                  <a:pt x="20788" y="21600"/>
                </a:lnTo>
                <a:cubicBezTo>
                  <a:pt x="21225" y="21600"/>
                  <a:pt x="21600" y="21331"/>
                  <a:pt x="21600" y="21016"/>
                </a:cubicBezTo>
                <a:lnTo>
                  <a:pt x="21600" y="3593"/>
                </a:lnTo>
                <a:cubicBezTo>
                  <a:pt x="21600" y="3278"/>
                  <a:pt x="21225" y="3009"/>
                  <a:pt x="20788" y="3009"/>
                </a:cubicBezTo>
                <a:close/>
                <a:moveTo>
                  <a:pt x="6617" y="4176"/>
                </a:moveTo>
                <a:lnTo>
                  <a:pt x="14983" y="4176"/>
                </a:lnTo>
                <a:lnTo>
                  <a:pt x="14983" y="5030"/>
                </a:lnTo>
                <a:lnTo>
                  <a:pt x="6617" y="5030"/>
                </a:lnTo>
                <a:lnTo>
                  <a:pt x="6617" y="4176"/>
                </a:lnTo>
                <a:close/>
                <a:moveTo>
                  <a:pt x="9114" y="2380"/>
                </a:moveTo>
                <a:cubicBezTo>
                  <a:pt x="9052" y="1751"/>
                  <a:pt x="9801" y="1257"/>
                  <a:pt x="10862" y="1212"/>
                </a:cubicBezTo>
                <a:cubicBezTo>
                  <a:pt x="11799" y="1212"/>
                  <a:pt x="12548" y="1751"/>
                  <a:pt x="12548" y="2425"/>
                </a:cubicBezTo>
                <a:lnTo>
                  <a:pt x="12548" y="3054"/>
                </a:lnTo>
                <a:lnTo>
                  <a:pt x="9114" y="3054"/>
                </a:lnTo>
                <a:lnTo>
                  <a:pt x="9114" y="2380"/>
                </a:lnTo>
                <a:cubicBezTo>
                  <a:pt x="9114" y="2380"/>
                  <a:pt x="9114" y="2380"/>
                  <a:pt x="9114" y="2380"/>
                </a:cubicBezTo>
                <a:close/>
                <a:moveTo>
                  <a:pt x="19977" y="20432"/>
                </a:moveTo>
                <a:lnTo>
                  <a:pt x="1561" y="20432"/>
                </a:lnTo>
                <a:lnTo>
                  <a:pt x="1561" y="4176"/>
                </a:lnTo>
                <a:lnTo>
                  <a:pt x="4932" y="4176"/>
                </a:lnTo>
                <a:lnTo>
                  <a:pt x="4932" y="5568"/>
                </a:lnTo>
                <a:cubicBezTo>
                  <a:pt x="4932" y="5883"/>
                  <a:pt x="5306" y="6152"/>
                  <a:pt x="5743" y="6152"/>
                </a:cubicBezTo>
                <a:lnTo>
                  <a:pt x="15732" y="6152"/>
                </a:lnTo>
                <a:cubicBezTo>
                  <a:pt x="16169" y="6152"/>
                  <a:pt x="16543" y="5883"/>
                  <a:pt x="16543" y="5568"/>
                </a:cubicBezTo>
                <a:lnTo>
                  <a:pt x="16543" y="4176"/>
                </a:lnTo>
                <a:lnTo>
                  <a:pt x="19914" y="4176"/>
                </a:lnTo>
                <a:lnTo>
                  <a:pt x="19914" y="2043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7" name="Form"/>
          <p:cNvSpPr/>
          <p:nvPr/>
        </p:nvSpPr>
        <p:spPr>
          <a:xfrm>
            <a:off x="2419350" y="2838450"/>
            <a:ext cx="227216" cy="226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6" h="21600" extrusionOk="0">
                <a:moveTo>
                  <a:pt x="18315" y="0"/>
                </a:moveTo>
                <a:cubicBezTo>
                  <a:pt x="17485" y="0"/>
                  <a:pt x="16721" y="303"/>
                  <a:pt x="16128" y="908"/>
                </a:cubicBezTo>
                <a:lnTo>
                  <a:pt x="1520" y="14526"/>
                </a:lnTo>
                <a:cubicBezTo>
                  <a:pt x="1402" y="14647"/>
                  <a:pt x="1298" y="14836"/>
                  <a:pt x="1298" y="15018"/>
                </a:cubicBezTo>
                <a:lnTo>
                  <a:pt x="705" y="19784"/>
                </a:lnTo>
                <a:lnTo>
                  <a:pt x="223" y="20276"/>
                </a:lnTo>
                <a:cubicBezTo>
                  <a:pt x="-74" y="20579"/>
                  <a:pt x="-74" y="21070"/>
                  <a:pt x="223" y="21373"/>
                </a:cubicBezTo>
                <a:cubicBezTo>
                  <a:pt x="401" y="21555"/>
                  <a:pt x="582" y="21600"/>
                  <a:pt x="760" y="21600"/>
                </a:cubicBezTo>
                <a:cubicBezTo>
                  <a:pt x="938" y="21600"/>
                  <a:pt x="1179" y="21555"/>
                  <a:pt x="1298" y="21373"/>
                </a:cubicBezTo>
                <a:lnTo>
                  <a:pt x="1761" y="20881"/>
                </a:lnTo>
                <a:lnTo>
                  <a:pt x="6451" y="20276"/>
                </a:lnTo>
                <a:cubicBezTo>
                  <a:pt x="6629" y="20276"/>
                  <a:pt x="6815" y="20151"/>
                  <a:pt x="6933" y="20030"/>
                </a:cubicBezTo>
                <a:lnTo>
                  <a:pt x="20280" y="5145"/>
                </a:lnTo>
                <a:cubicBezTo>
                  <a:pt x="21526" y="3934"/>
                  <a:pt x="21519" y="2001"/>
                  <a:pt x="20391" y="851"/>
                </a:cubicBezTo>
                <a:cubicBezTo>
                  <a:pt x="19858" y="306"/>
                  <a:pt x="19146" y="0"/>
                  <a:pt x="18315" y="0"/>
                </a:cubicBezTo>
                <a:close/>
                <a:moveTo>
                  <a:pt x="18371" y="1570"/>
                </a:moveTo>
                <a:cubicBezTo>
                  <a:pt x="18727" y="1570"/>
                  <a:pt x="19079" y="1702"/>
                  <a:pt x="19316" y="2005"/>
                </a:cubicBezTo>
                <a:cubicBezTo>
                  <a:pt x="19850" y="2489"/>
                  <a:pt x="19854" y="3442"/>
                  <a:pt x="19261" y="4048"/>
                </a:cubicBezTo>
                <a:lnTo>
                  <a:pt x="18612" y="4785"/>
                </a:lnTo>
                <a:lnTo>
                  <a:pt x="16591" y="2667"/>
                </a:lnTo>
                <a:lnTo>
                  <a:pt x="17240" y="2062"/>
                </a:lnTo>
                <a:cubicBezTo>
                  <a:pt x="17537" y="1759"/>
                  <a:pt x="17956" y="1570"/>
                  <a:pt x="18371" y="1570"/>
                </a:cubicBezTo>
                <a:close/>
                <a:moveTo>
                  <a:pt x="15460" y="3632"/>
                </a:moveTo>
                <a:lnTo>
                  <a:pt x="17611" y="5863"/>
                </a:lnTo>
                <a:lnTo>
                  <a:pt x="6451" y="18347"/>
                </a:lnTo>
                <a:lnTo>
                  <a:pt x="3244" y="15075"/>
                </a:lnTo>
                <a:lnTo>
                  <a:pt x="15460" y="3632"/>
                </a:lnTo>
                <a:close/>
                <a:moveTo>
                  <a:pt x="10659" y="10289"/>
                </a:moveTo>
                <a:cubicBezTo>
                  <a:pt x="10466" y="10289"/>
                  <a:pt x="10270" y="10365"/>
                  <a:pt x="10122" y="10516"/>
                </a:cubicBezTo>
                <a:lnTo>
                  <a:pt x="6748" y="13959"/>
                </a:lnTo>
                <a:cubicBezTo>
                  <a:pt x="6451" y="14261"/>
                  <a:pt x="6451" y="14753"/>
                  <a:pt x="6748" y="15056"/>
                </a:cubicBezTo>
                <a:cubicBezTo>
                  <a:pt x="6926" y="15237"/>
                  <a:pt x="7107" y="15302"/>
                  <a:pt x="7285" y="15302"/>
                </a:cubicBezTo>
                <a:cubicBezTo>
                  <a:pt x="7463" y="15302"/>
                  <a:pt x="7704" y="15237"/>
                  <a:pt x="7823" y="15056"/>
                </a:cubicBezTo>
                <a:lnTo>
                  <a:pt x="11197" y="11613"/>
                </a:lnTo>
                <a:cubicBezTo>
                  <a:pt x="11493" y="11311"/>
                  <a:pt x="11493" y="10819"/>
                  <a:pt x="11197" y="10516"/>
                </a:cubicBezTo>
                <a:cubicBezTo>
                  <a:pt x="11049" y="10365"/>
                  <a:pt x="10852" y="10289"/>
                  <a:pt x="10659" y="10289"/>
                </a:cubicBezTo>
                <a:close/>
                <a:moveTo>
                  <a:pt x="2651" y="16701"/>
                </a:moveTo>
                <a:lnTo>
                  <a:pt x="4783" y="18876"/>
                </a:lnTo>
                <a:lnTo>
                  <a:pt x="2354" y="19179"/>
                </a:lnTo>
                <a:lnTo>
                  <a:pt x="2651" y="1670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8" name="Form"/>
          <p:cNvSpPr/>
          <p:nvPr/>
        </p:nvSpPr>
        <p:spPr>
          <a:xfrm>
            <a:off x="5645150" y="2825750"/>
            <a:ext cx="302816" cy="250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5" y="0"/>
                </a:moveTo>
                <a:cubicBezTo>
                  <a:pt x="277" y="0"/>
                  <a:pt x="0" y="336"/>
                  <a:pt x="0" y="719"/>
                </a:cubicBezTo>
                <a:lnTo>
                  <a:pt x="0" y="4985"/>
                </a:lnTo>
                <a:cubicBezTo>
                  <a:pt x="0" y="5368"/>
                  <a:pt x="277" y="5704"/>
                  <a:pt x="595" y="5704"/>
                </a:cubicBezTo>
                <a:lnTo>
                  <a:pt x="4119" y="5704"/>
                </a:lnTo>
                <a:cubicBezTo>
                  <a:pt x="4436" y="5704"/>
                  <a:pt x="4714" y="5368"/>
                  <a:pt x="4714" y="4985"/>
                </a:cubicBezTo>
                <a:lnTo>
                  <a:pt x="4714" y="719"/>
                </a:lnTo>
                <a:cubicBezTo>
                  <a:pt x="4714" y="336"/>
                  <a:pt x="4436" y="0"/>
                  <a:pt x="4119" y="0"/>
                </a:cubicBezTo>
                <a:lnTo>
                  <a:pt x="595" y="0"/>
                </a:lnTo>
                <a:close/>
                <a:moveTo>
                  <a:pt x="1175" y="1422"/>
                </a:moveTo>
                <a:lnTo>
                  <a:pt x="3539" y="1422"/>
                </a:lnTo>
                <a:lnTo>
                  <a:pt x="3539" y="4282"/>
                </a:lnTo>
                <a:lnTo>
                  <a:pt x="1175" y="4282"/>
                </a:lnTo>
                <a:lnTo>
                  <a:pt x="1175" y="1422"/>
                </a:lnTo>
                <a:close/>
                <a:moveTo>
                  <a:pt x="8295" y="1644"/>
                </a:moveTo>
                <a:cubicBezTo>
                  <a:pt x="7978" y="1644"/>
                  <a:pt x="7700" y="1980"/>
                  <a:pt x="7700" y="2364"/>
                </a:cubicBezTo>
                <a:cubicBezTo>
                  <a:pt x="7700" y="2748"/>
                  <a:pt x="7978" y="3066"/>
                  <a:pt x="8295" y="3066"/>
                </a:cubicBezTo>
                <a:lnTo>
                  <a:pt x="20921" y="3066"/>
                </a:lnTo>
                <a:cubicBezTo>
                  <a:pt x="21238" y="3066"/>
                  <a:pt x="21515" y="2748"/>
                  <a:pt x="21515" y="2364"/>
                </a:cubicBezTo>
                <a:cubicBezTo>
                  <a:pt x="21515" y="1980"/>
                  <a:pt x="21238" y="1644"/>
                  <a:pt x="20921" y="1644"/>
                </a:cubicBezTo>
                <a:lnTo>
                  <a:pt x="8295" y="1644"/>
                </a:lnTo>
                <a:close/>
                <a:moveTo>
                  <a:pt x="595" y="7674"/>
                </a:moveTo>
                <a:cubicBezTo>
                  <a:pt x="277" y="7674"/>
                  <a:pt x="0" y="8010"/>
                  <a:pt x="0" y="8393"/>
                </a:cubicBezTo>
                <a:lnTo>
                  <a:pt x="0" y="12659"/>
                </a:lnTo>
                <a:cubicBezTo>
                  <a:pt x="0" y="13042"/>
                  <a:pt x="277" y="13378"/>
                  <a:pt x="595" y="13378"/>
                </a:cubicBezTo>
                <a:lnTo>
                  <a:pt x="4119" y="13378"/>
                </a:lnTo>
                <a:cubicBezTo>
                  <a:pt x="4436" y="13378"/>
                  <a:pt x="4714" y="13097"/>
                  <a:pt x="4714" y="12659"/>
                </a:cubicBezTo>
                <a:lnTo>
                  <a:pt x="4714" y="8393"/>
                </a:lnTo>
                <a:cubicBezTo>
                  <a:pt x="4714" y="8010"/>
                  <a:pt x="4436" y="7674"/>
                  <a:pt x="4119" y="7674"/>
                </a:cubicBezTo>
                <a:lnTo>
                  <a:pt x="595" y="7674"/>
                </a:lnTo>
                <a:close/>
                <a:moveTo>
                  <a:pt x="1175" y="9147"/>
                </a:moveTo>
                <a:lnTo>
                  <a:pt x="3539" y="9147"/>
                </a:lnTo>
                <a:lnTo>
                  <a:pt x="3539" y="12008"/>
                </a:lnTo>
                <a:lnTo>
                  <a:pt x="1175" y="12008"/>
                </a:lnTo>
                <a:lnTo>
                  <a:pt x="1175" y="9147"/>
                </a:lnTo>
                <a:close/>
                <a:moveTo>
                  <a:pt x="8295" y="9866"/>
                </a:moveTo>
                <a:cubicBezTo>
                  <a:pt x="7978" y="9866"/>
                  <a:pt x="7700" y="10202"/>
                  <a:pt x="7700" y="10586"/>
                </a:cubicBezTo>
                <a:cubicBezTo>
                  <a:pt x="7700" y="10970"/>
                  <a:pt x="7978" y="11288"/>
                  <a:pt x="8295" y="11288"/>
                </a:cubicBezTo>
                <a:lnTo>
                  <a:pt x="21020" y="11288"/>
                </a:lnTo>
                <a:cubicBezTo>
                  <a:pt x="21337" y="11288"/>
                  <a:pt x="21600" y="10970"/>
                  <a:pt x="21600" y="10586"/>
                </a:cubicBezTo>
                <a:cubicBezTo>
                  <a:pt x="21600" y="10202"/>
                  <a:pt x="21337" y="9866"/>
                  <a:pt x="21020" y="9866"/>
                </a:cubicBezTo>
                <a:lnTo>
                  <a:pt x="8295" y="9866"/>
                </a:lnTo>
                <a:close/>
                <a:moveTo>
                  <a:pt x="595" y="15896"/>
                </a:moveTo>
                <a:cubicBezTo>
                  <a:pt x="277" y="15896"/>
                  <a:pt x="0" y="16232"/>
                  <a:pt x="0" y="16615"/>
                </a:cubicBezTo>
                <a:lnTo>
                  <a:pt x="0" y="20881"/>
                </a:lnTo>
                <a:cubicBezTo>
                  <a:pt x="0" y="21264"/>
                  <a:pt x="277" y="21600"/>
                  <a:pt x="595" y="21600"/>
                </a:cubicBezTo>
                <a:lnTo>
                  <a:pt x="4119" y="21600"/>
                </a:lnTo>
                <a:cubicBezTo>
                  <a:pt x="4436" y="21600"/>
                  <a:pt x="4714" y="21264"/>
                  <a:pt x="4714" y="20881"/>
                </a:cubicBezTo>
                <a:lnTo>
                  <a:pt x="4714" y="16615"/>
                </a:lnTo>
                <a:cubicBezTo>
                  <a:pt x="4714" y="16232"/>
                  <a:pt x="4436" y="15896"/>
                  <a:pt x="4119" y="15896"/>
                </a:cubicBezTo>
                <a:lnTo>
                  <a:pt x="595" y="15896"/>
                </a:lnTo>
                <a:close/>
                <a:moveTo>
                  <a:pt x="1175" y="17318"/>
                </a:moveTo>
                <a:lnTo>
                  <a:pt x="3539" y="17318"/>
                </a:lnTo>
                <a:lnTo>
                  <a:pt x="3539" y="20178"/>
                </a:lnTo>
                <a:lnTo>
                  <a:pt x="1175" y="20178"/>
                </a:lnTo>
                <a:lnTo>
                  <a:pt x="1175" y="17318"/>
                </a:lnTo>
                <a:close/>
                <a:moveTo>
                  <a:pt x="8295" y="18088"/>
                </a:moveTo>
                <a:cubicBezTo>
                  <a:pt x="7978" y="18088"/>
                  <a:pt x="7700" y="18424"/>
                  <a:pt x="7700" y="18808"/>
                </a:cubicBezTo>
                <a:cubicBezTo>
                  <a:pt x="7700" y="19192"/>
                  <a:pt x="7978" y="19510"/>
                  <a:pt x="8295" y="19510"/>
                </a:cubicBezTo>
                <a:lnTo>
                  <a:pt x="20921" y="19510"/>
                </a:lnTo>
                <a:cubicBezTo>
                  <a:pt x="21238" y="19510"/>
                  <a:pt x="21515" y="19192"/>
                  <a:pt x="21515" y="18808"/>
                </a:cubicBezTo>
                <a:cubicBezTo>
                  <a:pt x="21515" y="18424"/>
                  <a:pt x="21238" y="18088"/>
                  <a:pt x="20921" y="18088"/>
                </a:cubicBezTo>
                <a:lnTo>
                  <a:pt x="8295" y="18088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9" name="Form"/>
          <p:cNvSpPr/>
          <p:nvPr/>
        </p:nvSpPr>
        <p:spPr>
          <a:xfrm>
            <a:off x="6292850" y="2863850"/>
            <a:ext cx="316866" cy="1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7" h="21600" extrusionOk="0">
                <a:moveTo>
                  <a:pt x="20909" y="17816"/>
                </a:moveTo>
                <a:cubicBezTo>
                  <a:pt x="20563" y="11352"/>
                  <a:pt x="18360" y="5912"/>
                  <a:pt x="15336" y="3074"/>
                </a:cubicBezTo>
                <a:lnTo>
                  <a:pt x="19440" y="3074"/>
                </a:lnTo>
                <a:cubicBezTo>
                  <a:pt x="19656" y="3705"/>
                  <a:pt x="20002" y="4099"/>
                  <a:pt x="20434" y="4099"/>
                </a:cubicBezTo>
                <a:cubicBezTo>
                  <a:pt x="21038" y="4099"/>
                  <a:pt x="21557" y="3153"/>
                  <a:pt x="21557" y="2050"/>
                </a:cubicBezTo>
                <a:cubicBezTo>
                  <a:pt x="21557" y="946"/>
                  <a:pt x="21038" y="0"/>
                  <a:pt x="20434" y="0"/>
                </a:cubicBezTo>
                <a:cubicBezTo>
                  <a:pt x="20002" y="0"/>
                  <a:pt x="19656" y="394"/>
                  <a:pt x="19440" y="1025"/>
                </a:cubicBezTo>
                <a:lnTo>
                  <a:pt x="11750" y="1025"/>
                </a:lnTo>
                <a:cubicBezTo>
                  <a:pt x="11534" y="394"/>
                  <a:pt x="11189" y="0"/>
                  <a:pt x="10757" y="0"/>
                </a:cubicBezTo>
                <a:cubicBezTo>
                  <a:pt x="10325" y="0"/>
                  <a:pt x="9979" y="394"/>
                  <a:pt x="9763" y="1025"/>
                </a:cubicBezTo>
                <a:lnTo>
                  <a:pt x="2117" y="1025"/>
                </a:lnTo>
                <a:cubicBezTo>
                  <a:pt x="1901" y="394"/>
                  <a:pt x="1555" y="0"/>
                  <a:pt x="1166" y="0"/>
                </a:cubicBezTo>
                <a:cubicBezTo>
                  <a:pt x="562" y="0"/>
                  <a:pt x="43" y="946"/>
                  <a:pt x="43" y="2050"/>
                </a:cubicBezTo>
                <a:cubicBezTo>
                  <a:pt x="43" y="3153"/>
                  <a:pt x="562" y="4099"/>
                  <a:pt x="1166" y="4099"/>
                </a:cubicBezTo>
                <a:cubicBezTo>
                  <a:pt x="1598" y="4099"/>
                  <a:pt x="1987" y="3626"/>
                  <a:pt x="2160" y="2996"/>
                </a:cubicBezTo>
                <a:lnTo>
                  <a:pt x="6221" y="2996"/>
                </a:lnTo>
                <a:cubicBezTo>
                  <a:pt x="3197" y="5755"/>
                  <a:pt x="994" y="11273"/>
                  <a:pt x="648" y="17737"/>
                </a:cubicBezTo>
                <a:cubicBezTo>
                  <a:pt x="259" y="18053"/>
                  <a:pt x="0" y="18762"/>
                  <a:pt x="0" y="19550"/>
                </a:cubicBezTo>
                <a:cubicBezTo>
                  <a:pt x="0" y="20654"/>
                  <a:pt x="518" y="21600"/>
                  <a:pt x="1123" y="21600"/>
                </a:cubicBezTo>
                <a:cubicBezTo>
                  <a:pt x="1728" y="21600"/>
                  <a:pt x="2246" y="20654"/>
                  <a:pt x="2246" y="19550"/>
                </a:cubicBezTo>
                <a:cubicBezTo>
                  <a:pt x="2246" y="18841"/>
                  <a:pt x="2030" y="18210"/>
                  <a:pt x="1728" y="17816"/>
                </a:cubicBezTo>
                <a:cubicBezTo>
                  <a:pt x="2160" y="10091"/>
                  <a:pt x="5573" y="3942"/>
                  <a:pt x="9806" y="3074"/>
                </a:cubicBezTo>
                <a:cubicBezTo>
                  <a:pt x="10022" y="3626"/>
                  <a:pt x="10368" y="4020"/>
                  <a:pt x="10757" y="4020"/>
                </a:cubicBezTo>
                <a:cubicBezTo>
                  <a:pt x="11146" y="4020"/>
                  <a:pt x="11491" y="3626"/>
                  <a:pt x="11707" y="3074"/>
                </a:cubicBezTo>
                <a:cubicBezTo>
                  <a:pt x="15941" y="3863"/>
                  <a:pt x="19354" y="10090"/>
                  <a:pt x="19786" y="17816"/>
                </a:cubicBezTo>
                <a:cubicBezTo>
                  <a:pt x="19483" y="18210"/>
                  <a:pt x="19267" y="18841"/>
                  <a:pt x="19267" y="19550"/>
                </a:cubicBezTo>
                <a:cubicBezTo>
                  <a:pt x="19267" y="20654"/>
                  <a:pt x="19786" y="21600"/>
                  <a:pt x="20390" y="21600"/>
                </a:cubicBezTo>
                <a:cubicBezTo>
                  <a:pt x="20995" y="21600"/>
                  <a:pt x="21514" y="20654"/>
                  <a:pt x="21514" y="19550"/>
                </a:cubicBezTo>
                <a:cubicBezTo>
                  <a:pt x="21600" y="18841"/>
                  <a:pt x="21298" y="18131"/>
                  <a:pt x="20909" y="1781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0" name="Form"/>
          <p:cNvSpPr/>
          <p:nvPr/>
        </p:nvSpPr>
        <p:spPr>
          <a:xfrm>
            <a:off x="6972300" y="2800350"/>
            <a:ext cx="26154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26" y="0"/>
                </a:moveTo>
                <a:cubicBezTo>
                  <a:pt x="8181" y="0"/>
                  <a:pt x="6444" y="1302"/>
                  <a:pt x="6129" y="2967"/>
                </a:cubicBezTo>
                <a:lnTo>
                  <a:pt x="2409" y="2967"/>
                </a:lnTo>
                <a:lnTo>
                  <a:pt x="688" y="2967"/>
                </a:lnTo>
                <a:cubicBezTo>
                  <a:pt x="321" y="2967"/>
                  <a:pt x="0" y="3243"/>
                  <a:pt x="0" y="3558"/>
                </a:cubicBezTo>
                <a:cubicBezTo>
                  <a:pt x="0" y="3873"/>
                  <a:pt x="321" y="4134"/>
                  <a:pt x="688" y="4134"/>
                </a:cubicBezTo>
                <a:lnTo>
                  <a:pt x="1786" y="4134"/>
                </a:lnTo>
                <a:lnTo>
                  <a:pt x="2573" y="17409"/>
                </a:lnTo>
                <a:cubicBezTo>
                  <a:pt x="2573" y="19704"/>
                  <a:pt x="4766" y="21600"/>
                  <a:pt x="7440" y="21600"/>
                </a:cubicBezTo>
                <a:lnTo>
                  <a:pt x="14160" y="21600"/>
                </a:lnTo>
                <a:cubicBezTo>
                  <a:pt x="16834" y="21600"/>
                  <a:pt x="19043" y="19704"/>
                  <a:pt x="19043" y="17409"/>
                </a:cubicBezTo>
                <a:lnTo>
                  <a:pt x="19830" y="4134"/>
                </a:lnTo>
                <a:lnTo>
                  <a:pt x="20928" y="4134"/>
                </a:lnTo>
                <a:cubicBezTo>
                  <a:pt x="21295" y="4134"/>
                  <a:pt x="21600" y="3873"/>
                  <a:pt x="21600" y="3558"/>
                </a:cubicBezTo>
                <a:cubicBezTo>
                  <a:pt x="21600" y="3243"/>
                  <a:pt x="21344" y="2967"/>
                  <a:pt x="20977" y="2967"/>
                </a:cubicBezTo>
                <a:lnTo>
                  <a:pt x="19240" y="2967"/>
                </a:lnTo>
                <a:lnTo>
                  <a:pt x="15635" y="2967"/>
                </a:lnTo>
                <a:cubicBezTo>
                  <a:pt x="15320" y="1257"/>
                  <a:pt x="13583" y="0"/>
                  <a:pt x="11537" y="0"/>
                </a:cubicBezTo>
                <a:lnTo>
                  <a:pt x="10226" y="0"/>
                </a:lnTo>
                <a:close/>
                <a:moveTo>
                  <a:pt x="10226" y="1167"/>
                </a:moveTo>
                <a:lnTo>
                  <a:pt x="11537" y="1167"/>
                </a:lnTo>
                <a:cubicBezTo>
                  <a:pt x="12849" y="1167"/>
                  <a:pt x="13943" y="1929"/>
                  <a:pt x="14258" y="3009"/>
                </a:cubicBezTo>
                <a:lnTo>
                  <a:pt x="7555" y="3009"/>
                </a:lnTo>
                <a:cubicBezTo>
                  <a:pt x="7817" y="1929"/>
                  <a:pt x="8915" y="1167"/>
                  <a:pt x="10226" y="1167"/>
                </a:cubicBezTo>
                <a:close/>
                <a:moveTo>
                  <a:pt x="3196" y="4134"/>
                </a:moveTo>
                <a:lnTo>
                  <a:pt x="6719" y="4134"/>
                </a:lnTo>
                <a:cubicBezTo>
                  <a:pt x="6772" y="4134"/>
                  <a:pt x="6765" y="4134"/>
                  <a:pt x="6818" y="4134"/>
                </a:cubicBezTo>
                <a:cubicBezTo>
                  <a:pt x="6870" y="4134"/>
                  <a:pt x="6863" y="4134"/>
                  <a:pt x="6916" y="4134"/>
                </a:cubicBezTo>
                <a:lnTo>
                  <a:pt x="15045" y="4134"/>
                </a:lnTo>
                <a:lnTo>
                  <a:pt x="18568" y="4134"/>
                </a:lnTo>
                <a:lnTo>
                  <a:pt x="17732" y="17367"/>
                </a:lnTo>
                <a:cubicBezTo>
                  <a:pt x="17732" y="19077"/>
                  <a:pt x="16149" y="20433"/>
                  <a:pt x="14209" y="20433"/>
                </a:cubicBezTo>
                <a:lnTo>
                  <a:pt x="7506" y="20433"/>
                </a:lnTo>
                <a:cubicBezTo>
                  <a:pt x="5566" y="20433"/>
                  <a:pt x="3982" y="19074"/>
                  <a:pt x="3982" y="17409"/>
                </a:cubicBezTo>
                <a:cubicBezTo>
                  <a:pt x="3982" y="17409"/>
                  <a:pt x="3982" y="17412"/>
                  <a:pt x="3982" y="17367"/>
                </a:cubicBezTo>
                <a:lnTo>
                  <a:pt x="3196" y="4134"/>
                </a:lnTo>
                <a:close/>
                <a:moveTo>
                  <a:pt x="6408" y="6300"/>
                </a:moveTo>
                <a:cubicBezTo>
                  <a:pt x="6041" y="6300"/>
                  <a:pt x="5716" y="6576"/>
                  <a:pt x="5769" y="6891"/>
                </a:cubicBezTo>
                <a:lnTo>
                  <a:pt x="6293" y="17733"/>
                </a:lnTo>
                <a:cubicBezTo>
                  <a:pt x="6293" y="18048"/>
                  <a:pt x="6614" y="18281"/>
                  <a:pt x="6981" y="18281"/>
                </a:cubicBezTo>
                <a:cubicBezTo>
                  <a:pt x="6981" y="18281"/>
                  <a:pt x="6978" y="18281"/>
                  <a:pt x="7031" y="18281"/>
                </a:cubicBezTo>
                <a:cubicBezTo>
                  <a:pt x="7398" y="18281"/>
                  <a:pt x="7722" y="18006"/>
                  <a:pt x="7670" y="17691"/>
                </a:cubicBezTo>
                <a:lnTo>
                  <a:pt x="7145" y="6848"/>
                </a:lnTo>
                <a:cubicBezTo>
                  <a:pt x="7093" y="6533"/>
                  <a:pt x="6775" y="6255"/>
                  <a:pt x="6408" y="6300"/>
                </a:cubicBezTo>
                <a:close/>
                <a:moveTo>
                  <a:pt x="14897" y="6300"/>
                </a:moveTo>
                <a:cubicBezTo>
                  <a:pt x="14530" y="6255"/>
                  <a:pt x="14212" y="6533"/>
                  <a:pt x="14160" y="6848"/>
                </a:cubicBezTo>
                <a:lnTo>
                  <a:pt x="13635" y="17691"/>
                </a:lnTo>
                <a:cubicBezTo>
                  <a:pt x="13635" y="18006"/>
                  <a:pt x="13891" y="18281"/>
                  <a:pt x="14258" y="18281"/>
                </a:cubicBezTo>
                <a:cubicBezTo>
                  <a:pt x="14258" y="18281"/>
                  <a:pt x="14271" y="18281"/>
                  <a:pt x="14324" y="18281"/>
                </a:cubicBezTo>
                <a:cubicBezTo>
                  <a:pt x="14691" y="18281"/>
                  <a:pt x="14996" y="18048"/>
                  <a:pt x="14995" y="17733"/>
                </a:cubicBezTo>
                <a:lnTo>
                  <a:pt x="15520" y="6891"/>
                </a:lnTo>
                <a:cubicBezTo>
                  <a:pt x="15520" y="6576"/>
                  <a:pt x="15264" y="6300"/>
                  <a:pt x="14897" y="63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1" name="Form"/>
          <p:cNvSpPr/>
          <p:nvPr/>
        </p:nvSpPr>
        <p:spPr>
          <a:xfrm>
            <a:off x="1727200" y="3911600"/>
            <a:ext cx="306785" cy="306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0" y="0"/>
                </a:moveTo>
                <a:cubicBezTo>
                  <a:pt x="10557" y="0"/>
                  <a:pt x="10283" y="274"/>
                  <a:pt x="10283" y="587"/>
                </a:cubicBezTo>
                <a:lnTo>
                  <a:pt x="10283" y="3577"/>
                </a:lnTo>
                <a:cubicBezTo>
                  <a:pt x="10283" y="3890"/>
                  <a:pt x="10557" y="4164"/>
                  <a:pt x="10870" y="4164"/>
                </a:cubicBezTo>
                <a:cubicBezTo>
                  <a:pt x="11228" y="4164"/>
                  <a:pt x="11443" y="3934"/>
                  <a:pt x="11443" y="3577"/>
                </a:cubicBezTo>
                <a:lnTo>
                  <a:pt x="11443" y="587"/>
                </a:lnTo>
                <a:cubicBezTo>
                  <a:pt x="11443" y="274"/>
                  <a:pt x="11183" y="0"/>
                  <a:pt x="10870" y="0"/>
                </a:cubicBezTo>
                <a:close/>
                <a:moveTo>
                  <a:pt x="3702" y="3130"/>
                </a:moveTo>
                <a:cubicBezTo>
                  <a:pt x="3557" y="3130"/>
                  <a:pt x="3409" y="3186"/>
                  <a:pt x="3297" y="3297"/>
                </a:cubicBezTo>
                <a:cubicBezTo>
                  <a:pt x="3074" y="3521"/>
                  <a:pt x="3074" y="3884"/>
                  <a:pt x="3297" y="4108"/>
                </a:cubicBezTo>
                <a:lnTo>
                  <a:pt x="5393" y="6203"/>
                </a:lnTo>
                <a:cubicBezTo>
                  <a:pt x="5482" y="6338"/>
                  <a:pt x="5664" y="6385"/>
                  <a:pt x="5798" y="6385"/>
                </a:cubicBezTo>
                <a:cubicBezTo>
                  <a:pt x="5932" y="6385"/>
                  <a:pt x="6069" y="6293"/>
                  <a:pt x="6203" y="6203"/>
                </a:cubicBezTo>
                <a:cubicBezTo>
                  <a:pt x="6427" y="5980"/>
                  <a:pt x="6427" y="5617"/>
                  <a:pt x="6203" y="5393"/>
                </a:cubicBezTo>
                <a:lnTo>
                  <a:pt x="4108" y="3297"/>
                </a:lnTo>
                <a:cubicBezTo>
                  <a:pt x="3996" y="3186"/>
                  <a:pt x="3848" y="3130"/>
                  <a:pt x="3702" y="3130"/>
                </a:cubicBezTo>
                <a:close/>
                <a:moveTo>
                  <a:pt x="17870" y="3130"/>
                </a:moveTo>
                <a:cubicBezTo>
                  <a:pt x="17724" y="3130"/>
                  <a:pt x="17576" y="3186"/>
                  <a:pt x="17464" y="3297"/>
                </a:cubicBezTo>
                <a:lnTo>
                  <a:pt x="15369" y="5393"/>
                </a:lnTo>
                <a:cubicBezTo>
                  <a:pt x="15145" y="5617"/>
                  <a:pt x="15145" y="5980"/>
                  <a:pt x="15369" y="6203"/>
                </a:cubicBezTo>
                <a:cubicBezTo>
                  <a:pt x="15458" y="6338"/>
                  <a:pt x="15640" y="6385"/>
                  <a:pt x="15774" y="6385"/>
                </a:cubicBezTo>
                <a:cubicBezTo>
                  <a:pt x="15908" y="6385"/>
                  <a:pt x="16090" y="6293"/>
                  <a:pt x="16179" y="6203"/>
                </a:cubicBezTo>
                <a:lnTo>
                  <a:pt x="18275" y="4108"/>
                </a:lnTo>
                <a:cubicBezTo>
                  <a:pt x="18498" y="3884"/>
                  <a:pt x="18498" y="3521"/>
                  <a:pt x="18275" y="3297"/>
                </a:cubicBezTo>
                <a:cubicBezTo>
                  <a:pt x="18163" y="3186"/>
                  <a:pt x="18015" y="3130"/>
                  <a:pt x="17870" y="3130"/>
                </a:cubicBezTo>
                <a:close/>
                <a:moveTo>
                  <a:pt x="10870" y="6706"/>
                </a:moveTo>
                <a:cubicBezTo>
                  <a:pt x="8590" y="6706"/>
                  <a:pt x="6706" y="8590"/>
                  <a:pt x="6706" y="10870"/>
                </a:cubicBezTo>
                <a:cubicBezTo>
                  <a:pt x="6706" y="13150"/>
                  <a:pt x="8590" y="15019"/>
                  <a:pt x="10870" y="15019"/>
                </a:cubicBezTo>
                <a:cubicBezTo>
                  <a:pt x="13195" y="15019"/>
                  <a:pt x="15019" y="13150"/>
                  <a:pt x="15019" y="10870"/>
                </a:cubicBezTo>
                <a:cubicBezTo>
                  <a:pt x="15019" y="8590"/>
                  <a:pt x="13150" y="6706"/>
                  <a:pt x="10870" y="6706"/>
                </a:cubicBezTo>
                <a:close/>
                <a:moveTo>
                  <a:pt x="10870" y="7866"/>
                </a:moveTo>
                <a:cubicBezTo>
                  <a:pt x="12569" y="7866"/>
                  <a:pt x="13904" y="9216"/>
                  <a:pt x="13860" y="10870"/>
                </a:cubicBezTo>
                <a:cubicBezTo>
                  <a:pt x="13860" y="12524"/>
                  <a:pt x="12524" y="13860"/>
                  <a:pt x="10870" y="13860"/>
                </a:cubicBezTo>
                <a:cubicBezTo>
                  <a:pt x="9216" y="13860"/>
                  <a:pt x="7866" y="12524"/>
                  <a:pt x="7866" y="10870"/>
                </a:cubicBezTo>
                <a:cubicBezTo>
                  <a:pt x="7866" y="9216"/>
                  <a:pt x="9216" y="7866"/>
                  <a:pt x="10870" y="7866"/>
                </a:cubicBezTo>
                <a:close/>
                <a:moveTo>
                  <a:pt x="587" y="10283"/>
                </a:moveTo>
                <a:cubicBezTo>
                  <a:pt x="274" y="10283"/>
                  <a:pt x="0" y="10557"/>
                  <a:pt x="0" y="10870"/>
                </a:cubicBezTo>
                <a:cubicBezTo>
                  <a:pt x="0" y="11183"/>
                  <a:pt x="274" y="11443"/>
                  <a:pt x="587" y="11443"/>
                </a:cubicBezTo>
                <a:lnTo>
                  <a:pt x="3577" y="11443"/>
                </a:lnTo>
                <a:cubicBezTo>
                  <a:pt x="3890" y="11443"/>
                  <a:pt x="4164" y="11183"/>
                  <a:pt x="4164" y="10870"/>
                </a:cubicBezTo>
                <a:cubicBezTo>
                  <a:pt x="4164" y="10557"/>
                  <a:pt x="3890" y="10283"/>
                  <a:pt x="3577" y="10283"/>
                </a:cubicBezTo>
                <a:lnTo>
                  <a:pt x="587" y="10283"/>
                </a:lnTo>
                <a:close/>
                <a:moveTo>
                  <a:pt x="18023" y="10283"/>
                </a:moveTo>
                <a:cubicBezTo>
                  <a:pt x="17710" y="10283"/>
                  <a:pt x="17436" y="10557"/>
                  <a:pt x="17436" y="10870"/>
                </a:cubicBezTo>
                <a:cubicBezTo>
                  <a:pt x="17436" y="11183"/>
                  <a:pt x="17710" y="11443"/>
                  <a:pt x="18023" y="11443"/>
                </a:cubicBezTo>
                <a:lnTo>
                  <a:pt x="21013" y="11443"/>
                </a:lnTo>
                <a:cubicBezTo>
                  <a:pt x="21326" y="11443"/>
                  <a:pt x="21555" y="11183"/>
                  <a:pt x="21600" y="10870"/>
                </a:cubicBezTo>
                <a:cubicBezTo>
                  <a:pt x="21600" y="10557"/>
                  <a:pt x="21326" y="10283"/>
                  <a:pt x="21013" y="10283"/>
                </a:cubicBezTo>
                <a:lnTo>
                  <a:pt x="18023" y="10283"/>
                </a:lnTo>
                <a:close/>
                <a:moveTo>
                  <a:pt x="5798" y="15201"/>
                </a:moveTo>
                <a:cubicBezTo>
                  <a:pt x="5653" y="15201"/>
                  <a:pt x="5505" y="15257"/>
                  <a:pt x="5393" y="15369"/>
                </a:cubicBezTo>
                <a:lnTo>
                  <a:pt x="3297" y="17464"/>
                </a:lnTo>
                <a:cubicBezTo>
                  <a:pt x="3074" y="17688"/>
                  <a:pt x="3074" y="18051"/>
                  <a:pt x="3297" y="18275"/>
                </a:cubicBezTo>
                <a:cubicBezTo>
                  <a:pt x="3387" y="18409"/>
                  <a:pt x="3568" y="18456"/>
                  <a:pt x="3702" y="18456"/>
                </a:cubicBezTo>
                <a:cubicBezTo>
                  <a:pt x="3837" y="18456"/>
                  <a:pt x="3974" y="18364"/>
                  <a:pt x="4108" y="18275"/>
                </a:cubicBezTo>
                <a:lnTo>
                  <a:pt x="6203" y="16179"/>
                </a:lnTo>
                <a:cubicBezTo>
                  <a:pt x="6427" y="15956"/>
                  <a:pt x="6427" y="15592"/>
                  <a:pt x="6203" y="15369"/>
                </a:cubicBezTo>
                <a:cubicBezTo>
                  <a:pt x="6092" y="15257"/>
                  <a:pt x="5943" y="15201"/>
                  <a:pt x="5798" y="15201"/>
                </a:cubicBezTo>
                <a:close/>
                <a:moveTo>
                  <a:pt x="15774" y="15201"/>
                </a:moveTo>
                <a:cubicBezTo>
                  <a:pt x="15629" y="15201"/>
                  <a:pt x="15480" y="15257"/>
                  <a:pt x="15369" y="15369"/>
                </a:cubicBezTo>
                <a:cubicBezTo>
                  <a:pt x="15145" y="15592"/>
                  <a:pt x="15145" y="15955"/>
                  <a:pt x="15369" y="16179"/>
                </a:cubicBezTo>
                <a:lnTo>
                  <a:pt x="17464" y="18275"/>
                </a:lnTo>
                <a:cubicBezTo>
                  <a:pt x="17554" y="18409"/>
                  <a:pt x="17735" y="18456"/>
                  <a:pt x="17870" y="18456"/>
                </a:cubicBezTo>
                <a:cubicBezTo>
                  <a:pt x="18004" y="18456"/>
                  <a:pt x="18185" y="18364"/>
                  <a:pt x="18275" y="18275"/>
                </a:cubicBezTo>
                <a:cubicBezTo>
                  <a:pt x="18498" y="18051"/>
                  <a:pt x="18498" y="17688"/>
                  <a:pt x="18275" y="17464"/>
                </a:cubicBezTo>
                <a:lnTo>
                  <a:pt x="16179" y="15369"/>
                </a:lnTo>
                <a:cubicBezTo>
                  <a:pt x="16067" y="15257"/>
                  <a:pt x="15919" y="15201"/>
                  <a:pt x="15774" y="15201"/>
                </a:cubicBezTo>
                <a:close/>
                <a:moveTo>
                  <a:pt x="10870" y="17436"/>
                </a:moveTo>
                <a:cubicBezTo>
                  <a:pt x="10557" y="17436"/>
                  <a:pt x="10283" y="17710"/>
                  <a:pt x="10283" y="18023"/>
                </a:cubicBezTo>
                <a:lnTo>
                  <a:pt x="10283" y="21013"/>
                </a:lnTo>
                <a:cubicBezTo>
                  <a:pt x="10283" y="21326"/>
                  <a:pt x="10557" y="21600"/>
                  <a:pt x="10870" y="21600"/>
                </a:cubicBezTo>
                <a:cubicBezTo>
                  <a:pt x="11228" y="21600"/>
                  <a:pt x="11443" y="21371"/>
                  <a:pt x="11443" y="21013"/>
                </a:cubicBezTo>
                <a:lnTo>
                  <a:pt x="11443" y="18023"/>
                </a:lnTo>
                <a:cubicBezTo>
                  <a:pt x="11443" y="17710"/>
                  <a:pt x="11183" y="17436"/>
                  <a:pt x="10870" y="1743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2" name="Form"/>
          <p:cNvSpPr/>
          <p:nvPr/>
        </p:nvSpPr>
        <p:spPr>
          <a:xfrm>
            <a:off x="2381250" y="39116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60" y="21600"/>
                  <a:pt x="0" y="16740"/>
                  <a:pt x="0" y="10800"/>
                </a:cubicBezTo>
                <a:cubicBezTo>
                  <a:pt x="0" y="4860"/>
                  <a:pt x="4860" y="0"/>
                  <a:pt x="10800" y="0"/>
                </a:cubicBezTo>
                <a:cubicBezTo>
                  <a:pt x="16740" y="0"/>
                  <a:pt x="21600" y="4860"/>
                  <a:pt x="21600" y="10800"/>
                </a:cubicBezTo>
                <a:cubicBezTo>
                  <a:pt x="21600" y="16785"/>
                  <a:pt x="16740" y="21600"/>
                  <a:pt x="10800" y="21600"/>
                </a:cubicBezTo>
                <a:close/>
                <a:moveTo>
                  <a:pt x="10800" y="1170"/>
                </a:moveTo>
                <a:cubicBezTo>
                  <a:pt x="5490" y="1170"/>
                  <a:pt x="1170" y="5490"/>
                  <a:pt x="1170" y="10800"/>
                </a:cubicBezTo>
                <a:cubicBezTo>
                  <a:pt x="1170" y="16110"/>
                  <a:pt x="5490" y="20430"/>
                  <a:pt x="10800" y="20430"/>
                </a:cubicBezTo>
                <a:cubicBezTo>
                  <a:pt x="16110" y="20430"/>
                  <a:pt x="20430" y="16110"/>
                  <a:pt x="20430" y="10800"/>
                </a:cubicBezTo>
                <a:cubicBezTo>
                  <a:pt x="20430" y="5490"/>
                  <a:pt x="16110" y="1170"/>
                  <a:pt x="10800" y="117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3" name="Form"/>
          <p:cNvSpPr/>
          <p:nvPr/>
        </p:nvSpPr>
        <p:spPr>
          <a:xfrm>
            <a:off x="3086100" y="3924300"/>
            <a:ext cx="193676" cy="284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64" y="21600"/>
                </a:moveTo>
                <a:cubicBezTo>
                  <a:pt x="7153" y="21600"/>
                  <a:pt x="0" y="16779"/>
                  <a:pt x="0" y="10800"/>
                </a:cubicBezTo>
                <a:cubicBezTo>
                  <a:pt x="0" y="4870"/>
                  <a:pt x="7082" y="0"/>
                  <a:pt x="15864" y="0"/>
                </a:cubicBezTo>
                <a:cubicBezTo>
                  <a:pt x="17634" y="0"/>
                  <a:pt x="19334" y="193"/>
                  <a:pt x="20963" y="579"/>
                </a:cubicBezTo>
                <a:cubicBezTo>
                  <a:pt x="21317" y="675"/>
                  <a:pt x="21600" y="916"/>
                  <a:pt x="21600" y="1157"/>
                </a:cubicBezTo>
                <a:cubicBezTo>
                  <a:pt x="21600" y="1398"/>
                  <a:pt x="21388" y="1639"/>
                  <a:pt x="20963" y="1736"/>
                </a:cubicBezTo>
                <a:cubicBezTo>
                  <a:pt x="15297" y="3038"/>
                  <a:pt x="11473" y="6702"/>
                  <a:pt x="11473" y="10752"/>
                </a:cubicBezTo>
                <a:cubicBezTo>
                  <a:pt x="11473" y="14850"/>
                  <a:pt x="15297" y="18466"/>
                  <a:pt x="20963" y="19768"/>
                </a:cubicBezTo>
                <a:cubicBezTo>
                  <a:pt x="21317" y="19864"/>
                  <a:pt x="21600" y="20105"/>
                  <a:pt x="21600" y="20346"/>
                </a:cubicBezTo>
                <a:cubicBezTo>
                  <a:pt x="21600" y="20588"/>
                  <a:pt x="21317" y="20829"/>
                  <a:pt x="20963" y="20925"/>
                </a:cubicBezTo>
                <a:cubicBezTo>
                  <a:pt x="19334" y="21407"/>
                  <a:pt x="17563" y="21600"/>
                  <a:pt x="15864" y="21600"/>
                </a:cubicBezTo>
                <a:close/>
                <a:moveTo>
                  <a:pt x="15864" y="1254"/>
                </a:moveTo>
                <a:cubicBezTo>
                  <a:pt x="8144" y="1254"/>
                  <a:pt x="1841" y="5545"/>
                  <a:pt x="1841" y="10800"/>
                </a:cubicBezTo>
                <a:cubicBezTo>
                  <a:pt x="1841" y="16055"/>
                  <a:pt x="8144" y="20346"/>
                  <a:pt x="15864" y="20346"/>
                </a:cubicBezTo>
                <a:cubicBezTo>
                  <a:pt x="16572" y="20346"/>
                  <a:pt x="17209" y="20298"/>
                  <a:pt x="17847" y="20250"/>
                </a:cubicBezTo>
                <a:cubicBezTo>
                  <a:pt x="12889" y="18370"/>
                  <a:pt x="9631" y="14802"/>
                  <a:pt x="9631" y="10800"/>
                </a:cubicBezTo>
                <a:cubicBezTo>
                  <a:pt x="9631" y="6798"/>
                  <a:pt x="12818" y="3230"/>
                  <a:pt x="17847" y="1350"/>
                </a:cubicBezTo>
                <a:cubicBezTo>
                  <a:pt x="17209" y="1302"/>
                  <a:pt x="16501" y="1254"/>
                  <a:pt x="15864" y="125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4" name="Form"/>
          <p:cNvSpPr/>
          <p:nvPr/>
        </p:nvSpPr>
        <p:spPr>
          <a:xfrm>
            <a:off x="3740150" y="3924300"/>
            <a:ext cx="195581" cy="285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51" y="21600"/>
                </a:moveTo>
                <a:cubicBezTo>
                  <a:pt x="3997" y="21600"/>
                  <a:pt x="2314" y="21408"/>
                  <a:pt x="631" y="21024"/>
                </a:cubicBezTo>
                <a:cubicBezTo>
                  <a:pt x="281" y="20928"/>
                  <a:pt x="0" y="20688"/>
                  <a:pt x="0" y="20448"/>
                </a:cubicBezTo>
                <a:cubicBezTo>
                  <a:pt x="0" y="20208"/>
                  <a:pt x="210" y="19968"/>
                  <a:pt x="631" y="19872"/>
                </a:cubicBezTo>
                <a:cubicBezTo>
                  <a:pt x="6312" y="18528"/>
                  <a:pt x="10099" y="14880"/>
                  <a:pt x="10099" y="10800"/>
                </a:cubicBezTo>
                <a:cubicBezTo>
                  <a:pt x="10099" y="6672"/>
                  <a:pt x="6312" y="3024"/>
                  <a:pt x="631" y="1728"/>
                </a:cubicBezTo>
                <a:cubicBezTo>
                  <a:pt x="281" y="1632"/>
                  <a:pt x="0" y="1392"/>
                  <a:pt x="0" y="1152"/>
                </a:cubicBezTo>
                <a:cubicBezTo>
                  <a:pt x="0" y="912"/>
                  <a:pt x="281" y="672"/>
                  <a:pt x="631" y="576"/>
                </a:cubicBezTo>
                <a:cubicBezTo>
                  <a:pt x="2244" y="192"/>
                  <a:pt x="3997" y="0"/>
                  <a:pt x="5751" y="0"/>
                </a:cubicBezTo>
                <a:cubicBezTo>
                  <a:pt x="14447" y="0"/>
                  <a:pt x="21600" y="4848"/>
                  <a:pt x="21600" y="10848"/>
                </a:cubicBezTo>
                <a:cubicBezTo>
                  <a:pt x="21530" y="16752"/>
                  <a:pt x="14447" y="21600"/>
                  <a:pt x="5751" y="21600"/>
                </a:cubicBezTo>
                <a:close/>
                <a:moveTo>
                  <a:pt x="3717" y="20256"/>
                </a:moveTo>
                <a:cubicBezTo>
                  <a:pt x="4418" y="20304"/>
                  <a:pt x="5049" y="20352"/>
                  <a:pt x="5751" y="20352"/>
                </a:cubicBezTo>
                <a:cubicBezTo>
                  <a:pt x="13465" y="20352"/>
                  <a:pt x="19777" y="16032"/>
                  <a:pt x="19777" y="10752"/>
                </a:cubicBezTo>
                <a:cubicBezTo>
                  <a:pt x="19777" y="5472"/>
                  <a:pt x="13465" y="1152"/>
                  <a:pt x="5751" y="1152"/>
                </a:cubicBezTo>
                <a:cubicBezTo>
                  <a:pt x="5049" y="1152"/>
                  <a:pt x="4418" y="1200"/>
                  <a:pt x="3717" y="1248"/>
                </a:cubicBezTo>
                <a:cubicBezTo>
                  <a:pt x="8696" y="3120"/>
                  <a:pt x="11922" y="6720"/>
                  <a:pt x="11922" y="10752"/>
                </a:cubicBezTo>
                <a:cubicBezTo>
                  <a:pt x="11922" y="14784"/>
                  <a:pt x="8696" y="18384"/>
                  <a:pt x="3717" y="2025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5" name="Form"/>
          <p:cNvSpPr/>
          <p:nvPr/>
        </p:nvSpPr>
        <p:spPr>
          <a:xfrm>
            <a:off x="4343400" y="3930650"/>
            <a:ext cx="300435" cy="264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43" y="0"/>
                </a:moveTo>
                <a:cubicBezTo>
                  <a:pt x="10323" y="0"/>
                  <a:pt x="10044" y="317"/>
                  <a:pt x="10044" y="680"/>
                </a:cubicBezTo>
                <a:lnTo>
                  <a:pt x="10044" y="4145"/>
                </a:lnTo>
                <a:cubicBezTo>
                  <a:pt x="10044" y="4508"/>
                  <a:pt x="10323" y="4825"/>
                  <a:pt x="10643" y="4825"/>
                </a:cubicBezTo>
                <a:cubicBezTo>
                  <a:pt x="10963" y="4825"/>
                  <a:pt x="11228" y="4508"/>
                  <a:pt x="11228" y="4145"/>
                </a:cubicBezTo>
                <a:lnTo>
                  <a:pt x="11228" y="680"/>
                </a:lnTo>
                <a:cubicBezTo>
                  <a:pt x="11228" y="317"/>
                  <a:pt x="10963" y="0"/>
                  <a:pt x="10643" y="0"/>
                </a:cubicBezTo>
                <a:close/>
                <a:moveTo>
                  <a:pt x="3324" y="3627"/>
                </a:moveTo>
                <a:cubicBezTo>
                  <a:pt x="3176" y="3627"/>
                  <a:pt x="3025" y="3692"/>
                  <a:pt x="2910" y="3821"/>
                </a:cubicBezTo>
                <a:cubicBezTo>
                  <a:pt x="2682" y="4080"/>
                  <a:pt x="2682" y="4501"/>
                  <a:pt x="2910" y="4760"/>
                </a:cubicBezTo>
                <a:lnTo>
                  <a:pt x="5050" y="7189"/>
                </a:lnTo>
                <a:cubicBezTo>
                  <a:pt x="5187" y="7345"/>
                  <a:pt x="5327" y="7400"/>
                  <a:pt x="5464" y="7400"/>
                </a:cubicBezTo>
                <a:cubicBezTo>
                  <a:pt x="5601" y="7400"/>
                  <a:pt x="5787" y="7345"/>
                  <a:pt x="5878" y="7189"/>
                </a:cubicBezTo>
                <a:cubicBezTo>
                  <a:pt x="6106" y="6930"/>
                  <a:pt x="6106" y="6509"/>
                  <a:pt x="5878" y="6250"/>
                </a:cubicBezTo>
                <a:lnTo>
                  <a:pt x="3738" y="3821"/>
                </a:lnTo>
                <a:cubicBezTo>
                  <a:pt x="3624" y="3692"/>
                  <a:pt x="3473" y="3627"/>
                  <a:pt x="3324" y="3627"/>
                </a:cubicBezTo>
                <a:close/>
                <a:moveTo>
                  <a:pt x="18247" y="3627"/>
                </a:moveTo>
                <a:cubicBezTo>
                  <a:pt x="18099" y="3627"/>
                  <a:pt x="17948" y="3692"/>
                  <a:pt x="17834" y="3821"/>
                </a:cubicBezTo>
                <a:lnTo>
                  <a:pt x="15694" y="6250"/>
                </a:lnTo>
                <a:cubicBezTo>
                  <a:pt x="15465" y="6509"/>
                  <a:pt x="15465" y="6930"/>
                  <a:pt x="15694" y="7189"/>
                </a:cubicBezTo>
                <a:cubicBezTo>
                  <a:pt x="15785" y="7345"/>
                  <a:pt x="15925" y="7400"/>
                  <a:pt x="16107" y="7400"/>
                </a:cubicBezTo>
                <a:cubicBezTo>
                  <a:pt x="16244" y="7400"/>
                  <a:pt x="16430" y="7345"/>
                  <a:pt x="16521" y="7189"/>
                </a:cubicBezTo>
                <a:lnTo>
                  <a:pt x="18661" y="4760"/>
                </a:lnTo>
                <a:cubicBezTo>
                  <a:pt x="18889" y="4501"/>
                  <a:pt x="18889" y="4080"/>
                  <a:pt x="18661" y="3821"/>
                </a:cubicBezTo>
                <a:cubicBezTo>
                  <a:pt x="18547" y="3692"/>
                  <a:pt x="18396" y="3627"/>
                  <a:pt x="18247" y="3627"/>
                </a:cubicBezTo>
                <a:close/>
                <a:moveTo>
                  <a:pt x="10957" y="7772"/>
                </a:moveTo>
                <a:cubicBezTo>
                  <a:pt x="10135" y="7772"/>
                  <a:pt x="9359" y="8031"/>
                  <a:pt x="8674" y="8549"/>
                </a:cubicBezTo>
                <a:cubicBezTo>
                  <a:pt x="8446" y="8498"/>
                  <a:pt x="8175" y="8501"/>
                  <a:pt x="7947" y="8501"/>
                </a:cubicBezTo>
                <a:cubicBezTo>
                  <a:pt x="4888" y="8501"/>
                  <a:pt x="2425" y="11189"/>
                  <a:pt x="2197" y="14557"/>
                </a:cubicBezTo>
                <a:cubicBezTo>
                  <a:pt x="919" y="15023"/>
                  <a:pt x="0" y="16419"/>
                  <a:pt x="0" y="17973"/>
                </a:cubicBezTo>
                <a:cubicBezTo>
                  <a:pt x="0" y="19942"/>
                  <a:pt x="1415" y="21600"/>
                  <a:pt x="3196" y="21600"/>
                </a:cubicBezTo>
                <a:lnTo>
                  <a:pt x="11599" y="21600"/>
                </a:lnTo>
                <a:cubicBezTo>
                  <a:pt x="13425" y="21600"/>
                  <a:pt x="14972" y="20305"/>
                  <a:pt x="15565" y="18491"/>
                </a:cubicBezTo>
                <a:cubicBezTo>
                  <a:pt x="15565" y="18647"/>
                  <a:pt x="15614" y="18805"/>
                  <a:pt x="15751" y="18961"/>
                </a:cubicBezTo>
                <a:lnTo>
                  <a:pt x="17891" y="21406"/>
                </a:lnTo>
                <a:cubicBezTo>
                  <a:pt x="18028" y="21561"/>
                  <a:pt x="18167" y="21600"/>
                  <a:pt x="18304" y="21600"/>
                </a:cubicBezTo>
                <a:cubicBezTo>
                  <a:pt x="18441" y="21600"/>
                  <a:pt x="18627" y="21561"/>
                  <a:pt x="18718" y="21406"/>
                </a:cubicBezTo>
                <a:cubicBezTo>
                  <a:pt x="18946" y="21147"/>
                  <a:pt x="18946" y="20726"/>
                  <a:pt x="18718" y="20467"/>
                </a:cubicBezTo>
                <a:lnTo>
                  <a:pt x="16478" y="18038"/>
                </a:lnTo>
                <a:cubicBezTo>
                  <a:pt x="16250" y="17779"/>
                  <a:pt x="15893" y="17779"/>
                  <a:pt x="15665" y="18038"/>
                </a:cubicBezTo>
                <a:cubicBezTo>
                  <a:pt x="15665" y="18038"/>
                  <a:pt x="15608" y="18086"/>
                  <a:pt x="15608" y="18086"/>
                </a:cubicBezTo>
                <a:cubicBezTo>
                  <a:pt x="15699" y="17672"/>
                  <a:pt x="15793" y="17209"/>
                  <a:pt x="15793" y="16742"/>
                </a:cubicBezTo>
                <a:cubicBezTo>
                  <a:pt x="15793" y="15706"/>
                  <a:pt x="15525" y="14718"/>
                  <a:pt x="15023" y="13941"/>
                </a:cubicBezTo>
                <a:cubicBezTo>
                  <a:pt x="15114" y="13527"/>
                  <a:pt x="15208" y="13064"/>
                  <a:pt x="15208" y="12597"/>
                </a:cubicBezTo>
                <a:cubicBezTo>
                  <a:pt x="15208" y="9955"/>
                  <a:pt x="13285" y="7772"/>
                  <a:pt x="10957" y="7772"/>
                </a:cubicBezTo>
                <a:close/>
                <a:moveTo>
                  <a:pt x="10871" y="9116"/>
                </a:moveTo>
                <a:cubicBezTo>
                  <a:pt x="12606" y="9116"/>
                  <a:pt x="14061" y="10836"/>
                  <a:pt x="13924" y="12856"/>
                </a:cubicBezTo>
                <a:cubicBezTo>
                  <a:pt x="13742" y="12701"/>
                  <a:pt x="13565" y="12588"/>
                  <a:pt x="13382" y="12484"/>
                </a:cubicBezTo>
                <a:cubicBezTo>
                  <a:pt x="13291" y="12432"/>
                  <a:pt x="13145" y="12390"/>
                  <a:pt x="13054" y="12338"/>
                </a:cubicBezTo>
                <a:cubicBezTo>
                  <a:pt x="12963" y="12286"/>
                  <a:pt x="12971" y="12183"/>
                  <a:pt x="12926" y="12079"/>
                </a:cubicBezTo>
                <a:cubicBezTo>
                  <a:pt x="12743" y="11665"/>
                  <a:pt x="12512" y="11292"/>
                  <a:pt x="12284" y="10930"/>
                </a:cubicBezTo>
                <a:cubicBezTo>
                  <a:pt x="11782" y="10204"/>
                  <a:pt x="11091" y="9579"/>
                  <a:pt x="10315" y="9165"/>
                </a:cubicBezTo>
                <a:cubicBezTo>
                  <a:pt x="10543" y="9113"/>
                  <a:pt x="10689" y="9116"/>
                  <a:pt x="10871" y="9116"/>
                </a:cubicBezTo>
                <a:close/>
                <a:moveTo>
                  <a:pt x="7847" y="9796"/>
                </a:moveTo>
                <a:cubicBezTo>
                  <a:pt x="8121" y="9796"/>
                  <a:pt x="8403" y="9793"/>
                  <a:pt x="8631" y="9845"/>
                </a:cubicBezTo>
                <a:cubicBezTo>
                  <a:pt x="9499" y="10000"/>
                  <a:pt x="10275" y="10466"/>
                  <a:pt x="10914" y="11140"/>
                </a:cubicBezTo>
                <a:cubicBezTo>
                  <a:pt x="11234" y="11451"/>
                  <a:pt x="11499" y="11859"/>
                  <a:pt x="11727" y="12273"/>
                </a:cubicBezTo>
                <a:cubicBezTo>
                  <a:pt x="11864" y="12533"/>
                  <a:pt x="11961" y="12792"/>
                  <a:pt x="12098" y="13051"/>
                </a:cubicBezTo>
                <a:cubicBezTo>
                  <a:pt x="12190" y="13258"/>
                  <a:pt x="12372" y="13368"/>
                  <a:pt x="12555" y="13472"/>
                </a:cubicBezTo>
                <a:cubicBezTo>
                  <a:pt x="13057" y="13679"/>
                  <a:pt x="13474" y="14042"/>
                  <a:pt x="13839" y="14508"/>
                </a:cubicBezTo>
                <a:cubicBezTo>
                  <a:pt x="14295" y="15130"/>
                  <a:pt x="14566" y="15962"/>
                  <a:pt x="14566" y="16791"/>
                </a:cubicBezTo>
                <a:cubicBezTo>
                  <a:pt x="14567" y="18708"/>
                  <a:pt x="13188" y="20256"/>
                  <a:pt x="11499" y="20256"/>
                </a:cubicBezTo>
                <a:lnTo>
                  <a:pt x="3110" y="20256"/>
                </a:lnTo>
                <a:cubicBezTo>
                  <a:pt x="2014" y="20256"/>
                  <a:pt x="1099" y="19217"/>
                  <a:pt x="1099" y="17973"/>
                </a:cubicBezTo>
                <a:cubicBezTo>
                  <a:pt x="1099" y="16833"/>
                  <a:pt x="1781" y="15910"/>
                  <a:pt x="2739" y="15755"/>
                </a:cubicBezTo>
                <a:cubicBezTo>
                  <a:pt x="3013" y="15703"/>
                  <a:pt x="3239" y="15437"/>
                  <a:pt x="3239" y="15075"/>
                </a:cubicBezTo>
                <a:lnTo>
                  <a:pt x="3239" y="15026"/>
                </a:lnTo>
                <a:cubicBezTo>
                  <a:pt x="3239" y="12176"/>
                  <a:pt x="5290" y="9796"/>
                  <a:pt x="7847" y="9796"/>
                </a:cubicBezTo>
                <a:close/>
                <a:moveTo>
                  <a:pt x="17948" y="11917"/>
                </a:moveTo>
                <a:cubicBezTo>
                  <a:pt x="17628" y="11917"/>
                  <a:pt x="17348" y="12235"/>
                  <a:pt x="17348" y="12597"/>
                </a:cubicBezTo>
                <a:cubicBezTo>
                  <a:pt x="17348" y="12960"/>
                  <a:pt x="17628" y="13261"/>
                  <a:pt x="17948" y="13261"/>
                </a:cubicBezTo>
                <a:lnTo>
                  <a:pt x="21001" y="13261"/>
                </a:lnTo>
                <a:cubicBezTo>
                  <a:pt x="21320" y="13261"/>
                  <a:pt x="21600" y="12960"/>
                  <a:pt x="21600" y="12597"/>
                </a:cubicBezTo>
                <a:cubicBezTo>
                  <a:pt x="21600" y="12183"/>
                  <a:pt x="21320" y="11917"/>
                  <a:pt x="21001" y="11917"/>
                </a:cubicBezTo>
                <a:lnTo>
                  <a:pt x="17948" y="1191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6" name="Form"/>
          <p:cNvSpPr/>
          <p:nvPr/>
        </p:nvSpPr>
        <p:spPr>
          <a:xfrm>
            <a:off x="4991100" y="3911600"/>
            <a:ext cx="304800" cy="306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615" y="0"/>
                  <a:pt x="3234" y="3269"/>
                  <a:pt x="3009" y="7340"/>
                </a:cubicBezTo>
                <a:cubicBezTo>
                  <a:pt x="1254" y="7832"/>
                  <a:pt x="0" y="9445"/>
                  <a:pt x="0" y="11324"/>
                </a:cubicBezTo>
                <a:cubicBezTo>
                  <a:pt x="0" y="13606"/>
                  <a:pt x="1896" y="15477"/>
                  <a:pt x="4191" y="15477"/>
                </a:cubicBezTo>
                <a:lnTo>
                  <a:pt x="15891" y="15477"/>
                </a:lnTo>
                <a:cubicBezTo>
                  <a:pt x="19041" y="15477"/>
                  <a:pt x="21555" y="12924"/>
                  <a:pt x="21600" y="9926"/>
                </a:cubicBezTo>
                <a:cubicBezTo>
                  <a:pt x="21600" y="8584"/>
                  <a:pt x="21105" y="7292"/>
                  <a:pt x="20250" y="6263"/>
                </a:cubicBezTo>
                <a:cubicBezTo>
                  <a:pt x="19620" y="5503"/>
                  <a:pt x="18816" y="4972"/>
                  <a:pt x="17916" y="4614"/>
                </a:cubicBezTo>
                <a:cubicBezTo>
                  <a:pt x="16836" y="2287"/>
                  <a:pt x="14628" y="587"/>
                  <a:pt x="12108" y="140"/>
                </a:cubicBezTo>
                <a:cubicBezTo>
                  <a:pt x="11703" y="50"/>
                  <a:pt x="11250" y="0"/>
                  <a:pt x="10800" y="0"/>
                </a:cubicBezTo>
                <a:close/>
                <a:moveTo>
                  <a:pt x="10758" y="1118"/>
                </a:moveTo>
                <a:cubicBezTo>
                  <a:pt x="11163" y="1118"/>
                  <a:pt x="11514" y="1158"/>
                  <a:pt x="11784" y="1202"/>
                </a:cubicBezTo>
                <a:cubicBezTo>
                  <a:pt x="14034" y="1560"/>
                  <a:pt x="15978" y="3084"/>
                  <a:pt x="16833" y="5187"/>
                </a:cubicBezTo>
                <a:cubicBezTo>
                  <a:pt x="16878" y="5321"/>
                  <a:pt x="17004" y="5464"/>
                  <a:pt x="17184" y="5508"/>
                </a:cubicBezTo>
                <a:cubicBezTo>
                  <a:pt x="17994" y="5777"/>
                  <a:pt x="18726" y="6266"/>
                  <a:pt x="19266" y="6892"/>
                </a:cubicBezTo>
                <a:cubicBezTo>
                  <a:pt x="19986" y="7698"/>
                  <a:pt x="20334" y="8727"/>
                  <a:pt x="20334" y="9800"/>
                </a:cubicBezTo>
                <a:cubicBezTo>
                  <a:pt x="20334" y="12306"/>
                  <a:pt x="18312" y="14316"/>
                  <a:pt x="15792" y="14316"/>
                </a:cubicBezTo>
                <a:lnTo>
                  <a:pt x="4092" y="14316"/>
                </a:lnTo>
                <a:cubicBezTo>
                  <a:pt x="2427" y="14316"/>
                  <a:pt x="1083" y="12980"/>
                  <a:pt x="1083" y="11324"/>
                </a:cubicBezTo>
                <a:cubicBezTo>
                  <a:pt x="1083" y="9848"/>
                  <a:pt x="2160" y="8584"/>
                  <a:pt x="3600" y="8360"/>
                </a:cubicBezTo>
                <a:cubicBezTo>
                  <a:pt x="3870" y="8316"/>
                  <a:pt x="4092" y="8056"/>
                  <a:pt x="4092" y="7787"/>
                </a:cubicBezTo>
                <a:lnTo>
                  <a:pt x="4092" y="7745"/>
                </a:lnTo>
                <a:cubicBezTo>
                  <a:pt x="4092" y="4077"/>
                  <a:pt x="7113" y="1118"/>
                  <a:pt x="10758" y="1118"/>
                </a:cubicBezTo>
                <a:close/>
                <a:moveTo>
                  <a:pt x="7186" y="17448"/>
                </a:moveTo>
                <a:cubicBezTo>
                  <a:pt x="7040" y="17448"/>
                  <a:pt x="6891" y="17504"/>
                  <a:pt x="6778" y="17616"/>
                </a:cubicBezTo>
                <a:lnTo>
                  <a:pt x="3769" y="20607"/>
                </a:lnTo>
                <a:cubicBezTo>
                  <a:pt x="3544" y="20831"/>
                  <a:pt x="3544" y="21195"/>
                  <a:pt x="3769" y="21418"/>
                </a:cubicBezTo>
                <a:cubicBezTo>
                  <a:pt x="3859" y="21552"/>
                  <a:pt x="4042" y="21600"/>
                  <a:pt x="4177" y="21600"/>
                </a:cubicBezTo>
                <a:cubicBezTo>
                  <a:pt x="4312" y="21600"/>
                  <a:pt x="4449" y="21552"/>
                  <a:pt x="4584" y="21418"/>
                </a:cubicBezTo>
                <a:lnTo>
                  <a:pt x="7594" y="18426"/>
                </a:lnTo>
                <a:cubicBezTo>
                  <a:pt x="7819" y="18203"/>
                  <a:pt x="7819" y="17839"/>
                  <a:pt x="7594" y="17616"/>
                </a:cubicBezTo>
                <a:cubicBezTo>
                  <a:pt x="7481" y="17504"/>
                  <a:pt x="7332" y="17448"/>
                  <a:pt x="7186" y="17448"/>
                </a:cubicBezTo>
                <a:close/>
                <a:moveTo>
                  <a:pt x="12586" y="17448"/>
                </a:moveTo>
                <a:cubicBezTo>
                  <a:pt x="12440" y="17448"/>
                  <a:pt x="12291" y="17504"/>
                  <a:pt x="12178" y="17616"/>
                </a:cubicBezTo>
                <a:lnTo>
                  <a:pt x="9169" y="20607"/>
                </a:lnTo>
                <a:cubicBezTo>
                  <a:pt x="8944" y="20831"/>
                  <a:pt x="8944" y="21195"/>
                  <a:pt x="9169" y="21418"/>
                </a:cubicBezTo>
                <a:cubicBezTo>
                  <a:pt x="9259" y="21552"/>
                  <a:pt x="9442" y="21600"/>
                  <a:pt x="9577" y="21600"/>
                </a:cubicBezTo>
                <a:cubicBezTo>
                  <a:pt x="9711" y="21600"/>
                  <a:pt x="9894" y="21552"/>
                  <a:pt x="9984" y="21418"/>
                </a:cubicBezTo>
                <a:lnTo>
                  <a:pt x="12994" y="18426"/>
                </a:lnTo>
                <a:cubicBezTo>
                  <a:pt x="13219" y="18203"/>
                  <a:pt x="13219" y="17839"/>
                  <a:pt x="12994" y="17616"/>
                </a:cubicBezTo>
                <a:cubicBezTo>
                  <a:pt x="12881" y="17504"/>
                  <a:pt x="12732" y="17448"/>
                  <a:pt x="12586" y="17448"/>
                </a:cubicBezTo>
                <a:close/>
                <a:moveTo>
                  <a:pt x="17536" y="17448"/>
                </a:moveTo>
                <a:cubicBezTo>
                  <a:pt x="17390" y="17448"/>
                  <a:pt x="17241" y="17504"/>
                  <a:pt x="17128" y="17616"/>
                </a:cubicBezTo>
                <a:lnTo>
                  <a:pt x="14119" y="20607"/>
                </a:lnTo>
                <a:cubicBezTo>
                  <a:pt x="13894" y="20831"/>
                  <a:pt x="13894" y="21195"/>
                  <a:pt x="14119" y="21418"/>
                </a:cubicBezTo>
                <a:cubicBezTo>
                  <a:pt x="14209" y="21552"/>
                  <a:pt x="14392" y="21600"/>
                  <a:pt x="14527" y="21600"/>
                </a:cubicBezTo>
                <a:cubicBezTo>
                  <a:pt x="14661" y="21600"/>
                  <a:pt x="14799" y="21552"/>
                  <a:pt x="14934" y="21418"/>
                </a:cubicBezTo>
                <a:lnTo>
                  <a:pt x="17944" y="18426"/>
                </a:lnTo>
                <a:cubicBezTo>
                  <a:pt x="18169" y="18203"/>
                  <a:pt x="18169" y="17839"/>
                  <a:pt x="17944" y="17616"/>
                </a:cubicBezTo>
                <a:cubicBezTo>
                  <a:pt x="17831" y="17504"/>
                  <a:pt x="17682" y="17448"/>
                  <a:pt x="17536" y="1744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7" name="Form"/>
          <p:cNvSpPr/>
          <p:nvPr/>
        </p:nvSpPr>
        <p:spPr>
          <a:xfrm>
            <a:off x="5645150" y="3911600"/>
            <a:ext cx="30539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6602" y="0"/>
                  <a:pt x="3183" y="3285"/>
                  <a:pt x="3004" y="7425"/>
                </a:cubicBezTo>
                <a:cubicBezTo>
                  <a:pt x="1252" y="7920"/>
                  <a:pt x="0" y="9540"/>
                  <a:pt x="0" y="11475"/>
                </a:cubicBezTo>
                <a:cubicBezTo>
                  <a:pt x="0" y="13770"/>
                  <a:pt x="1892" y="15666"/>
                  <a:pt x="4182" y="15666"/>
                </a:cubicBezTo>
                <a:lnTo>
                  <a:pt x="15902" y="15666"/>
                </a:lnTo>
                <a:cubicBezTo>
                  <a:pt x="19046" y="15666"/>
                  <a:pt x="21600" y="13092"/>
                  <a:pt x="21600" y="9942"/>
                </a:cubicBezTo>
                <a:cubicBezTo>
                  <a:pt x="21555" y="8637"/>
                  <a:pt x="21109" y="7335"/>
                  <a:pt x="20210" y="6300"/>
                </a:cubicBezTo>
                <a:cubicBezTo>
                  <a:pt x="19582" y="5535"/>
                  <a:pt x="18779" y="5001"/>
                  <a:pt x="17881" y="4641"/>
                </a:cubicBezTo>
                <a:cubicBezTo>
                  <a:pt x="16803" y="2301"/>
                  <a:pt x="14644" y="591"/>
                  <a:pt x="12084" y="141"/>
                </a:cubicBezTo>
                <a:cubicBezTo>
                  <a:pt x="11635" y="51"/>
                  <a:pt x="11228" y="0"/>
                  <a:pt x="10779" y="0"/>
                </a:cubicBezTo>
                <a:close/>
                <a:moveTo>
                  <a:pt x="10779" y="1167"/>
                </a:moveTo>
                <a:cubicBezTo>
                  <a:pt x="11183" y="1167"/>
                  <a:pt x="11542" y="1221"/>
                  <a:pt x="11902" y="1266"/>
                </a:cubicBezTo>
                <a:cubicBezTo>
                  <a:pt x="14147" y="1626"/>
                  <a:pt x="16073" y="3201"/>
                  <a:pt x="16926" y="5316"/>
                </a:cubicBezTo>
                <a:cubicBezTo>
                  <a:pt x="16971" y="5496"/>
                  <a:pt x="17112" y="5580"/>
                  <a:pt x="17291" y="5625"/>
                </a:cubicBezTo>
                <a:cubicBezTo>
                  <a:pt x="18100" y="5895"/>
                  <a:pt x="18815" y="6342"/>
                  <a:pt x="19354" y="7017"/>
                </a:cubicBezTo>
                <a:cubicBezTo>
                  <a:pt x="20028" y="7827"/>
                  <a:pt x="20435" y="8862"/>
                  <a:pt x="20435" y="9942"/>
                </a:cubicBezTo>
                <a:cubicBezTo>
                  <a:pt x="20390" y="12507"/>
                  <a:pt x="18372" y="14541"/>
                  <a:pt x="15902" y="14541"/>
                </a:cubicBezTo>
                <a:lnTo>
                  <a:pt x="4182" y="14541"/>
                </a:lnTo>
                <a:cubicBezTo>
                  <a:pt x="2521" y="14541"/>
                  <a:pt x="1123" y="13185"/>
                  <a:pt x="1123" y="11475"/>
                </a:cubicBezTo>
                <a:cubicBezTo>
                  <a:pt x="1123" y="9990"/>
                  <a:pt x="2198" y="8736"/>
                  <a:pt x="3635" y="8466"/>
                </a:cubicBezTo>
                <a:cubicBezTo>
                  <a:pt x="3905" y="8421"/>
                  <a:pt x="4126" y="8190"/>
                  <a:pt x="4126" y="7875"/>
                </a:cubicBezTo>
                <a:lnTo>
                  <a:pt x="4126" y="7833"/>
                </a:lnTo>
                <a:cubicBezTo>
                  <a:pt x="4126" y="4188"/>
                  <a:pt x="7096" y="1167"/>
                  <a:pt x="10779" y="1167"/>
                </a:cubicBezTo>
                <a:close/>
                <a:moveTo>
                  <a:pt x="5839" y="17100"/>
                </a:moveTo>
                <a:cubicBezTo>
                  <a:pt x="5345" y="17100"/>
                  <a:pt x="4940" y="17505"/>
                  <a:pt x="4940" y="18000"/>
                </a:cubicBezTo>
                <a:cubicBezTo>
                  <a:pt x="4940" y="18495"/>
                  <a:pt x="5345" y="18900"/>
                  <a:pt x="5839" y="18900"/>
                </a:cubicBezTo>
                <a:cubicBezTo>
                  <a:pt x="6333" y="18900"/>
                  <a:pt x="6737" y="18495"/>
                  <a:pt x="6737" y="18000"/>
                </a:cubicBezTo>
                <a:cubicBezTo>
                  <a:pt x="6737" y="17505"/>
                  <a:pt x="6333" y="17100"/>
                  <a:pt x="5839" y="17100"/>
                </a:cubicBezTo>
                <a:close/>
                <a:moveTo>
                  <a:pt x="10779" y="17100"/>
                </a:moveTo>
                <a:cubicBezTo>
                  <a:pt x="10285" y="17100"/>
                  <a:pt x="9881" y="17505"/>
                  <a:pt x="9881" y="18000"/>
                </a:cubicBezTo>
                <a:cubicBezTo>
                  <a:pt x="9881" y="18495"/>
                  <a:pt x="10285" y="18900"/>
                  <a:pt x="10779" y="18900"/>
                </a:cubicBezTo>
                <a:cubicBezTo>
                  <a:pt x="11273" y="18900"/>
                  <a:pt x="11677" y="18495"/>
                  <a:pt x="11677" y="18000"/>
                </a:cubicBezTo>
                <a:cubicBezTo>
                  <a:pt x="11632" y="17505"/>
                  <a:pt x="11273" y="17100"/>
                  <a:pt x="10779" y="17100"/>
                </a:cubicBezTo>
                <a:close/>
                <a:moveTo>
                  <a:pt x="15719" y="17100"/>
                </a:moveTo>
                <a:cubicBezTo>
                  <a:pt x="15225" y="17100"/>
                  <a:pt x="14821" y="17505"/>
                  <a:pt x="14821" y="18000"/>
                </a:cubicBezTo>
                <a:cubicBezTo>
                  <a:pt x="14821" y="18495"/>
                  <a:pt x="15225" y="18900"/>
                  <a:pt x="15719" y="18900"/>
                </a:cubicBezTo>
                <a:cubicBezTo>
                  <a:pt x="16213" y="18900"/>
                  <a:pt x="16618" y="18495"/>
                  <a:pt x="16618" y="18000"/>
                </a:cubicBezTo>
                <a:cubicBezTo>
                  <a:pt x="16573" y="17505"/>
                  <a:pt x="16213" y="17100"/>
                  <a:pt x="15719" y="17100"/>
                </a:cubicBezTo>
                <a:close/>
                <a:moveTo>
                  <a:pt x="5839" y="17691"/>
                </a:moveTo>
                <a:cubicBezTo>
                  <a:pt x="5973" y="17691"/>
                  <a:pt x="6105" y="17823"/>
                  <a:pt x="6105" y="17958"/>
                </a:cubicBezTo>
                <a:cubicBezTo>
                  <a:pt x="6105" y="18138"/>
                  <a:pt x="5973" y="18225"/>
                  <a:pt x="5839" y="18225"/>
                </a:cubicBezTo>
                <a:cubicBezTo>
                  <a:pt x="5704" y="18225"/>
                  <a:pt x="5572" y="18093"/>
                  <a:pt x="5572" y="17958"/>
                </a:cubicBezTo>
                <a:cubicBezTo>
                  <a:pt x="5572" y="17823"/>
                  <a:pt x="5704" y="17691"/>
                  <a:pt x="5839" y="17691"/>
                </a:cubicBezTo>
                <a:close/>
                <a:moveTo>
                  <a:pt x="10779" y="17691"/>
                </a:moveTo>
                <a:cubicBezTo>
                  <a:pt x="10914" y="17691"/>
                  <a:pt x="11046" y="17823"/>
                  <a:pt x="11046" y="17958"/>
                </a:cubicBezTo>
                <a:cubicBezTo>
                  <a:pt x="11046" y="18138"/>
                  <a:pt x="10914" y="18225"/>
                  <a:pt x="10779" y="18225"/>
                </a:cubicBezTo>
                <a:cubicBezTo>
                  <a:pt x="10644" y="18225"/>
                  <a:pt x="10512" y="18093"/>
                  <a:pt x="10512" y="17958"/>
                </a:cubicBezTo>
                <a:cubicBezTo>
                  <a:pt x="10512" y="17823"/>
                  <a:pt x="10644" y="17691"/>
                  <a:pt x="10779" y="17691"/>
                </a:cubicBezTo>
                <a:close/>
                <a:moveTo>
                  <a:pt x="15719" y="17691"/>
                </a:moveTo>
                <a:cubicBezTo>
                  <a:pt x="15854" y="17691"/>
                  <a:pt x="15986" y="17823"/>
                  <a:pt x="15986" y="17958"/>
                </a:cubicBezTo>
                <a:cubicBezTo>
                  <a:pt x="15986" y="18138"/>
                  <a:pt x="15854" y="18225"/>
                  <a:pt x="15719" y="18225"/>
                </a:cubicBezTo>
                <a:cubicBezTo>
                  <a:pt x="15585" y="18225"/>
                  <a:pt x="15453" y="18093"/>
                  <a:pt x="15453" y="17958"/>
                </a:cubicBezTo>
                <a:cubicBezTo>
                  <a:pt x="15453" y="17823"/>
                  <a:pt x="15585" y="17691"/>
                  <a:pt x="15719" y="17691"/>
                </a:cubicBezTo>
                <a:close/>
                <a:moveTo>
                  <a:pt x="8533" y="19800"/>
                </a:moveTo>
                <a:cubicBezTo>
                  <a:pt x="8039" y="19800"/>
                  <a:pt x="7635" y="20205"/>
                  <a:pt x="7635" y="20700"/>
                </a:cubicBezTo>
                <a:cubicBezTo>
                  <a:pt x="7635" y="21195"/>
                  <a:pt x="8039" y="21600"/>
                  <a:pt x="8533" y="21600"/>
                </a:cubicBezTo>
                <a:cubicBezTo>
                  <a:pt x="9027" y="21600"/>
                  <a:pt x="9432" y="21195"/>
                  <a:pt x="9432" y="20700"/>
                </a:cubicBezTo>
                <a:cubicBezTo>
                  <a:pt x="9432" y="20205"/>
                  <a:pt x="9027" y="19800"/>
                  <a:pt x="8533" y="19800"/>
                </a:cubicBezTo>
                <a:close/>
                <a:moveTo>
                  <a:pt x="13025" y="19800"/>
                </a:moveTo>
                <a:cubicBezTo>
                  <a:pt x="12531" y="19800"/>
                  <a:pt x="12126" y="20205"/>
                  <a:pt x="12126" y="20700"/>
                </a:cubicBezTo>
                <a:cubicBezTo>
                  <a:pt x="12126" y="21195"/>
                  <a:pt x="12530" y="21600"/>
                  <a:pt x="13025" y="21600"/>
                </a:cubicBezTo>
                <a:cubicBezTo>
                  <a:pt x="13519" y="21600"/>
                  <a:pt x="13923" y="21195"/>
                  <a:pt x="13923" y="20700"/>
                </a:cubicBezTo>
                <a:cubicBezTo>
                  <a:pt x="13923" y="20205"/>
                  <a:pt x="13519" y="19800"/>
                  <a:pt x="13025" y="19800"/>
                </a:cubicBezTo>
                <a:close/>
                <a:moveTo>
                  <a:pt x="8533" y="20433"/>
                </a:moveTo>
                <a:cubicBezTo>
                  <a:pt x="8668" y="20433"/>
                  <a:pt x="8800" y="20565"/>
                  <a:pt x="8800" y="20700"/>
                </a:cubicBezTo>
                <a:cubicBezTo>
                  <a:pt x="8800" y="20835"/>
                  <a:pt x="8713" y="20967"/>
                  <a:pt x="8533" y="20967"/>
                </a:cubicBezTo>
                <a:cubicBezTo>
                  <a:pt x="8399" y="20967"/>
                  <a:pt x="8267" y="20835"/>
                  <a:pt x="8267" y="20700"/>
                </a:cubicBezTo>
                <a:cubicBezTo>
                  <a:pt x="8267" y="20565"/>
                  <a:pt x="8399" y="20433"/>
                  <a:pt x="8533" y="20433"/>
                </a:cubicBezTo>
                <a:close/>
                <a:moveTo>
                  <a:pt x="13025" y="20433"/>
                </a:moveTo>
                <a:cubicBezTo>
                  <a:pt x="13159" y="20433"/>
                  <a:pt x="13291" y="20565"/>
                  <a:pt x="13291" y="20700"/>
                </a:cubicBezTo>
                <a:cubicBezTo>
                  <a:pt x="13291" y="20835"/>
                  <a:pt x="13204" y="20967"/>
                  <a:pt x="13025" y="20967"/>
                </a:cubicBezTo>
                <a:cubicBezTo>
                  <a:pt x="12890" y="20967"/>
                  <a:pt x="12758" y="20835"/>
                  <a:pt x="12758" y="20700"/>
                </a:cubicBezTo>
                <a:cubicBezTo>
                  <a:pt x="12758" y="20565"/>
                  <a:pt x="12890" y="20433"/>
                  <a:pt x="13025" y="2043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8" name="Form"/>
          <p:cNvSpPr/>
          <p:nvPr/>
        </p:nvSpPr>
        <p:spPr>
          <a:xfrm>
            <a:off x="6953250" y="3911600"/>
            <a:ext cx="304805" cy="305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5" y="10194"/>
                </a:moveTo>
                <a:lnTo>
                  <a:pt x="19395" y="10194"/>
                </a:lnTo>
                <a:lnTo>
                  <a:pt x="20520" y="9071"/>
                </a:lnTo>
                <a:cubicBezTo>
                  <a:pt x="20745" y="8847"/>
                  <a:pt x="20745" y="8487"/>
                  <a:pt x="20520" y="8263"/>
                </a:cubicBezTo>
                <a:cubicBezTo>
                  <a:pt x="20295" y="8038"/>
                  <a:pt x="19935" y="8038"/>
                  <a:pt x="19710" y="8263"/>
                </a:cubicBezTo>
                <a:lnTo>
                  <a:pt x="17730" y="10239"/>
                </a:lnTo>
                <a:lnTo>
                  <a:pt x="12150" y="10239"/>
                </a:lnTo>
                <a:lnTo>
                  <a:pt x="16110" y="6287"/>
                </a:lnTo>
                <a:lnTo>
                  <a:pt x="18900" y="6287"/>
                </a:lnTo>
                <a:cubicBezTo>
                  <a:pt x="19215" y="6287"/>
                  <a:pt x="19485" y="6017"/>
                  <a:pt x="19485" y="5703"/>
                </a:cubicBezTo>
                <a:cubicBezTo>
                  <a:pt x="19485" y="5389"/>
                  <a:pt x="19215" y="5119"/>
                  <a:pt x="18900" y="5119"/>
                </a:cubicBezTo>
                <a:lnTo>
                  <a:pt x="17280" y="5119"/>
                </a:lnTo>
                <a:lnTo>
                  <a:pt x="18405" y="3997"/>
                </a:lnTo>
                <a:cubicBezTo>
                  <a:pt x="18630" y="3772"/>
                  <a:pt x="18630" y="3413"/>
                  <a:pt x="18405" y="3188"/>
                </a:cubicBezTo>
                <a:cubicBezTo>
                  <a:pt x="18180" y="2964"/>
                  <a:pt x="17820" y="2964"/>
                  <a:pt x="17595" y="3188"/>
                </a:cubicBezTo>
                <a:lnTo>
                  <a:pt x="16470" y="4311"/>
                </a:lnTo>
                <a:lnTo>
                  <a:pt x="16470" y="2694"/>
                </a:lnTo>
                <a:cubicBezTo>
                  <a:pt x="16470" y="2380"/>
                  <a:pt x="16200" y="2111"/>
                  <a:pt x="15885" y="2111"/>
                </a:cubicBezTo>
                <a:cubicBezTo>
                  <a:pt x="15570" y="2111"/>
                  <a:pt x="15300" y="2380"/>
                  <a:pt x="15300" y="2694"/>
                </a:cubicBezTo>
                <a:lnTo>
                  <a:pt x="15300" y="5479"/>
                </a:lnTo>
                <a:lnTo>
                  <a:pt x="11340" y="9430"/>
                </a:lnTo>
                <a:lnTo>
                  <a:pt x="11340" y="3862"/>
                </a:lnTo>
                <a:lnTo>
                  <a:pt x="13320" y="1886"/>
                </a:lnTo>
                <a:cubicBezTo>
                  <a:pt x="13545" y="1662"/>
                  <a:pt x="13545" y="1302"/>
                  <a:pt x="13320" y="1078"/>
                </a:cubicBezTo>
                <a:cubicBezTo>
                  <a:pt x="13095" y="853"/>
                  <a:pt x="12735" y="853"/>
                  <a:pt x="12510" y="1078"/>
                </a:cubicBezTo>
                <a:lnTo>
                  <a:pt x="11385" y="2200"/>
                </a:lnTo>
                <a:lnTo>
                  <a:pt x="11385" y="584"/>
                </a:lnTo>
                <a:cubicBezTo>
                  <a:pt x="11385" y="269"/>
                  <a:pt x="11115" y="0"/>
                  <a:pt x="10800" y="0"/>
                </a:cubicBezTo>
                <a:cubicBezTo>
                  <a:pt x="10485" y="0"/>
                  <a:pt x="10215" y="269"/>
                  <a:pt x="10215" y="584"/>
                </a:cubicBezTo>
                <a:lnTo>
                  <a:pt x="10215" y="2200"/>
                </a:lnTo>
                <a:lnTo>
                  <a:pt x="9090" y="1078"/>
                </a:lnTo>
                <a:cubicBezTo>
                  <a:pt x="8865" y="853"/>
                  <a:pt x="8505" y="853"/>
                  <a:pt x="8280" y="1078"/>
                </a:cubicBezTo>
                <a:cubicBezTo>
                  <a:pt x="8055" y="1302"/>
                  <a:pt x="8055" y="1662"/>
                  <a:pt x="8280" y="1886"/>
                </a:cubicBezTo>
                <a:lnTo>
                  <a:pt x="10260" y="3862"/>
                </a:lnTo>
                <a:lnTo>
                  <a:pt x="10260" y="9385"/>
                </a:lnTo>
                <a:lnTo>
                  <a:pt x="6300" y="5434"/>
                </a:lnTo>
                <a:lnTo>
                  <a:pt x="6300" y="2649"/>
                </a:lnTo>
                <a:cubicBezTo>
                  <a:pt x="6300" y="2335"/>
                  <a:pt x="6030" y="2066"/>
                  <a:pt x="5715" y="2066"/>
                </a:cubicBezTo>
                <a:cubicBezTo>
                  <a:pt x="5400" y="2066"/>
                  <a:pt x="5130" y="2335"/>
                  <a:pt x="5130" y="2649"/>
                </a:cubicBezTo>
                <a:lnTo>
                  <a:pt x="5130" y="4266"/>
                </a:lnTo>
                <a:lnTo>
                  <a:pt x="4005" y="3143"/>
                </a:lnTo>
                <a:cubicBezTo>
                  <a:pt x="3780" y="2919"/>
                  <a:pt x="3420" y="2919"/>
                  <a:pt x="3195" y="3143"/>
                </a:cubicBezTo>
                <a:cubicBezTo>
                  <a:pt x="2970" y="3368"/>
                  <a:pt x="2970" y="3727"/>
                  <a:pt x="3195" y="3952"/>
                </a:cubicBezTo>
                <a:lnTo>
                  <a:pt x="4320" y="5074"/>
                </a:lnTo>
                <a:lnTo>
                  <a:pt x="2700" y="5074"/>
                </a:lnTo>
                <a:cubicBezTo>
                  <a:pt x="2385" y="5074"/>
                  <a:pt x="2115" y="5344"/>
                  <a:pt x="2115" y="5658"/>
                </a:cubicBezTo>
                <a:cubicBezTo>
                  <a:pt x="2115" y="5973"/>
                  <a:pt x="2385" y="6242"/>
                  <a:pt x="2700" y="6242"/>
                </a:cubicBezTo>
                <a:lnTo>
                  <a:pt x="5490" y="6242"/>
                </a:lnTo>
                <a:lnTo>
                  <a:pt x="9450" y="10194"/>
                </a:lnTo>
                <a:lnTo>
                  <a:pt x="3870" y="10194"/>
                </a:lnTo>
                <a:lnTo>
                  <a:pt x="1890" y="8218"/>
                </a:lnTo>
                <a:cubicBezTo>
                  <a:pt x="1665" y="7993"/>
                  <a:pt x="1305" y="7993"/>
                  <a:pt x="1080" y="8218"/>
                </a:cubicBezTo>
                <a:cubicBezTo>
                  <a:pt x="855" y="8442"/>
                  <a:pt x="855" y="8802"/>
                  <a:pt x="1080" y="9026"/>
                </a:cubicBezTo>
                <a:lnTo>
                  <a:pt x="2205" y="10149"/>
                </a:lnTo>
                <a:lnTo>
                  <a:pt x="585" y="10149"/>
                </a:lnTo>
                <a:cubicBezTo>
                  <a:pt x="270" y="10149"/>
                  <a:pt x="0" y="10418"/>
                  <a:pt x="0" y="10733"/>
                </a:cubicBezTo>
                <a:cubicBezTo>
                  <a:pt x="0" y="11047"/>
                  <a:pt x="270" y="11316"/>
                  <a:pt x="585" y="11316"/>
                </a:cubicBezTo>
                <a:lnTo>
                  <a:pt x="2205" y="11316"/>
                </a:lnTo>
                <a:lnTo>
                  <a:pt x="1080" y="12439"/>
                </a:lnTo>
                <a:cubicBezTo>
                  <a:pt x="855" y="12664"/>
                  <a:pt x="855" y="13023"/>
                  <a:pt x="1080" y="13247"/>
                </a:cubicBezTo>
                <a:cubicBezTo>
                  <a:pt x="1215" y="13382"/>
                  <a:pt x="1350" y="13427"/>
                  <a:pt x="1485" y="13427"/>
                </a:cubicBezTo>
                <a:cubicBezTo>
                  <a:pt x="1620" y="13427"/>
                  <a:pt x="1800" y="13382"/>
                  <a:pt x="1890" y="13247"/>
                </a:cubicBezTo>
                <a:lnTo>
                  <a:pt x="3870" y="11271"/>
                </a:lnTo>
                <a:lnTo>
                  <a:pt x="9450" y="11271"/>
                </a:lnTo>
                <a:lnTo>
                  <a:pt x="5490" y="15223"/>
                </a:lnTo>
                <a:lnTo>
                  <a:pt x="2700" y="15223"/>
                </a:lnTo>
                <a:cubicBezTo>
                  <a:pt x="2385" y="15223"/>
                  <a:pt x="2115" y="15493"/>
                  <a:pt x="2115" y="15807"/>
                </a:cubicBezTo>
                <a:cubicBezTo>
                  <a:pt x="2115" y="16121"/>
                  <a:pt x="2385" y="16391"/>
                  <a:pt x="2700" y="16391"/>
                </a:cubicBezTo>
                <a:lnTo>
                  <a:pt x="4320" y="16391"/>
                </a:lnTo>
                <a:lnTo>
                  <a:pt x="3195" y="17513"/>
                </a:lnTo>
                <a:cubicBezTo>
                  <a:pt x="2970" y="17738"/>
                  <a:pt x="2970" y="18097"/>
                  <a:pt x="3195" y="18322"/>
                </a:cubicBezTo>
                <a:cubicBezTo>
                  <a:pt x="3330" y="18456"/>
                  <a:pt x="3465" y="18501"/>
                  <a:pt x="3600" y="18501"/>
                </a:cubicBezTo>
                <a:cubicBezTo>
                  <a:pt x="3735" y="18501"/>
                  <a:pt x="3915" y="18456"/>
                  <a:pt x="4005" y="18322"/>
                </a:cubicBezTo>
                <a:lnTo>
                  <a:pt x="5130" y="17199"/>
                </a:lnTo>
                <a:lnTo>
                  <a:pt x="5130" y="18816"/>
                </a:lnTo>
                <a:cubicBezTo>
                  <a:pt x="5130" y="19130"/>
                  <a:pt x="5400" y="19399"/>
                  <a:pt x="5715" y="19399"/>
                </a:cubicBezTo>
                <a:cubicBezTo>
                  <a:pt x="6030" y="19399"/>
                  <a:pt x="6300" y="19130"/>
                  <a:pt x="6300" y="18816"/>
                </a:cubicBezTo>
                <a:lnTo>
                  <a:pt x="6300" y="16121"/>
                </a:lnTo>
                <a:lnTo>
                  <a:pt x="10260" y="12170"/>
                </a:lnTo>
                <a:lnTo>
                  <a:pt x="10260" y="17738"/>
                </a:lnTo>
                <a:lnTo>
                  <a:pt x="8280" y="19714"/>
                </a:lnTo>
                <a:cubicBezTo>
                  <a:pt x="8055" y="19938"/>
                  <a:pt x="8055" y="20298"/>
                  <a:pt x="8280" y="20522"/>
                </a:cubicBezTo>
                <a:cubicBezTo>
                  <a:pt x="8505" y="20747"/>
                  <a:pt x="8865" y="20747"/>
                  <a:pt x="9090" y="20522"/>
                </a:cubicBezTo>
                <a:lnTo>
                  <a:pt x="10215" y="19400"/>
                </a:lnTo>
                <a:lnTo>
                  <a:pt x="10215" y="21016"/>
                </a:lnTo>
                <a:cubicBezTo>
                  <a:pt x="10215" y="21331"/>
                  <a:pt x="10485" y="21600"/>
                  <a:pt x="10800" y="21600"/>
                </a:cubicBezTo>
                <a:cubicBezTo>
                  <a:pt x="11115" y="21600"/>
                  <a:pt x="11385" y="21331"/>
                  <a:pt x="11385" y="21016"/>
                </a:cubicBezTo>
                <a:lnTo>
                  <a:pt x="11385" y="19400"/>
                </a:lnTo>
                <a:lnTo>
                  <a:pt x="12510" y="20522"/>
                </a:lnTo>
                <a:cubicBezTo>
                  <a:pt x="12645" y="20657"/>
                  <a:pt x="12780" y="20702"/>
                  <a:pt x="12915" y="20702"/>
                </a:cubicBezTo>
                <a:cubicBezTo>
                  <a:pt x="13050" y="20702"/>
                  <a:pt x="13230" y="20657"/>
                  <a:pt x="13320" y="20522"/>
                </a:cubicBezTo>
                <a:cubicBezTo>
                  <a:pt x="13545" y="20298"/>
                  <a:pt x="13545" y="19938"/>
                  <a:pt x="13320" y="19714"/>
                </a:cubicBezTo>
                <a:lnTo>
                  <a:pt x="11340" y="17738"/>
                </a:lnTo>
                <a:lnTo>
                  <a:pt x="11340" y="12170"/>
                </a:lnTo>
                <a:lnTo>
                  <a:pt x="15300" y="16121"/>
                </a:lnTo>
                <a:lnTo>
                  <a:pt x="15300" y="18906"/>
                </a:lnTo>
                <a:cubicBezTo>
                  <a:pt x="15300" y="19220"/>
                  <a:pt x="15570" y="19489"/>
                  <a:pt x="15885" y="19489"/>
                </a:cubicBezTo>
                <a:cubicBezTo>
                  <a:pt x="16200" y="19489"/>
                  <a:pt x="16470" y="19220"/>
                  <a:pt x="16470" y="18906"/>
                </a:cubicBezTo>
                <a:lnTo>
                  <a:pt x="16470" y="17289"/>
                </a:lnTo>
                <a:lnTo>
                  <a:pt x="17595" y="18412"/>
                </a:lnTo>
                <a:cubicBezTo>
                  <a:pt x="17730" y="18546"/>
                  <a:pt x="17865" y="18591"/>
                  <a:pt x="18000" y="18591"/>
                </a:cubicBezTo>
                <a:cubicBezTo>
                  <a:pt x="18135" y="18591"/>
                  <a:pt x="18315" y="18546"/>
                  <a:pt x="18405" y="18412"/>
                </a:cubicBezTo>
                <a:cubicBezTo>
                  <a:pt x="18630" y="18187"/>
                  <a:pt x="18630" y="17828"/>
                  <a:pt x="18405" y="17603"/>
                </a:cubicBezTo>
                <a:lnTo>
                  <a:pt x="17280" y="16481"/>
                </a:lnTo>
                <a:lnTo>
                  <a:pt x="18900" y="16481"/>
                </a:lnTo>
                <a:cubicBezTo>
                  <a:pt x="19215" y="16481"/>
                  <a:pt x="19485" y="16211"/>
                  <a:pt x="19485" y="15897"/>
                </a:cubicBezTo>
                <a:cubicBezTo>
                  <a:pt x="19485" y="15583"/>
                  <a:pt x="19215" y="15313"/>
                  <a:pt x="18900" y="15313"/>
                </a:cubicBezTo>
                <a:lnTo>
                  <a:pt x="16110" y="15313"/>
                </a:lnTo>
                <a:lnTo>
                  <a:pt x="12150" y="11361"/>
                </a:lnTo>
                <a:lnTo>
                  <a:pt x="17730" y="11361"/>
                </a:lnTo>
                <a:lnTo>
                  <a:pt x="19710" y="13337"/>
                </a:lnTo>
                <a:cubicBezTo>
                  <a:pt x="19845" y="13472"/>
                  <a:pt x="19980" y="13517"/>
                  <a:pt x="20115" y="13517"/>
                </a:cubicBezTo>
                <a:cubicBezTo>
                  <a:pt x="20250" y="13517"/>
                  <a:pt x="20430" y="13472"/>
                  <a:pt x="20520" y="13337"/>
                </a:cubicBezTo>
                <a:cubicBezTo>
                  <a:pt x="20745" y="13113"/>
                  <a:pt x="20745" y="12753"/>
                  <a:pt x="20520" y="12529"/>
                </a:cubicBezTo>
                <a:lnTo>
                  <a:pt x="19395" y="11406"/>
                </a:lnTo>
                <a:lnTo>
                  <a:pt x="21015" y="11406"/>
                </a:lnTo>
                <a:cubicBezTo>
                  <a:pt x="21330" y="11406"/>
                  <a:pt x="21600" y="11137"/>
                  <a:pt x="21600" y="10822"/>
                </a:cubicBezTo>
                <a:cubicBezTo>
                  <a:pt x="21600" y="10463"/>
                  <a:pt x="21330" y="10194"/>
                  <a:pt x="21015" y="1019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0" name="Form"/>
          <p:cNvSpPr/>
          <p:nvPr/>
        </p:nvSpPr>
        <p:spPr>
          <a:xfrm>
            <a:off x="3054350" y="4489450"/>
            <a:ext cx="261621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05" y="21600"/>
                </a:moveTo>
                <a:cubicBezTo>
                  <a:pt x="10905" y="21600"/>
                  <a:pt x="10852" y="21600"/>
                  <a:pt x="10905" y="21600"/>
                </a:cubicBezTo>
                <a:cubicBezTo>
                  <a:pt x="9070" y="21600"/>
                  <a:pt x="7235" y="21130"/>
                  <a:pt x="5662" y="20243"/>
                </a:cubicBezTo>
                <a:lnTo>
                  <a:pt x="1363" y="21078"/>
                </a:lnTo>
                <a:cubicBezTo>
                  <a:pt x="1153" y="21130"/>
                  <a:pt x="891" y="21078"/>
                  <a:pt x="734" y="20870"/>
                </a:cubicBezTo>
                <a:cubicBezTo>
                  <a:pt x="577" y="20713"/>
                  <a:pt x="524" y="20504"/>
                  <a:pt x="524" y="20243"/>
                </a:cubicBezTo>
                <a:lnTo>
                  <a:pt x="1363" y="15965"/>
                </a:lnTo>
                <a:cubicBezTo>
                  <a:pt x="472" y="14400"/>
                  <a:pt x="0" y="12574"/>
                  <a:pt x="0" y="10748"/>
                </a:cubicBezTo>
                <a:cubicBezTo>
                  <a:pt x="0" y="7878"/>
                  <a:pt x="1101" y="5165"/>
                  <a:pt x="3146" y="3130"/>
                </a:cubicBezTo>
                <a:cubicBezTo>
                  <a:pt x="5190" y="1096"/>
                  <a:pt x="7917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13683" y="0"/>
                  <a:pt x="16410" y="1096"/>
                  <a:pt x="18454" y="3130"/>
                </a:cubicBezTo>
                <a:cubicBezTo>
                  <a:pt x="20499" y="5165"/>
                  <a:pt x="21600" y="7878"/>
                  <a:pt x="21600" y="10748"/>
                </a:cubicBezTo>
                <a:cubicBezTo>
                  <a:pt x="21600" y="13617"/>
                  <a:pt x="20499" y="16330"/>
                  <a:pt x="18454" y="18365"/>
                </a:cubicBezTo>
                <a:cubicBezTo>
                  <a:pt x="16515" y="20504"/>
                  <a:pt x="13788" y="21600"/>
                  <a:pt x="10905" y="21600"/>
                </a:cubicBezTo>
                <a:close/>
                <a:moveTo>
                  <a:pt x="5767" y="18887"/>
                </a:moveTo>
                <a:cubicBezTo>
                  <a:pt x="5872" y="18887"/>
                  <a:pt x="6029" y="18939"/>
                  <a:pt x="6134" y="18991"/>
                </a:cubicBezTo>
                <a:cubicBezTo>
                  <a:pt x="7602" y="19826"/>
                  <a:pt x="9227" y="20296"/>
                  <a:pt x="10905" y="20296"/>
                </a:cubicBezTo>
                <a:cubicBezTo>
                  <a:pt x="10905" y="20296"/>
                  <a:pt x="10905" y="20296"/>
                  <a:pt x="10905" y="20296"/>
                </a:cubicBezTo>
                <a:cubicBezTo>
                  <a:pt x="13421" y="20296"/>
                  <a:pt x="15833" y="19304"/>
                  <a:pt x="17616" y="17530"/>
                </a:cubicBezTo>
                <a:cubicBezTo>
                  <a:pt x="19398" y="15757"/>
                  <a:pt x="20394" y="13357"/>
                  <a:pt x="20394" y="10852"/>
                </a:cubicBezTo>
                <a:cubicBezTo>
                  <a:pt x="20394" y="8348"/>
                  <a:pt x="19398" y="5948"/>
                  <a:pt x="17616" y="4174"/>
                </a:cubicBezTo>
                <a:cubicBezTo>
                  <a:pt x="15833" y="2400"/>
                  <a:pt x="13421" y="1409"/>
                  <a:pt x="10905" y="1409"/>
                </a:cubicBezTo>
                <a:cubicBezTo>
                  <a:pt x="10905" y="1409"/>
                  <a:pt x="10905" y="1409"/>
                  <a:pt x="10905" y="1409"/>
                </a:cubicBezTo>
                <a:cubicBezTo>
                  <a:pt x="8388" y="1409"/>
                  <a:pt x="5977" y="2400"/>
                  <a:pt x="4194" y="4174"/>
                </a:cubicBezTo>
                <a:cubicBezTo>
                  <a:pt x="2412" y="5948"/>
                  <a:pt x="1416" y="8348"/>
                  <a:pt x="1416" y="10852"/>
                </a:cubicBezTo>
                <a:cubicBezTo>
                  <a:pt x="1416" y="12522"/>
                  <a:pt x="1887" y="14191"/>
                  <a:pt x="2726" y="15600"/>
                </a:cubicBezTo>
                <a:cubicBezTo>
                  <a:pt x="2831" y="15757"/>
                  <a:pt x="2831" y="15913"/>
                  <a:pt x="2831" y="16070"/>
                </a:cubicBezTo>
                <a:lnTo>
                  <a:pt x="2150" y="19617"/>
                </a:lnTo>
                <a:lnTo>
                  <a:pt x="5715" y="18939"/>
                </a:lnTo>
                <a:cubicBezTo>
                  <a:pt x="5662" y="18887"/>
                  <a:pt x="5715" y="18887"/>
                  <a:pt x="5767" y="1888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1" name="Form"/>
          <p:cNvSpPr/>
          <p:nvPr/>
        </p:nvSpPr>
        <p:spPr>
          <a:xfrm>
            <a:off x="4381500" y="4489450"/>
            <a:ext cx="224052" cy="262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5" h="21348" extrusionOk="0">
                <a:moveTo>
                  <a:pt x="831" y="0"/>
                </a:moveTo>
                <a:cubicBezTo>
                  <a:pt x="-315" y="0"/>
                  <a:pt x="58" y="1750"/>
                  <a:pt x="58" y="2368"/>
                </a:cubicBezTo>
                <a:cubicBezTo>
                  <a:pt x="58" y="4018"/>
                  <a:pt x="58" y="5729"/>
                  <a:pt x="58" y="7378"/>
                </a:cubicBezTo>
                <a:cubicBezTo>
                  <a:pt x="58" y="11142"/>
                  <a:pt x="58" y="14905"/>
                  <a:pt x="58" y="18720"/>
                </a:cubicBezTo>
                <a:cubicBezTo>
                  <a:pt x="58" y="19287"/>
                  <a:pt x="58" y="19796"/>
                  <a:pt x="58" y="20363"/>
                </a:cubicBezTo>
                <a:cubicBezTo>
                  <a:pt x="58" y="20466"/>
                  <a:pt x="58" y="20566"/>
                  <a:pt x="58" y="20669"/>
                </a:cubicBezTo>
                <a:cubicBezTo>
                  <a:pt x="119" y="21236"/>
                  <a:pt x="835" y="21600"/>
                  <a:pt x="1378" y="21136"/>
                </a:cubicBezTo>
                <a:lnTo>
                  <a:pt x="5129" y="17882"/>
                </a:lnTo>
                <a:lnTo>
                  <a:pt x="20437" y="17946"/>
                </a:lnTo>
                <a:cubicBezTo>
                  <a:pt x="20859" y="17946"/>
                  <a:pt x="21228" y="17631"/>
                  <a:pt x="21228" y="17270"/>
                </a:cubicBezTo>
                <a:lnTo>
                  <a:pt x="21285" y="725"/>
                </a:lnTo>
                <a:cubicBezTo>
                  <a:pt x="21285" y="364"/>
                  <a:pt x="20934" y="48"/>
                  <a:pt x="20512" y="48"/>
                </a:cubicBezTo>
                <a:lnTo>
                  <a:pt x="831" y="0"/>
                </a:lnTo>
                <a:close/>
                <a:moveTo>
                  <a:pt x="1623" y="1385"/>
                </a:moveTo>
                <a:lnTo>
                  <a:pt x="19720" y="1450"/>
                </a:lnTo>
                <a:lnTo>
                  <a:pt x="19720" y="16658"/>
                </a:lnTo>
                <a:lnTo>
                  <a:pt x="4828" y="16545"/>
                </a:lnTo>
                <a:cubicBezTo>
                  <a:pt x="4647" y="16545"/>
                  <a:pt x="4402" y="16599"/>
                  <a:pt x="4281" y="16754"/>
                </a:cubicBezTo>
                <a:lnTo>
                  <a:pt x="1623" y="19074"/>
                </a:lnTo>
                <a:lnTo>
                  <a:pt x="1623" y="1385"/>
                </a:lnTo>
                <a:close/>
                <a:moveTo>
                  <a:pt x="5544" y="7733"/>
                </a:moveTo>
                <a:cubicBezTo>
                  <a:pt x="4820" y="7733"/>
                  <a:pt x="4224" y="8242"/>
                  <a:pt x="4224" y="8860"/>
                </a:cubicBezTo>
                <a:cubicBezTo>
                  <a:pt x="4224" y="9479"/>
                  <a:pt x="4820" y="10004"/>
                  <a:pt x="5544" y="10004"/>
                </a:cubicBezTo>
                <a:cubicBezTo>
                  <a:pt x="6268" y="10004"/>
                  <a:pt x="6883" y="9479"/>
                  <a:pt x="6882" y="8860"/>
                </a:cubicBezTo>
                <a:cubicBezTo>
                  <a:pt x="6882" y="8242"/>
                  <a:pt x="6268" y="7733"/>
                  <a:pt x="5544" y="7733"/>
                </a:cubicBezTo>
                <a:close/>
                <a:moveTo>
                  <a:pt x="10370" y="7733"/>
                </a:moveTo>
                <a:cubicBezTo>
                  <a:pt x="9646" y="7733"/>
                  <a:pt x="9050" y="8242"/>
                  <a:pt x="9050" y="8860"/>
                </a:cubicBezTo>
                <a:cubicBezTo>
                  <a:pt x="9050" y="9479"/>
                  <a:pt x="9646" y="10004"/>
                  <a:pt x="10370" y="10004"/>
                </a:cubicBezTo>
                <a:cubicBezTo>
                  <a:pt x="11094" y="10004"/>
                  <a:pt x="11709" y="9479"/>
                  <a:pt x="11708" y="8860"/>
                </a:cubicBezTo>
                <a:cubicBezTo>
                  <a:pt x="11708" y="8242"/>
                  <a:pt x="11154" y="7733"/>
                  <a:pt x="10370" y="7733"/>
                </a:cubicBezTo>
                <a:close/>
                <a:moveTo>
                  <a:pt x="15196" y="7733"/>
                </a:moveTo>
                <a:cubicBezTo>
                  <a:pt x="14472" y="7733"/>
                  <a:pt x="13876" y="8242"/>
                  <a:pt x="13876" y="8860"/>
                </a:cubicBezTo>
                <a:cubicBezTo>
                  <a:pt x="13876" y="9479"/>
                  <a:pt x="14472" y="10004"/>
                  <a:pt x="15196" y="10004"/>
                </a:cubicBezTo>
                <a:cubicBezTo>
                  <a:pt x="15920" y="10004"/>
                  <a:pt x="16534" y="9479"/>
                  <a:pt x="16534" y="8860"/>
                </a:cubicBezTo>
                <a:cubicBezTo>
                  <a:pt x="16534" y="8242"/>
                  <a:pt x="15980" y="7733"/>
                  <a:pt x="15196" y="773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2" name="Form"/>
          <p:cNvSpPr/>
          <p:nvPr/>
        </p:nvSpPr>
        <p:spPr>
          <a:xfrm>
            <a:off x="4991100" y="4489450"/>
            <a:ext cx="304800" cy="262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76" extrusionOk="0">
                <a:moveTo>
                  <a:pt x="591" y="0"/>
                </a:moveTo>
                <a:cubicBezTo>
                  <a:pt x="456" y="0"/>
                  <a:pt x="273" y="55"/>
                  <a:pt x="183" y="210"/>
                </a:cubicBezTo>
                <a:cubicBezTo>
                  <a:pt x="93" y="313"/>
                  <a:pt x="0" y="523"/>
                  <a:pt x="0" y="678"/>
                </a:cubicBezTo>
                <a:lnTo>
                  <a:pt x="0" y="20718"/>
                </a:lnTo>
                <a:cubicBezTo>
                  <a:pt x="0" y="21287"/>
                  <a:pt x="624" y="21600"/>
                  <a:pt x="984" y="21187"/>
                </a:cubicBezTo>
                <a:lnTo>
                  <a:pt x="3783" y="17925"/>
                </a:lnTo>
                <a:lnTo>
                  <a:pt x="21009" y="17989"/>
                </a:lnTo>
                <a:cubicBezTo>
                  <a:pt x="21144" y="17989"/>
                  <a:pt x="21327" y="17934"/>
                  <a:pt x="21417" y="17779"/>
                </a:cubicBezTo>
                <a:cubicBezTo>
                  <a:pt x="21507" y="17676"/>
                  <a:pt x="21600" y="17466"/>
                  <a:pt x="21600" y="17311"/>
                </a:cubicBezTo>
                <a:lnTo>
                  <a:pt x="21600" y="727"/>
                </a:lnTo>
                <a:cubicBezTo>
                  <a:pt x="21555" y="365"/>
                  <a:pt x="21324" y="49"/>
                  <a:pt x="21009" y="48"/>
                </a:cubicBezTo>
                <a:lnTo>
                  <a:pt x="591" y="0"/>
                </a:lnTo>
                <a:close/>
                <a:moveTo>
                  <a:pt x="1167" y="1340"/>
                </a:moveTo>
                <a:lnTo>
                  <a:pt x="20475" y="1389"/>
                </a:lnTo>
                <a:lnTo>
                  <a:pt x="20475" y="16584"/>
                </a:lnTo>
                <a:lnTo>
                  <a:pt x="20433" y="16584"/>
                </a:lnTo>
                <a:lnTo>
                  <a:pt x="3558" y="16536"/>
                </a:lnTo>
                <a:cubicBezTo>
                  <a:pt x="3423" y="16536"/>
                  <a:pt x="3240" y="16591"/>
                  <a:pt x="3150" y="16746"/>
                </a:cubicBezTo>
                <a:lnTo>
                  <a:pt x="1167" y="19071"/>
                </a:lnTo>
                <a:lnTo>
                  <a:pt x="1167" y="1340"/>
                </a:lnTo>
                <a:close/>
                <a:moveTo>
                  <a:pt x="7284" y="8268"/>
                </a:moveTo>
                <a:cubicBezTo>
                  <a:pt x="6744" y="8268"/>
                  <a:pt x="6300" y="8778"/>
                  <a:pt x="6300" y="9398"/>
                </a:cubicBezTo>
                <a:cubicBezTo>
                  <a:pt x="6300" y="10018"/>
                  <a:pt x="6699" y="10545"/>
                  <a:pt x="7284" y="10545"/>
                </a:cubicBezTo>
                <a:cubicBezTo>
                  <a:pt x="7824" y="10545"/>
                  <a:pt x="8283" y="10018"/>
                  <a:pt x="8283" y="9398"/>
                </a:cubicBezTo>
                <a:cubicBezTo>
                  <a:pt x="8283" y="8778"/>
                  <a:pt x="7824" y="8268"/>
                  <a:pt x="7284" y="8268"/>
                </a:cubicBezTo>
                <a:close/>
                <a:moveTo>
                  <a:pt x="10884" y="8268"/>
                </a:moveTo>
                <a:cubicBezTo>
                  <a:pt x="10344" y="8268"/>
                  <a:pt x="9900" y="8778"/>
                  <a:pt x="9900" y="9398"/>
                </a:cubicBezTo>
                <a:cubicBezTo>
                  <a:pt x="9900" y="10018"/>
                  <a:pt x="10344" y="10545"/>
                  <a:pt x="10884" y="10545"/>
                </a:cubicBezTo>
                <a:cubicBezTo>
                  <a:pt x="11424" y="10545"/>
                  <a:pt x="11883" y="10018"/>
                  <a:pt x="11883" y="9398"/>
                </a:cubicBezTo>
                <a:cubicBezTo>
                  <a:pt x="11883" y="8778"/>
                  <a:pt x="11424" y="8268"/>
                  <a:pt x="10884" y="8268"/>
                </a:cubicBezTo>
                <a:close/>
                <a:moveTo>
                  <a:pt x="14484" y="8268"/>
                </a:moveTo>
                <a:cubicBezTo>
                  <a:pt x="13944" y="8268"/>
                  <a:pt x="13500" y="8778"/>
                  <a:pt x="13500" y="9398"/>
                </a:cubicBezTo>
                <a:cubicBezTo>
                  <a:pt x="13500" y="10018"/>
                  <a:pt x="13944" y="10545"/>
                  <a:pt x="14484" y="10545"/>
                </a:cubicBezTo>
                <a:cubicBezTo>
                  <a:pt x="15024" y="10545"/>
                  <a:pt x="15483" y="10018"/>
                  <a:pt x="15483" y="9398"/>
                </a:cubicBezTo>
                <a:cubicBezTo>
                  <a:pt x="15483" y="8778"/>
                  <a:pt x="15024" y="8268"/>
                  <a:pt x="14484" y="826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3" name="Form"/>
          <p:cNvSpPr/>
          <p:nvPr/>
        </p:nvSpPr>
        <p:spPr>
          <a:xfrm>
            <a:off x="3708400" y="4489450"/>
            <a:ext cx="262335" cy="262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7" y="0"/>
                </a:moveTo>
                <a:cubicBezTo>
                  <a:pt x="7892" y="0"/>
                  <a:pt x="5176" y="1098"/>
                  <a:pt x="3137" y="3137"/>
                </a:cubicBezTo>
                <a:cubicBezTo>
                  <a:pt x="1098" y="5176"/>
                  <a:pt x="0" y="7892"/>
                  <a:pt x="0" y="10767"/>
                </a:cubicBezTo>
                <a:cubicBezTo>
                  <a:pt x="0" y="12597"/>
                  <a:pt x="467" y="14375"/>
                  <a:pt x="1356" y="15996"/>
                </a:cubicBezTo>
                <a:lnTo>
                  <a:pt x="523" y="20293"/>
                </a:lnTo>
                <a:cubicBezTo>
                  <a:pt x="418" y="20763"/>
                  <a:pt x="837" y="21182"/>
                  <a:pt x="1307" y="21077"/>
                </a:cubicBezTo>
                <a:lnTo>
                  <a:pt x="5588" y="20227"/>
                </a:lnTo>
                <a:cubicBezTo>
                  <a:pt x="7156" y="21116"/>
                  <a:pt x="8986" y="21600"/>
                  <a:pt x="10816" y="21600"/>
                </a:cubicBezTo>
                <a:cubicBezTo>
                  <a:pt x="13692" y="21600"/>
                  <a:pt x="16424" y="20502"/>
                  <a:pt x="18463" y="18463"/>
                </a:cubicBezTo>
                <a:cubicBezTo>
                  <a:pt x="20502" y="16424"/>
                  <a:pt x="21600" y="13692"/>
                  <a:pt x="21600" y="10816"/>
                </a:cubicBezTo>
                <a:cubicBezTo>
                  <a:pt x="21600" y="7888"/>
                  <a:pt x="20437" y="5176"/>
                  <a:pt x="18398" y="3137"/>
                </a:cubicBezTo>
                <a:cubicBezTo>
                  <a:pt x="16358" y="1098"/>
                  <a:pt x="13643" y="0"/>
                  <a:pt x="10767" y="0"/>
                </a:cubicBezTo>
                <a:close/>
                <a:moveTo>
                  <a:pt x="10718" y="1258"/>
                </a:moveTo>
                <a:cubicBezTo>
                  <a:pt x="13228" y="1258"/>
                  <a:pt x="15640" y="2242"/>
                  <a:pt x="17417" y="4019"/>
                </a:cubicBezTo>
                <a:cubicBezTo>
                  <a:pt x="19195" y="5797"/>
                  <a:pt x="20178" y="8209"/>
                  <a:pt x="20179" y="10718"/>
                </a:cubicBezTo>
                <a:cubicBezTo>
                  <a:pt x="20231" y="13280"/>
                  <a:pt x="19244" y="15689"/>
                  <a:pt x="17466" y="17466"/>
                </a:cubicBezTo>
                <a:cubicBezTo>
                  <a:pt x="15689" y="19244"/>
                  <a:pt x="13277" y="20227"/>
                  <a:pt x="10767" y="20227"/>
                </a:cubicBezTo>
                <a:cubicBezTo>
                  <a:pt x="9094" y="20227"/>
                  <a:pt x="7424" y="19757"/>
                  <a:pt x="6013" y="18920"/>
                </a:cubicBezTo>
                <a:cubicBezTo>
                  <a:pt x="5908" y="18868"/>
                  <a:pt x="5810" y="18822"/>
                  <a:pt x="5653" y="18822"/>
                </a:cubicBezTo>
                <a:cubicBezTo>
                  <a:pt x="5601" y="18822"/>
                  <a:pt x="5539" y="18822"/>
                  <a:pt x="5539" y="18822"/>
                </a:cubicBezTo>
                <a:lnTo>
                  <a:pt x="1993" y="19509"/>
                </a:lnTo>
                <a:lnTo>
                  <a:pt x="2663" y="15947"/>
                </a:lnTo>
                <a:cubicBezTo>
                  <a:pt x="2716" y="15790"/>
                  <a:pt x="2670" y="15630"/>
                  <a:pt x="2565" y="15473"/>
                </a:cubicBezTo>
                <a:cubicBezTo>
                  <a:pt x="1729" y="14009"/>
                  <a:pt x="1258" y="12391"/>
                  <a:pt x="1258" y="10718"/>
                </a:cubicBezTo>
                <a:cubicBezTo>
                  <a:pt x="1258" y="8209"/>
                  <a:pt x="2242" y="5797"/>
                  <a:pt x="4019" y="4019"/>
                </a:cubicBezTo>
                <a:cubicBezTo>
                  <a:pt x="5797" y="2242"/>
                  <a:pt x="8209" y="1258"/>
                  <a:pt x="10718" y="1258"/>
                </a:cubicBezTo>
                <a:close/>
                <a:moveTo>
                  <a:pt x="6372" y="9934"/>
                </a:moveTo>
                <a:cubicBezTo>
                  <a:pt x="5745" y="9934"/>
                  <a:pt x="5228" y="10450"/>
                  <a:pt x="5228" y="11078"/>
                </a:cubicBezTo>
                <a:cubicBezTo>
                  <a:pt x="5228" y="11705"/>
                  <a:pt x="5745" y="12238"/>
                  <a:pt x="6372" y="12238"/>
                </a:cubicBezTo>
                <a:cubicBezTo>
                  <a:pt x="7000" y="12238"/>
                  <a:pt x="7532" y="11705"/>
                  <a:pt x="7532" y="11078"/>
                </a:cubicBezTo>
                <a:cubicBezTo>
                  <a:pt x="7532" y="10450"/>
                  <a:pt x="7000" y="9934"/>
                  <a:pt x="6372" y="9934"/>
                </a:cubicBezTo>
                <a:close/>
                <a:moveTo>
                  <a:pt x="10555" y="9934"/>
                </a:moveTo>
                <a:cubicBezTo>
                  <a:pt x="9928" y="9934"/>
                  <a:pt x="9411" y="10450"/>
                  <a:pt x="9411" y="11078"/>
                </a:cubicBezTo>
                <a:cubicBezTo>
                  <a:pt x="9411" y="11705"/>
                  <a:pt x="9927" y="12238"/>
                  <a:pt x="10555" y="12238"/>
                </a:cubicBezTo>
                <a:cubicBezTo>
                  <a:pt x="11182" y="12238"/>
                  <a:pt x="11715" y="11705"/>
                  <a:pt x="11715" y="11078"/>
                </a:cubicBezTo>
                <a:cubicBezTo>
                  <a:pt x="11715" y="10450"/>
                  <a:pt x="11182" y="9934"/>
                  <a:pt x="10555" y="9934"/>
                </a:cubicBezTo>
                <a:close/>
                <a:moveTo>
                  <a:pt x="14738" y="9934"/>
                </a:moveTo>
                <a:cubicBezTo>
                  <a:pt x="14110" y="9934"/>
                  <a:pt x="13594" y="10450"/>
                  <a:pt x="13594" y="11078"/>
                </a:cubicBezTo>
                <a:cubicBezTo>
                  <a:pt x="13594" y="11705"/>
                  <a:pt x="14110" y="12238"/>
                  <a:pt x="14738" y="12238"/>
                </a:cubicBezTo>
                <a:cubicBezTo>
                  <a:pt x="15365" y="12238"/>
                  <a:pt x="15898" y="11705"/>
                  <a:pt x="15898" y="11078"/>
                </a:cubicBezTo>
                <a:cubicBezTo>
                  <a:pt x="15898" y="10450"/>
                  <a:pt x="15417" y="9934"/>
                  <a:pt x="14738" y="993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4" name="Form"/>
          <p:cNvSpPr/>
          <p:nvPr/>
        </p:nvSpPr>
        <p:spPr>
          <a:xfrm>
            <a:off x="5683250" y="4489450"/>
            <a:ext cx="223521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8" y="21600"/>
                </a:moveTo>
                <a:cubicBezTo>
                  <a:pt x="368" y="21600"/>
                  <a:pt x="0" y="21287"/>
                  <a:pt x="0" y="20922"/>
                </a:cubicBezTo>
                <a:lnTo>
                  <a:pt x="0" y="678"/>
                </a:lnTo>
                <a:cubicBezTo>
                  <a:pt x="0" y="522"/>
                  <a:pt x="61" y="313"/>
                  <a:pt x="245" y="209"/>
                </a:cubicBezTo>
                <a:cubicBezTo>
                  <a:pt x="368" y="104"/>
                  <a:pt x="614" y="0"/>
                  <a:pt x="798" y="0"/>
                </a:cubicBezTo>
                <a:cubicBezTo>
                  <a:pt x="798" y="0"/>
                  <a:pt x="798" y="0"/>
                  <a:pt x="798" y="0"/>
                </a:cubicBezTo>
                <a:lnTo>
                  <a:pt x="20802" y="52"/>
                </a:lnTo>
                <a:cubicBezTo>
                  <a:pt x="21232" y="52"/>
                  <a:pt x="21600" y="365"/>
                  <a:pt x="21600" y="730"/>
                </a:cubicBezTo>
                <a:lnTo>
                  <a:pt x="21600" y="17478"/>
                </a:lnTo>
                <a:cubicBezTo>
                  <a:pt x="21600" y="17635"/>
                  <a:pt x="21539" y="17843"/>
                  <a:pt x="21355" y="17948"/>
                </a:cubicBezTo>
                <a:cubicBezTo>
                  <a:pt x="21232" y="18052"/>
                  <a:pt x="20986" y="18157"/>
                  <a:pt x="20802" y="18157"/>
                </a:cubicBezTo>
                <a:cubicBezTo>
                  <a:pt x="20802" y="18157"/>
                  <a:pt x="20802" y="18157"/>
                  <a:pt x="20802" y="18157"/>
                </a:cubicBezTo>
                <a:lnTo>
                  <a:pt x="5216" y="18104"/>
                </a:lnTo>
                <a:lnTo>
                  <a:pt x="1411" y="21391"/>
                </a:lnTo>
                <a:cubicBezTo>
                  <a:pt x="1227" y="21496"/>
                  <a:pt x="982" y="21600"/>
                  <a:pt x="798" y="21600"/>
                </a:cubicBezTo>
                <a:close/>
                <a:moveTo>
                  <a:pt x="1595" y="1357"/>
                </a:moveTo>
                <a:lnTo>
                  <a:pt x="1595" y="19252"/>
                </a:lnTo>
                <a:lnTo>
                  <a:pt x="4295" y="16904"/>
                </a:lnTo>
                <a:cubicBezTo>
                  <a:pt x="4418" y="16800"/>
                  <a:pt x="4664" y="16696"/>
                  <a:pt x="4848" y="16696"/>
                </a:cubicBezTo>
                <a:cubicBezTo>
                  <a:pt x="4848" y="16696"/>
                  <a:pt x="4848" y="16696"/>
                  <a:pt x="4848" y="16696"/>
                </a:cubicBezTo>
                <a:lnTo>
                  <a:pt x="20005" y="16748"/>
                </a:lnTo>
                <a:lnTo>
                  <a:pt x="20005" y="1357"/>
                </a:lnTo>
                <a:lnTo>
                  <a:pt x="1595" y="135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5" name="Form"/>
          <p:cNvSpPr/>
          <p:nvPr/>
        </p:nvSpPr>
        <p:spPr>
          <a:xfrm>
            <a:off x="6299200" y="4489450"/>
            <a:ext cx="304802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5" y="21600"/>
                </a:moveTo>
                <a:cubicBezTo>
                  <a:pt x="270" y="21600"/>
                  <a:pt x="0" y="21287"/>
                  <a:pt x="0" y="20922"/>
                </a:cubicBezTo>
                <a:lnTo>
                  <a:pt x="0" y="678"/>
                </a:lnTo>
                <a:cubicBezTo>
                  <a:pt x="0" y="522"/>
                  <a:pt x="45" y="313"/>
                  <a:pt x="180" y="209"/>
                </a:cubicBezTo>
                <a:cubicBezTo>
                  <a:pt x="270" y="104"/>
                  <a:pt x="450" y="0"/>
                  <a:pt x="585" y="0"/>
                </a:cubicBezTo>
                <a:cubicBezTo>
                  <a:pt x="585" y="0"/>
                  <a:pt x="585" y="0"/>
                  <a:pt x="585" y="0"/>
                </a:cubicBezTo>
                <a:lnTo>
                  <a:pt x="21015" y="52"/>
                </a:lnTo>
                <a:cubicBezTo>
                  <a:pt x="21330" y="52"/>
                  <a:pt x="21600" y="365"/>
                  <a:pt x="21600" y="730"/>
                </a:cubicBezTo>
                <a:lnTo>
                  <a:pt x="21600" y="17478"/>
                </a:lnTo>
                <a:cubicBezTo>
                  <a:pt x="21600" y="17635"/>
                  <a:pt x="21555" y="17843"/>
                  <a:pt x="21420" y="17948"/>
                </a:cubicBezTo>
                <a:cubicBezTo>
                  <a:pt x="21330" y="18052"/>
                  <a:pt x="21150" y="18157"/>
                  <a:pt x="21015" y="18157"/>
                </a:cubicBezTo>
                <a:cubicBezTo>
                  <a:pt x="21015" y="18157"/>
                  <a:pt x="21015" y="18157"/>
                  <a:pt x="21015" y="18157"/>
                </a:cubicBezTo>
                <a:lnTo>
                  <a:pt x="3780" y="18104"/>
                </a:lnTo>
                <a:lnTo>
                  <a:pt x="990" y="21391"/>
                </a:lnTo>
                <a:cubicBezTo>
                  <a:pt x="900" y="21496"/>
                  <a:pt x="765" y="21600"/>
                  <a:pt x="585" y="21600"/>
                </a:cubicBezTo>
                <a:close/>
                <a:moveTo>
                  <a:pt x="1170" y="1357"/>
                </a:moveTo>
                <a:lnTo>
                  <a:pt x="1170" y="19252"/>
                </a:lnTo>
                <a:lnTo>
                  <a:pt x="3150" y="16904"/>
                </a:lnTo>
                <a:cubicBezTo>
                  <a:pt x="3240" y="16800"/>
                  <a:pt x="3420" y="16696"/>
                  <a:pt x="3555" y="16696"/>
                </a:cubicBezTo>
                <a:cubicBezTo>
                  <a:pt x="3555" y="16696"/>
                  <a:pt x="3555" y="16696"/>
                  <a:pt x="3555" y="16696"/>
                </a:cubicBezTo>
                <a:lnTo>
                  <a:pt x="20430" y="16748"/>
                </a:lnTo>
                <a:lnTo>
                  <a:pt x="20430" y="1357"/>
                </a:lnTo>
                <a:lnTo>
                  <a:pt x="1170" y="135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6" name="Form"/>
          <p:cNvSpPr/>
          <p:nvPr/>
        </p:nvSpPr>
        <p:spPr>
          <a:xfrm>
            <a:off x="1727200" y="4514850"/>
            <a:ext cx="304800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5" y="0"/>
                </a:moveTo>
                <a:lnTo>
                  <a:pt x="585" y="0"/>
                </a:lnTo>
                <a:cubicBezTo>
                  <a:pt x="270" y="0"/>
                  <a:pt x="0" y="373"/>
                  <a:pt x="0" y="809"/>
                </a:cubicBezTo>
                <a:lnTo>
                  <a:pt x="0" y="20791"/>
                </a:lnTo>
                <a:cubicBezTo>
                  <a:pt x="0" y="21227"/>
                  <a:pt x="270" y="21600"/>
                  <a:pt x="585" y="21600"/>
                </a:cubicBezTo>
                <a:lnTo>
                  <a:pt x="21015" y="21600"/>
                </a:lnTo>
                <a:cubicBezTo>
                  <a:pt x="21330" y="21600"/>
                  <a:pt x="21600" y="21227"/>
                  <a:pt x="21600" y="20791"/>
                </a:cubicBezTo>
                <a:lnTo>
                  <a:pt x="21600" y="809"/>
                </a:lnTo>
                <a:cubicBezTo>
                  <a:pt x="21600" y="373"/>
                  <a:pt x="21330" y="0"/>
                  <a:pt x="21015" y="0"/>
                </a:cubicBezTo>
                <a:close/>
                <a:moveTo>
                  <a:pt x="19215" y="1618"/>
                </a:moveTo>
                <a:lnTo>
                  <a:pt x="10800" y="9835"/>
                </a:lnTo>
                <a:lnTo>
                  <a:pt x="2385" y="1618"/>
                </a:lnTo>
                <a:lnTo>
                  <a:pt x="19215" y="1618"/>
                </a:lnTo>
                <a:close/>
                <a:moveTo>
                  <a:pt x="1170" y="19982"/>
                </a:moveTo>
                <a:lnTo>
                  <a:pt x="1170" y="2365"/>
                </a:lnTo>
                <a:lnTo>
                  <a:pt x="10485" y="11454"/>
                </a:lnTo>
                <a:cubicBezTo>
                  <a:pt x="10665" y="11640"/>
                  <a:pt x="10935" y="11640"/>
                  <a:pt x="11160" y="11454"/>
                </a:cubicBezTo>
                <a:lnTo>
                  <a:pt x="20475" y="2365"/>
                </a:lnTo>
                <a:lnTo>
                  <a:pt x="20475" y="19982"/>
                </a:lnTo>
                <a:lnTo>
                  <a:pt x="1170" y="1998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7" name="Form"/>
          <p:cNvSpPr/>
          <p:nvPr/>
        </p:nvSpPr>
        <p:spPr>
          <a:xfrm>
            <a:off x="2381250" y="4470400"/>
            <a:ext cx="304800" cy="304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7" extrusionOk="0">
                <a:moveTo>
                  <a:pt x="21285" y="6052"/>
                </a:moveTo>
                <a:lnTo>
                  <a:pt x="21285" y="6052"/>
                </a:lnTo>
                <a:lnTo>
                  <a:pt x="11070" y="67"/>
                </a:lnTo>
                <a:cubicBezTo>
                  <a:pt x="10890" y="-23"/>
                  <a:pt x="10665" y="-23"/>
                  <a:pt x="10485" y="67"/>
                </a:cubicBezTo>
                <a:lnTo>
                  <a:pt x="270" y="6052"/>
                </a:lnTo>
                <a:lnTo>
                  <a:pt x="270" y="6052"/>
                </a:lnTo>
                <a:cubicBezTo>
                  <a:pt x="90" y="6142"/>
                  <a:pt x="0" y="6322"/>
                  <a:pt x="0" y="6547"/>
                </a:cubicBezTo>
                <a:lnTo>
                  <a:pt x="0" y="20992"/>
                </a:lnTo>
                <a:cubicBezTo>
                  <a:pt x="0" y="21307"/>
                  <a:pt x="270" y="21577"/>
                  <a:pt x="585" y="21577"/>
                </a:cubicBezTo>
                <a:lnTo>
                  <a:pt x="21015" y="21577"/>
                </a:lnTo>
                <a:cubicBezTo>
                  <a:pt x="21330" y="21577"/>
                  <a:pt x="21600" y="21307"/>
                  <a:pt x="21600" y="20992"/>
                </a:cubicBezTo>
                <a:lnTo>
                  <a:pt x="21600" y="6547"/>
                </a:lnTo>
                <a:cubicBezTo>
                  <a:pt x="21600" y="6322"/>
                  <a:pt x="21465" y="6142"/>
                  <a:pt x="21285" y="6052"/>
                </a:cubicBezTo>
                <a:close/>
                <a:moveTo>
                  <a:pt x="10800" y="1237"/>
                </a:moveTo>
                <a:lnTo>
                  <a:pt x="18900" y="6007"/>
                </a:lnTo>
                <a:lnTo>
                  <a:pt x="2700" y="6007"/>
                </a:lnTo>
                <a:lnTo>
                  <a:pt x="10800" y="1237"/>
                </a:lnTo>
                <a:close/>
                <a:moveTo>
                  <a:pt x="19395" y="7132"/>
                </a:moveTo>
                <a:lnTo>
                  <a:pt x="10800" y="12172"/>
                </a:lnTo>
                <a:lnTo>
                  <a:pt x="2205" y="7132"/>
                </a:lnTo>
                <a:lnTo>
                  <a:pt x="19395" y="7132"/>
                </a:lnTo>
                <a:close/>
                <a:moveTo>
                  <a:pt x="1170" y="20407"/>
                </a:moveTo>
                <a:lnTo>
                  <a:pt x="1170" y="7852"/>
                </a:lnTo>
                <a:lnTo>
                  <a:pt x="10530" y="13342"/>
                </a:lnTo>
                <a:cubicBezTo>
                  <a:pt x="10710" y="13432"/>
                  <a:pt x="10935" y="13432"/>
                  <a:pt x="11115" y="13342"/>
                </a:cubicBezTo>
                <a:lnTo>
                  <a:pt x="20475" y="7852"/>
                </a:lnTo>
                <a:lnTo>
                  <a:pt x="20475" y="20407"/>
                </a:lnTo>
                <a:lnTo>
                  <a:pt x="1170" y="2040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8" name="Form"/>
          <p:cNvSpPr/>
          <p:nvPr/>
        </p:nvSpPr>
        <p:spPr>
          <a:xfrm>
            <a:off x="10871200" y="4489450"/>
            <a:ext cx="304800" cy="264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55" y="16783"/>
                </a:moveTo>
                <a:cubicBezTo>
                  <a:pt x="21285" y="15436"/>
                  <a:pt x="21600" y="13934"/>
                  <a:pt x="21600" y="12432"/>
                </a:cubicBezTo>
                <a:cubicBezTo>
                  <a:pt x="21600" y="9997"/>
                  <a:pt x="20790" y="7718"/>
                  <a:pt x="19305" y="6009"/>
                </a:cubicBezTo>
                <a:cubicBezTo>
                  <a:pt x="17910" y="4403"/>
                  <a:pt x="16020" y="3470"/>
                  <a:pt x="14040" y="3367"/>
                </a:cubicBezTo>
                <a:cubicBezTo>
                  <a:pt x="13860" y="3108"/>
                  <a:pt x="13680" y="2849"/>
                  <a:pt x="13455" y="2642"/>
                </a:cubicBezTo>
                <a:cubicBezTo>
                  <a:pt x="11970" y="932"/>
                  <a:pt x="9990" y="0"/>
                  <a:pt x="7875" y="0"/>
                </a:cubicBezTo>
                <a:cubicBezTo>
                  <a:pt x="7875" y="0"/>
                  <a:pt x="7875" y="0"/>
                  <a:pt x="7875" y="0"/>
                </a:cubicBezTo>
                <a:cubicBezTo>
                  <a:pt x="5760" y="0"/>
                  <a:pt x="3780" y="932"/>
                  <a:pt x="2295" y="2642"/>
                </a:cubicBezTo>
                <a:cubicBezTo>
                  <a:pt x="810" y="4351"/>
                  <a:pt x="0" y="6630"/>
                  <a:pt x="0" y="9065"/>
                </a:cubicBezTo>
                <a:cubicBezTo>
                  <a:pt x="0" y="10567"/>
                  <a:pt x="315" y="12069"/>
                  <a:pt x="945" y="13416"/>
                </a:cubicBezTo>
                <a:lnTo>
                  <a:pt x="360" y="16938"/>
                </a:lnTo>
                <a:cubicBezTo>
                  <a:pt x="315" y="17145"/>
                  <a:pt x="360" y="17404"/>
                  <a:pt x="540" y="17560"/>
                </a:cubicBezTo>
                <a:cubicBezTo>
                  <a:pt x="675" y="17715"/>
                  <a:pt x="855" y="17767"/>
                  <a:pt x="1080" y="17767"/>
                </a:cubicBezTo>
                <a:lnTo>
                  <a:pt x="4140" y="17094"/>
                </a:lnTo>
                <a:cubicBezTo>
                  <a:pt x="5220" y="17767"/>
                  <a:pt x="6390" y="18130"/>
                  <a:pt x="7605" y="18181"/>
                </a:cubicBezTo>
                <a:cubicBezTo>
                  <a:pt x="9090" y="20357"/>
                  <a:pt x="11340" y="21600"/>
                  <a:pt x="13725" y="21600"/>
                </a:cubicBezTo>
                <a:cubicBezTo>
                  <a:pt x="13725" y="21600"/>
                  <a:pt x="13725" y="21600"/>
                  <a:pt x="13725" y="21600"/>
                </a:cubicBezTo>
                <a:cubicBezTo>
                  <a:pt x="15030" y="21600"/>
                  <a:pt x="16335" y="21237"/>
                  <a:pt x="17505" y="20512"/>
                </a:cubicBezTo>
                <a:lnTo>
                  <a:pt x="20565" y="21186"/>
                </a:lnTo>
                <a:cubicBezTo>
                  <a:pt x="20745" y="21237"/>
                  <a:pt x="20970" y="21186"/>
                  <a:pt x="21105" y="20978"/>
                </a:cubicBezTo>
                <a:cubicBezTo>
                  <a:pt x="21240" y="20823"/>
                  <a:pt x="21285" y="20616"/>
                  <a:pt x="21285" y="20357"/>
                </a:cubicBezTo>
                <a:lnTo>
                  <a:pt x="20655" y="16783"/>
                </a:lnTo>
                <a:close/>
                <a:moveTo>
                  <a:pt x="4185" y="15643"/>
                </a:moveTo>
                <a:cubicBezTo>
                  <a:pt x="4140" y="15643"/>
                  <a:pt x="4095" y="15643"/>
                  <a:pt x="4095" y="15643"/>
                </a:cubicBezTo>
                <a:lnTo>
                  <a:pt x="1665" y="16213"/>
                </a:lnTo>
                <a:lnTo>
                  <a:pt x="2160" y="13416"/>
                </a:lnTo>
                <a:cubicBezTo>
                  <a:pt x="2205" y="13260"/>
                  <a:pt x="2160" y="13105"/>
                  <a:pt x="2070" y="12950"/>
                </a:cubicBezTo>
                <a:cubicBezTo>
                  <a:pt x="1485" y="11758"/>
                  <a:pt x="1170" y="10411"/>
                  <a:pt x="1170" y="9065"/>
                </a:cubicBezTo>
                <a:cubicBezTo>
                  <a:pt x="1170" y="6993"/>
                  <a:pt x="1890" y="5076"/>
                  <a:pt x="3150" y="3574"/>
                </a:cubicBezTo>
                <a:cubicBezTo>
                  <a:pt x="4410" y="2124"/>
                  <a:pt x="6120" y="1295"/>
                  <a:pt x="7920" y="1295"/>
                </a:cubicBezTo>
                <a:cubicBezTo>
                  <a:pt x="7920" y="1295"/>
                  <a:pt x="7920" y="1295"/>
                  <a:pt x="7920" y="1295"/>
                </a:cubicBezTo>
                <a:cubicBezTo>
                  <a:pt x="9720" y="1295"/>
                  <a:pt x="11385" y="2124"/>
                  <a:pt x="12690" y="3574"/>
                </a:cubicBezTo>
                <a:cubicBezTo>
                  <a:pt x="13950" y="5024"/>
                  <a:pt x="14670" y="6993"/>
                  <a:pt x="14670" y="9065"/>
                </a:cubicBezTo>
                <a:cubicBezTo>
                  <a:pt x="14670" y="11137"/>
                  <a:pt x="13950" y="13053"/>
                  <a:pt x="12690" y="14555"/>
                </a:cubicBezTo>
                <a:cubicBezTo>
                  <a:pt x="11430" y="16006"/>
                  <a:pt x="9720" y="16834"/>
                  <a:pt x="7920" y="16834"/>
                </a:cubicBezTo>
                <a:cubicBezTo>
                  <a:pt x="7920" y="16834"/>
                  <a:pt x="7920" y="16834"/>
                  <a:pt x="7920" y="16834"/>
                </a:cubicBezTo>
                <a:lnTo>
                  <a:pt x="7920" y="16834"/>
                </a:lnTo>
                <a:cubicBezTo>
                  <a:pt x="6705" y="16834"/>
                  <a:pt x="5535" y="16472"/>
                  <a:pt x="4545" y="15799"/>
                </a:cubicBezTo>
                <a:cubicBezTo>
                  <a:pt x="4410" y="15695"/>
                  <a:pt x="4320" y="15643"/>
                  <a:pt x="4185" y="15643"/>
                </a:cubicBezTo>
                <a:close/>
                <a:moveTo>
                  <a:pt x="19440" y="16835"/>
                </a:moveTo>
                <a:lnTo>
                  <a:pt x="19935" y="19632"/>
                </a:lnTo>
                <a:lnTo>
                  <a:pt x="17505" y="19062"/>
                </a:lnTo>
                <a:cubicBezTo>
                  <a:pt x="17370" y="19010"/>
                  <a:pt x="17235" y="19062"/>
                  <a:pt x="17100" y="19165"/>
                </a:cubicBezTo>
                <a:cubicBezTo>
                  <a:pt x="16065" y="19839"/>
                  <a:pt x="14895" y="20201"/>
                  <a:pt x="13725" y="20201"/>
                </a:cubicBezTo>
                <a:cubicBezTo>
                  <a:pt x="13725" y="20201"/>
                  <a:pt x="13725" y="20201"/>
                  <a:pt x="13725" y="20201"/>
                </a:cubicBezTo>
                <a:cubicBezTo>
                  <a:pt x="11970" y="20201"/>
                  <a:pt x="10305" y="19424"/>
                  <a:pt x="9090" y="18026"/>
                </a:cubicBezTo>
                <a:cubicBezTo>
                  <a:pt x="10755" y="17715"/>
                  <a:pt x="12285" y="16835"/>
                  <a:pt x="13500" y="15488"/>
                </a:cubicBezTo>
                <a:cubicBezTo>
                  <a:pt x="14985" y="13778"/>
                  <a:pt x="15795" y="11499"/>
                  <a:pt x="15795" y="9065"/>
                </a:cubicBezTo>
                <a:cubicBezTo>
                  <a:pt x="15795" y="7563"/>
                  <a:pt x="15480" y="6112"/>
                  <a:pt x="14895" y="4817"/>
                </a:cubicBezTo>
                <a:cubicBezTo>
                  <a:pt x="16245" y="5076"/>
                  <a:pt x="17505" y="5801"/>
                  <a:pt x="18540" y="6993"/>
                </a:cubicBezTo>
                <a:cubicBezTo>
                  <a:pt x="19800" y="8443"/>
                  <a:pt x="20520" y="10411"/>
                  <a:pt x="20520" y="12483"/>
                </a:cubicBezTo>
                <a:cubicBezTo>
                  <a:pt x="20520" y="13882"/>
                  <a:pt x="20205" y="15229"/>
                  <a:pt x="19620" y="16368"/>
                </a:cubicBezTo>
                <a:cubicBezTo>
                  <a:pt x="19440" y="16524"/>
                  <a:pt x="19440" y="16679"/>
                  <a:pt x="19440" y="1683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9" name="Form"/>
          <p:cNvSpPr/>
          <p:nvPr/>
        </p:nvSpPr>
        <p:spPr>
          <a:xfrm>
            <a:off x="7607300" y="4470400"/>
            <a:ext cx="305396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7905" y="0"/>
                  <a:pt x="5210" y="1123"/>
                  <a:pt x="3144" y="3144"/>
                </a:cubicBezTo>
                <a:cubicBezTo>
                  <a:pt x="1123" y="5165"/>
                  <a:pt x="0" y="7905"/>
                  <a:pt x="0" y="10779"/>
                </a:cubicBezTo>
                <a:cubicBezTo>
                  <a:pt x="0" y="12620"/>
                  <a:pt x="449" y="14411"/>
                  <a:pt x="1347" y="16028"/>
                </a:cubicBezTo>
                <a:lnTo>
                  <a:pt x="491" y="20393"/>
                </a:lnTo>
                <a:cubicBezTo>
                  <a:pt x="446" y="20573"/>
                  <a:pt x="494" y="20792"/>
                  <a:pt x="674" y="20926"/>
                </a:cubicBezTo>
                <a:cubicBezTo>
                  <a:pt x="808" y="21061"/>
                  <a:pt x="982" y="21109"/>
                  <a:pt x="1207" y="21109"/>
                </a:cubicBezTo>
                <a:lnTo>
                  <a:pt x="5572" y="20253"/>
                </a:lnTo>
                <a:cubicBezTo>
                  <a:pt x="7144" y="21151"/>
                  <a:pt x="8980" y="21600"/>
                  <a:pt x="10821" y="21600"/>
                </a:cubicBezTo>
                <a:cubicBezTo>
                  <a:pt x="13695" y="21600"/>
                  <a:pt x="16390" y="20477"/>
                  <a:pt x="18456" y="18456"/>
                </a:cubicBezTo>
                <a:cubicBezTo>
                  <a:pt x="20477" y="16435"/>
                  <a:pt x="21600" y="13695"/>
                  <a:pt x="21600" y="10821"/>
                </a:cubicBezTo>
                <a:cubicBezTo>
                  <a:pt x="21600" y="7902"/>
                  <a:pt x="20480" y="5210"/>
                  <a:pt x="18414" y="3144"/>
                </a:cubicBezTo>
                <a:cubicBezTo>
                  <a:pt x="16393" y="1123"/>
                  <a:pt x="13698" y="0"/>
                  <a:pt x="10779" y="0"/>
                </a:cubicBezTo>
                <a:close/>
                <a:moveTo>
                  <a:pt x="10779" y="1123"/>
                </a:moveTo>
                <a:cubicBezTo>
                  <a:pt x="13339" y="1123"/>
                  <a:pt x="15761" y="2116"/>
                  <a:pt x="17558" y="3958"/>
                </a:cubicBezTo>
                <a:cubicBezTo>
                  <a:pt x="19354" y="5754"/>
                  <a:pt x="20393" y="8177"/>
                  <a:pt x="20393" y="10737"/>
                </a:cubicBezTo>
                <a:cubicBezTo>
                  <a:pt x="20438" y="13342"/>
                  <a:pt x="19441" y="15761"/>
                  <a:pt x="17600" y="17558"/>
                </a:cubicBezTo>
                <a:cubicBezTo>
                  <a:pt x="15803" y="19354"/>
                  <a:pt x="13381" y="20393"/>
                  <a:pt x="10821" y="20393"/>
                </a:cubicBezTo>
                <a:cubicBezTo>
                  <a:pt x="9114" y="20393"/>
                  <a:pt x="7461" y="19941"/>
                  <a:pt x="5979" y="19088"/>
                </a:cubicBezTo>
                <a:cubicBezTo>
                  <a:pt x="5889" y="19043"/>
                  <a:pt x="5791" y="19003"/>
                  <a:pt x="5656" y="19004"/>
                </a:cubicBezTo>
                <a:cubicBezTo>
                  <a:pt x="5611" y="19004"/>
                  <a:pt x="5572" y="19004"/>
                  <a:pt x="5572" y="19004"/>
                </a:cubicBezTo>
                <a:lnTo>
                  <a:pt x="1839" y="19719"/>
                </a:lnTo>
                <a:lnTo>
                  <a:pt x="2554" y="15986"/>
                </a:lnTo>
                <a:cubicBezTo>
                  <a:pt x="2599" y="15851"/>
                  <a:pt x="2560" y="15714"/>
                  <a:pt x="2470" y="15579"/>
                </a:cubicBezTo>
                <a:cubicBezTo>
                  <a:pt x="1617" y="14097"/>
                  <a:pt x="1165" y="12444"/>
                  <a:pt x="1165" y="10737"/>
                </a:cubicBezTo>
                <a:cubicBezTo>
                  <a:pt x="1165" y="8177"/>
                  <a:pt x="2159" y="5754"/>
                  <a:pt x="4000" y="3958"/>
                </a:cubicBezTo>
                <a:cubicBezTo>
                  <a:pt x="5796" y="2161"/>
                  <a:pt x="8219" y="1123"/>
                  <a:pt x="10779" y="1123"/>
                </a:cubicBezTo>
                <a:close/>
                <a:moveTo>
                  <a:pt x="6470" y="9881"/>
                </a:moveTo>
                <a:cubicBezTo>
                  <a:pt x="5886" y="9881"/>
                  <a:pt x="5389" y="10377"/>
                  <a:pt x="5389" y="10961"/>
                </a:cubicBezTo>
                <a:cubicBezTo>
                  <a:pt x="5389" y="11545"/>
                  <a:pt x="5886" y="12042"/>
                  <a:pt x="6470" y="12042"/>
                </a:cubicBezTo>
                <a:cubicBezTo>
                  <a:pt x="7054" y="12042"/>
                  <a:pt x="7551" y="11545"/>
                  <a:pt x="7551" y="10961"/>
                </a:cubicBezTo>
                <a:cubicBezTo>
                  <a:pt x="7551" y="10378"/>
                  <a:pt x="7054" y="9881"/>
                  <a:pt x="6470" y="9881"/>
                </a:cubicBezTo>
                <a:close/>
                <a:moveTo>
                  <a:pt x="10512" y="9881"/>
                </a:moveTo>
                <a:cubicBezTo>
                  <a:pt x="9928" y="9881"/>
                  <a:pt x="9432" y="10377"/>
                  <a:pt x="9432" y="10961"/>
                </a:cubicBezTo>
                <a:cubicBezTo>
                  <a:pt x="9432" y="11545"/>
                  <a:pt x="9928" y="12042"/>
                  <a:pt x="10512" y="12042"/>
                </a:cubicBezTo>
                <a:cubicBezTo>
                  <a:pt x="11096" y="12042"/>
                  <a:pt x="11593" y="11545"/>
                  <a:pt x="11593" y="10961"/>
                </a:cubicBezTo>
                <a:cubicBezTo>
                  <a:pt x="11593" y="10378"/>
                  <a:pt x="11096" y="9881"/>
                  <a:pt x="10512" y="9881"/>
                </a:cubicBezTo>
                <a:close/>
                <a:moveTo>
                  <a:pt x="15003" y="9881"/>
                </a:moveTo>
                <a:cubicBezTo>
                  <a:pt x="14420" y="9881"/>
                  <a:pt x="13923" y="10377"/>
                  <a:pt x="13923" y="10961"/>
                </a:cubicBezTo>
                <a:cubicBezTo>
                  <a:pt x="13923" y="11545"/>
                  <a:pt x="14420" y="12042"/>
                  <a:pt x="15003" y="12042"/>
                </a:cubicBezTo>
                <a:cubicBezTo>
                  <a:pt x="15587" y="12042"/>
                  <a:pt x="16084" y="11545"/>
                  <a:pt x="16084" y="10961"/>
                </a:cubicBezTo>
                <a:cubicBezTo>
                  <a:pt x="16084" y="10378"/>
                  <a:pt x="15587" y="9881"/>
                  <a:pt x="15003" y="988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0" name="Form"/>
          <p:cNvSpPr/>
          <p:nvPr/>
        </p:nvSpPr>
        <p:spPr>
          <a:xfrm>
            <a:off x="6953250" y="4470400"/>
            <a:ext cx="304800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45" y="21600"/>
                </a:moveTo>
                <a:cubicBezTo>
                  <a:pt x="10845" y="21600"/>
                  <a:pt x="10845" y="21600"/>
                  <a:pt x="10845" y="21600"/>
                </a:cubicBezTo>
                <a:cubicBezTo>
                  <a:pt x="9000" y="21600"/>
                  <a:pt x="7200" y="21151"/>
                  <a:pt x="5580" y="20253"/>
                </a:cubicBezTo>
                <a:lnTo>
                  <a:pt x="1215" y="21106"/>
                </a:lnTo>
                <a:cubicBezTo>
                  <a:pt x="1035" y="21151"/>
                  <a:pt x="810" y="21106"/>
                  <a:pt x="675" y="20926"/>
                </a:cubicBezTo>
                <a:cubicBezTo>
                  <a:pt x="540" y="20792"/>
                  <a:pt x="495" y="20612"/>
                  <a:pt x="495" y="20388"/>
                </a:cubicBezTo>
                <a:lnTo>
                  <a:pt x="1350" y="16032"/>
                </a:lnTo>
                <a:cubicBezTo>
                  <a:pt x="450" y="14460"/>
                  <a:pt x="0" y="12619"/>
                  <a:pt x="0" y="10778"/>
                </a:cubicBezTo>
                <a:cubicBezTo>
                  <a:pt x="0" y="7904"/>
                  <a:pt x="1125" y="5209"/>
                  <a:pt x="3150" y="3143"/>
                </a:cubicBezTo>
                <a:cubicBezTo>
                  <a:pt x="5175" y="1123"/>
                  <a:pt x="7875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13680" y="0"/>
                  <a:pt x="16380" y="1123"/>
                  <a:pt x="18450" y="3143"/>
                </a:cubicBezTo>
                <a:cubicBezTo>
                  <a:pt x="20475" y="5164"/>
                  <a:pt x="21600" y="7904"/>
                  <a:pt x="21600" y="10778"/>
                </a:cubicBezTo>
                <a:cubicBezTo>
                  <a:pt x="21600" y="13652"/>
                  <a:pt x="20475" y="16346"/>
                  <a:pt x="18450" y="18412"/>
                </a:cubicBezTo>
                <a:cubicBezTo>
                  <a:pt x="16470" y="20477"/>
                  <a:pt x="13725" y="21600"/>
                  <a:pt x="10845" y="21600"/>
                </a:cubicBezTo>
                <a:close/>
                <a:moveTo>
                  <a:pt x="5715" y="19040"/>
                </a:moveTo>
                <a:cubicBezTo>
                  <a:pt x="5805" y="19040"/>
                  <a:pt x="5940" y="19085"/>
                  <a:pt x="6030" y="19130"/>
                </a:cubicBezTo>
                <a:cubicBezTo>
                  <a:pt x="7515" y="19983"/>
                  <a:pt x="9180" y="20432"/>
                  <a:pt x="10890" y="20432"/>
                </a:cubicBezTo>
                <a:cubicBezTo>
                  <a:pt x="10890" y="20432"/>
                  <a:pt x="10890" y="20432"/>
                  <a:pt x="10890" y="20432"/>
                </a:cubicBezTo>
                <a:cubicBezTo>
                  <a:pt x="13455" y="20432"/>
                  <a:pt x="15885" y="19445"/>
                  <a:pt x="17685" y="17603"/>
                </a:cubicBezTo>
                <a:cubicBezTo>
                  <a:pt x="19485" y="15807"/>
                  <a:pt x="20520" y="13382"/>
                  <a:pt x="20520" y="10823"/>
                </a:cubicBezTo>
                <a:cubicBezTo>
                  <a:pt x="20520" y="8263"/>
                  <a:pt x="19530" y="5838"/>
                  <a:pt x="17685" y="4042"/>
                </a:cubicBezTo>
                <a:cubicBezTo>
                  <a:pt x="15885" y="2245"/>
                  <a:pt x="13455" y="1213"/>
                  <a:pt x="10890" y="1213"/>
                </a:cubicBezTo>
                <a:cubicBezTo>
                  <a:pt x="10890" y="1213"/>
                  <a:pt x="10890" y="1213"/>
                  <a:pt x="10890" y="1213"/>
                </a:cubicBezTo>
                <a:cubicBezTo>
                  <a:pt x="8325" y="1213"/>
                  <a:pt x="5895" y="2201"/>
                  <a:pt x="4095" y="4042"/>
                </a:cubicBezTo>
                <a:cubicBezTo>
                  <a:pt x="2295" y="5838"/>
                  <a:pt x="1260" y="8263"/>
                  <a:pt x="1260" y="10823"/>
                </a:cubicBezTo>
                <a:cubicBezTo>
                  <a:pt x="1260" y="12529"/>
                  <a:pt x="1710" y="14190"/>
                  <a:pt x="2565" y="15672"/>
                </a:cubicBezTo>
                <a:cubicBezTo>
                  <a:pt x="2655" y="15807"/>
                  <a:pt x="2655" y="15942"/>
                  <a:pt x="2655" y="16077"/>
                </a:cubicBezTo>
                <a:lnTo>
                  <a:pt x="1935" y="19804"/>
                </a:lnTo>
                <a:lnTo>
                  <a:pt x="5670" y="19085"/>
                </a:lnTo>
                <a:cubicBezTo>
                  <a:pt x="5625" y="19040"/>
                  <a:pt x="5670" y="19040"/>
                  <a:pt x="5715" y="1904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1" name="Form"/>
          <p:cNvSpPr/>
          <p:nvPr/>
        </p:nvSpPr>
        <p:spPr>
          <a:xfrm>
            <a:off x="8255000" y="4470400"/>
            <a:ext cx="305396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7905" y="0"/>
                  <a:pt x="5210" y="1123"/>
                  <a:pt x="3144" y="3144"/>
                </a:cubicBezTo>
                <a:cubicBezTo>
                  <a:pt x="1123" y="5165"/>
                  <a:pt x="0" y="7905"/>
                  <a:pt x="0" y="10779"/>
                </a:cubicBezTo>
                <a:cubicBezTo>
                  <a:pt x="0" y="12620"/>
                  <a:pt x="449" y="14411"/>
                  <a:pt x="1347" y="16028"/>
                </a:cubicBezTo>
                <a:lnTo>
                  <a:pt x="491" y="20393"/>
                </a:lnTo>
                <a:cubicBezTo>
                  <a:pt x="446" y="20573"/>
                  <a:pt x="494" y="20792"/>
                  <a:pt x="674" y="20926"/>
                </a:cubicBezTo>
                <a:cubicBezTo>
                  <a:pt x="808" y="21061"/>
                  <a:pt x="982" y="21109"/>
                  <a:pt x="1207" y="21109"/>
                </a:cubicBezTo>
                <a:lnTo>
                  <a:pt x="5572" y="20253"/>
                </a:lnTo>
                <a:cubicBezTo>
                  <a:pt x="7189" y="21151"/>
                  <a:pt x="8980" y="21600"/>
                  <a:pt x="10821" y="21600"/>
                </a:cubicBezTo>
                <a:cubicBezTo>
                  <a:pt x="13695" y="21600"/>
                  <a:pt x="16390" y="20477"/>
                  <a:pt x="18456" y="18456"/>
                </a:cubicBezTo>
                <a:cubicBezTo>
                  <a:pt x="20477" y="16435"/>
                  <a:pt x="21600" y="13695"/>
                  <a:pt x="21600" y="10821"/>
                </a:cubicBezTo>
                <a:cubicBezTo>
                  <a:pt x="21600" y="7902"/>
                  <a:pt x="20480" y="5165"/>
                  <a:pt x="18414" y="3144"/>
                </a:cubicBezTo>
                <a:cubicBezTo>
                  <a:pt x="16393" y="1123"/>
                  <a:pt x="13653" y="0"/>
                  <a:pt x="10779" y="0"/>
                </a:cubicBezTo>
                <a:close/>
                <a:moveTo>
                  <a:pt x="10821" y="1081"/>
                </a:moveTo>
                <a:cubicBezTo>
                  <a:pt x="13381" y="1081"/>
                  <a:pt x="15803" y="2060"/>
                  <a:pt x="17600" y="3902"/>
                </a:cubicBezTo>
                <a:cubicBezTo>
                  <a:pt x="19396" y="5698"/>
                  <a:pt x="20435" y="8132"/>
                  <a:pt x="20435" y="10737"/>
                </a:cubicBezTo>
                <a:cubicBezTo>
                  <a:pt x="20435" y="13342"/>
                  <a:pt x="19441" y="15761"/>
                  <a:pt x="17600" y="17558"/>
                </a:cubicBezTo>
                <a:cubicBezTo>
                  <a:pt x="15803" y="19354"/>
                  <a:pt x="13381" y="20393"/>
                  <a:pt x="10821" y="20393"/>
                </a:cubicBezTo>
                <a:cubicBezTo>
                  <a:pt x="9114" y="20393"/>
                  <a:pt x="7461" y="19941"/>
                  <a:pt x="5979" y="19088"/>
                </a:cubicBezTo>
                <a:cubicBezTo>
                  <a:pt x="5844" y="18998"/>
                  <a:pt x="5707" y="19003"/>
                  <a:pt x="5572" y="19004"/>
                </a:cubicBezTo>
                <a:lnTo>
                  <a:pt x="1839" y="19719"/>
                </a:lnTo>
                <a:lnTo>
                  <a:pt x="2554" y="15986"/>
                </a:lnTo>
                <a:cubicBezTo>
                  <a:pt x="2599" y="15851"/>
                  <a:pt x="2560" y="15714"/>
                  <a:pt x="2470" y="15579"/>
                </a:cubicBezTo>
                <a:cubicBezTo>
                  <a:pt x="1617" y="14097"/>
                  <a:pt x="1165" y="12444"/>
                  <a:pt x="1165" y="10737"/>
                </a:cubicBezTo>
                <a:cubicBezTo>
                  <a:pt x="1165" y="8177"/>
                  <a:pt x="2159" y="5743"/>
                  <a:pt x="4000" y="3902"/>
                </a:cubicBezTo>
                <a:cubicBezTo>
                  <a:pt x="5796" y="2105"/>
                  <a:pt x="8216" y="1081"/>
                  <a:pt x="10821" y="1081"/>
                </a:cubicBezTo>
                <a:close/>
                <a:moveTo>
                  <a:pt x="11088" y="5839"/>
                </a:moveTo>
                <a:cubicBezTo>
                  <a:pt x="10773" y="5839"/>
                  <a:pt x="10512" y="6114"/>
                  <a:pt x="10512" y="6428"/>
                </a:cubicBezTo>
                <a:lnTo>
                  <a:pt x="10512" y="10063"/>
                </a:lnTo>
                <a:lnTo>
                  <a:pt x="6877" y="10063"/>
                </a:lnTo>
                <a:cubicBezTo>
                  <a:pt x="6563" y="10063"/>
                  <a:pt x="6288" y="10324"/>
                  <a:pt x="6288" y="10639"/>
                </a:cubicBezTo>
                <a:cubicBezTo>
                  <a:pt x="6288" y="10953"/>
                  <a:pt x="6563" y="11228"/>
                  <a:pt x="6877" y="11228"/>
                </a:cubicBezTo>
                <a:lnTo>
                  <a:pt x="10512" y="11228"/>
                </a:lnTo>
                <a:lnTo>
                  <a:pt x="10512" y="14863"/>
                </a:lnTo>
                <a:cubicBezTo>
                  <a:pt x="10512" y="15178"/>
                  <a:pt x="10773" y="15453"/>
                  <a:pt x="11088" y="15453"/>
                </a:cubicBezTo>
                <a:cubicBezTo>
                  <a:pt x="11402" y="15453"/>
                  <a:pt x="11677" y="15177"/>
                  <a:pt x="11677" y="14863"/>
                </a:cubicBezTo>
                <a:lnTo>
                  <a:pt x="11677" y="11228"/>
                </a:lnTo>
                <a:lnTo>
                  <a:pt x="15312" y="11228"/>
                </a:lnTo>
                <a:cubicBezTo>
                  <a:pt x="15627" y="11228"/>
                  <a:pt x="15902" y="10953"/>
                  <a:pt x="15902" y="10639"/>
                </a:cubicBezTo>
                <a:cubicBezTo>
                  <a:pt x="15902" y="10324"/>
                  <a:pt x="15627" y="10063"/>
                  <a:pt x="15312" y="10063"/>
                </a:cubicBezTo>
                <a:lnTo>
                  <a:pt x="11677" y="10063"/>
                </a:lnTo>
                <a:lnTo>
                  <a:pt x="11677" y="6428"/>
                </a:lnTo>
                <a:cubicBezTo>
                  <a:pt x="11677" y="6114"/>
                  <a:pt x="11402" y="5839"/>
                  <a:pt x="11088" y="583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2" name="Form"/>
          <p:cNvSpPr/>
          <p:nvPr/>
        </p:nvSpPr>
        <p:spPr>
          <a:xfrm>
            <a:off x="8909050" y="4470400"/>
            <a:ext cx="304800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20" y="0"/>
                  <a:pt x="5175" y="1123"/>
                  <a:pt x="3150" y="3144"/>
                </a:cubicBezTo>
                <a:cubicBezTo>
                  <a:pt x="1125" y="5210"/>
                  <a:pt x="0" y="7905"/>
                  <a:pt x="0" y="10779"/>
                </a:cubicBezTo>
                <a:cubicBezTo>
                  <a:pt x="0" y="12620"/>
                  <a:pt x="450" y="14411"/>
                  <a:pt x="1350" y="16028"/>
                </a:cubicBezTo>
                <a:lnTo>
                  <a:pt x="492" y="20393"/>
                </a:lnTo>
                <a:cubicBezTo>
                  <a:pt x="492" y="20618"/>
                  <a:pt x="540" y="20792"/>
                  <a:pt x="675" y="20926"/>
                </a:cubicBezTo>
                <a:cubicBezTo>
                  <a:pt x="810" y="21106"/>
                  <a:pt x="1029" y="21154"/>
                  <a:pt x="1209" y="21109"/>
                </a:cubicBezTo>
                <a:lnTo>
                  <a:pt x="5583" y="20253"/>
                </a:lnTo>
                <a:cubicBezTo>
                  <a:pt x="7203" y="21151"/>
                  <a:pt x="8997" y="21600"/>
                  <a:pt x="10842" y="21600"/>
                </a:cubicBezTo>
                <a:cubicBezTo>
                  <a:pt x="13722" y="21600"/>
                  <a:pt x="16470" y="20480"/>
                  <a:pt x="18450" y="18414"/>
                </a:cubicBezTo>
                <a:cubicBezTo>
                  <a:pt x="20475" y="16348"/>
                  <a:pt x="21600" y="13653"/>
                  <a:pt x="21600" y="10779"/>
                </a:cubicBezTo>
                <a:cubicBezTo>
                  <a:pt x="21600" y="7905"/>
                  <a:pt x="20475" y="5165"/>
                  <a:pt x="18450" y="3144"/>
                </a:cubicBezTo>
                <a:cubicBezTo>
                  <a:pt x="16380" y="1123"/>
                  <a:pt x="13680" y="0"/>
                  <a:pt x="10800" y="0"/>
                </a:cubicBezTo>
                <a:close/>
                <a:moveTo>
                  <a:pt x="10884" y="1123"/>
                </a:moveTo>
                <a:cubicBezTo>
                  <a:pt x="13449" y="1123"/>
                  <a:pt x="15891" y="2161"/>
                  <a:pt x="17691" y="3958"/>
                </a:cubicBezTo>
                <a:cubicBezTo>
                  <a:pt x="19536" y="5799"/>
                  <a:pt x="20517" y="8219"/>
                  <a:pt x="20517" y="10779"/>
                </a:cubicBezTo>
                <a:cubicBezTo>
                  <a:pt x="20517" y="13384"/>
                  <a:pt x="19491" y="15804"/>
                  <a:pt x="17691" y="17600"/>
                </a:cubicBezTo>
                <a:cubicBezTo>
                  <a:pt x="15846" y="19441"/>
                  <a:pt x="13407" y="20435"/>
                  <a:pt x="10842" y="20435"/>
                </a:cubicBezTo>
                <a:cubicBezTo>
                  <a:pt x="9132" y="20435"/>
                  <a:pt x="7473" y="19983"/>
                  <a:pt x="6033" y="19130"/>
                </a:cubicBezTo>
                <a:cubicBezTo>
                  <a:pt x="5898" y="19040"/>
                  <a:pt x="5760" y="19001"/>
                  <a:pt x="5625" y="19046"/>
                </a:cubicBezTo>
                <a:lnTo>
                  <a:pt x="1884" y="19761"/>
                </a:lnTo>
                <a:lnTo>
                  <a:pt x="2616" y="16028"/>
                </a:lnTo>
                <a:cubicBezTo>
                  <a:pt x="2616" y="15893"/>
                  <a:pt x="2607" y="15770"/>
                  <a:pt x="2517" y="15635"/>
                </a:cubicBezTo>
                <a:cubicBezTo>
                  <a:pt x="1662" y="14153"/>
                  <a:pt x="1209" y="12486"/>
                  <a:pt x="1209" y="10779"/>
                </a:cubicBezTo>
                <a:cubicBezTo>
                  <a:pt x="1209" y="8174"/>
                  <a:pt x="2250" y="5754"/>
                  <a:pt x="4050" y="3958"/>
                </a:cubicBezTo>
                <a:cubicBezTo>
                  <a:pt x="5895" y="2116"/>
                  <a:pt x="8319" y="1123"/>
                  <a:pt x="10884" y="1123"/>
                </a:cubicBezTo>
                <a:close/>
                <a:moveTo>
                  <a:pt x="6891" y="10330"/>
                </a:moveTo>
                <a:cubicBezTo>
                  <a:pt x="6576" y="10330"/>
                  <a:pt x="6300" y="10605"/>
                  <a:pt x="6300" y="10919"/>
                </a:cubicBezTo>
                <a:cubicBezTo>
                  <a:pt x="6300" y="11234"/>
                  <a:pt x="6576" y="11495"/>
                  <a:pt x="6891" y="11495"/>
                </a:cubicBezTo>
                <a:lnTo>
                  <a:pt x="15342" y="11495"/>
                </a:lnTo>
                <a:cubicBezTo>
                  <a:pt x="15657" y="11495"/>
                  <a:pt x="15933" y="11234"/>
                  <a:pt x="15933" y="10919"/>
                </a:cubicBezTo>
                <a:cubicBezTo>
                  <a:pt x="15933" y="10605"/>
                  <a:pt x="15657" y="10330"/>
                  <a:pt x="15342" y="10330"/>
                </a:cubicBezTo>
                <a:lnTo>
                  <a:pt x="6891" y="1033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3" name="Form"/>
          <p:cNvSpPr/>
          <p:nvPr/>
        </p:nvSpPr>
        <p:spPr>
          <a:xfrm>
            <a:off x="9582150" y="4489450"/>
            <a:ext cx="261541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16" y="0"/>
                  <a:pt x="5192" y="1095"/>
                  <a:pt x="3147" y="3130"/>
                </a:cubicBezTo>
                <a:cubicBezTo>
                  <a:pt x="1101" y="5164"/>
                  <a:pt x="0" y="7874"/>
                  <a:pt x="0" y="10743"/>
                </a:cubicBezTo>
                <a:cubicBezTo>
                  <a:pt x="0" y="12569"/>
                  <a:pt x="469" y="14395"/>
                  <a:pt x="1360" y="15960"/>
                </a:cubicBezTo>
                <a:lnTo>
                  <a:pt x="524" y="20247"/>
                </a:lnTo>
                <a:cubicBezTo>
                  <a:pt x="525" y="20508"/>
                  <a:pt x="580" y="20710"/>
                  <a:pt x="738" y="20866"/>
                </a:cubicBezTo>
                <a:cubicBezTo>
                  <a:pt x="895" y="21075"/>
                  <a:pt x="1150" y="21130"/>
                  <a:pt x="1360" y="21078"/>
                </a:cubicBezTo>
                <a:lnTo>
                  <a:pt x="5670" y="20247"/>
                </a:lnTo>
                <a:cubicBezTo>
                  <a:pt x="7244" y="21134"/>
                  <a:pt x="9079" y="21600"/>
                  <a:pt x="10915" y="21600"/>
                </a:cubicBezTo>
                <a:cubicBezTo>
                  <a:pt x="13799" y="21600"/>
                  <a:pt x="16513" y="20495"/>
                  <a:pt x="18453" y="18356"/>
                </a:cubicBezTo>
                <a:cubicBezTo>
                  <a:pt x="20499" y="16321"/>
                  <a:pt x="21600" y="13612"/>
                  <a:pt x="21600" y="10743"/>
                </a:cubicBezTo>
                <a:cubicBezTo>
                  <a:pt x="21600" y="7874"/>
                  <a:pt x="20499" y="5164"/>
                  <a:pt x="18453" y="3130"/>
                </a:cubicBezTo>
                <a:cubicBezTo>
                  <a:pt x="16408" y="1095"/>
                  <a:pt x="13684" y="0"/>
                  <a:pt x="10800" y="0"/>
                </a:cubicBezTo>
                <a:close/>
                <a:moveTo>
                  <a:pt x="10915" y="1402"/>
                </a:moveTo>
                <a:cubicBezTo>
                  <a:pt x="13432" y="1402"/>
                  <a:pt x="15834" y="2400"/>
                  <a:pt x="17618" y="4173"/>
                </a:cubicBezTo>
                <a:cubicBezTo>
                  <a:pt x="19401" y="5947"/>
                  <a:pt x="20404" y="8353"/>
                  <a:pt x="20404" y="10857"/>
                </a:cubicBezTo>
                <a:cubicBezTo>
                  <a:pt x="20404" y="13361"/>
                  <a:pt x="19401" y="15751"/>
                  <a:pt x="17618" y="17525"/>
                </a:cubicBezTo>
                <a:cubicBezTo>
                  <a:pt x="15834" y="19298"/>
                  <a:pt x="13432" y="20296"/>
                  <a:pt x="10915" y="20296"/>
                </a:cubicBezTo>
                <a:cubicBezTo>
                  <a:pt x="9237" y="20296"/>
                  <a:pt x="7598" y="19826"/>
                  <a:pt x="6129" y="18992"/>
                </a:cubicBezTo>
                <a:cubicBezTo>
                  <a:pt x="6024" y="18939"/>
                  <a:pt x="5874" y="18878"/>
                  <a:pt x="5769" y="18878"/>
                </a:cubicBezTo>
                <a:cubicBezTo>
                  <a:pt x="5717" y="18878"/>
                  <a:pt x="5667" y="18891"/>
                  <a:pt x="5720" y="18943"/>
                </a:cubicBezTo>
                <a:lnTo>
                  <a:pt x="2147" y="19611"/>
                </a:lnTo>
                <a:lnTo>
                  <a:pt x="2835" y="16074"/>
                </a:lnTo>
                <a:cubicBezTo>
                  <a:pt x="2835" y="15917"/>
                  <a:pt x="2825" y="15757"/>
                  <a:pt x="2721" y="15601"/>
                </a:cubicBezTo>
                <a:cubicBezTo>
                  <a:pt x="1881" y="14192"/>
                  <a:pt x="1409" y="12526"/>
                  <a:pt x="1409" y="10857"/>
                </a:cubicBezTo>
                <a:cubicBezTo>
                  <a:pt x="1409" y="8353"/>
                  <a:pt x="2412" y="5947"/>
                  <a:pt x="4195" y="4173"/>
                </a:cubicBezTo>
                <a:cubicBezTo>
                  <a:pt x="5979" y="2400"/>
                  <a:pt x="8397" y="1402"/>
                  <a:pt x="10915" y="1402"/>
                </a:cubicBezTo>
                <a:close/>
                <a:moveTo>
                  <a:pt x="6981" y="10433"/>
                </a:moveTo>
                <a:cubicBezTo>
                  <a:pt x="6614" y="10433"/>
                  <a:pt x="6293" y="10753"/>
                  <a:pt x="6293" y="11118"/>
                </a:cubicBezTo>
                <a:cubicBezTo>
                  <a:pt x="6293" y="11483"/>
                  <a:pt x="6614" y="11786"/>
                  <a:pt x="6981" y="11786"/>
                </a:cubicBezTo>
                <a:lnTo>
                  <a:pt x="15422" y="11786"/>
                </a:lnTo>
                <a:cubicBezTo>
                  <a:pt x="15788" y="11786"/>
                  <a:pt x="16093" y="11483"/>
                  <a:pt x="16093" y="11118"/>
                </a:cubicBezTo>
                <a:cubicBezTo>
                  <a:pt x="16094" y="10753"/>
                  <a:pt x="15789" y="10433"/>
                  <a:pt x="15422" y="10433"/>
                </a:cubicBezTo>
                <a:lnTo>
                  <a:pt x="6981" y="1043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4" name="Form"/>
          <p:cNvSpPr/>
          <p:nvPr/>
        </p:nvSpPr>
        <p:spPr>
          <a:xfrm>
            <a:off x="10236200" y="4489450"/>
            <a:ext cx="26293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43" y="0"/>
                </a:moveTo>
                <a:cubicBezTo>
                  <a:pt x="7874" y="0"/>
                  <a:pt x="5164" y="1095"/>
                  <a:pt x="3130" y="3130"/>
                </a:cubicBezTo>
                <a:cubicBezTo>
                  <a:pt x="1096" y="5164"/>
                  <a:pt x="0" y="7874"/>
                  <a:pt x="0" y="10743"/>
                </a:cubicBezTo>
                <a:cubicBezTo>
                  <a:pt x="0" y="12569"/>
                  <a:pt x="466" y="14342"/>
                  <a:pt x="1353" y="15960"/>
                </a:cubicBezTo>
                <a:lnTo>
                  <a:pt x="522" y="20247"/>
                </a:lnTo>
                <a:cubicBezTo>
                  <a:pt x="470" y="20456"/>
                  <a:pt x="525" y="20710"/>
                  <a:pt x="734" y="20866"/>
                </a:cubicBezTo>
                <a:cubicBezTo>
                  <a:pt x="890" y="21023"/>
                  <a:pt x="1092" y="21078"/>
                  <a:pt x="1353" y="21078"/>
                </a:cubicBezTo>
                <a:lnTo>
                  <a:pt x="5641" y="20247"/>
                </a:lnTo>
                <a:cubicBezTo>
                  <a:pt x="7205" y="21134"/>
                  <a:pt x="9031" y="21600"/>
                  <a:pt x="10857" y="21600"/>
                </a:cubicBezTo>
                <a:cubicBezTo>
                  <a:pt x="13726" y="21600"/>
                  <a:pt x="16436" y="20505"/>
                  <a:pt x="18470" y="18470"/>
                </a:cubicBezTo>
                <a:cubicBezTo>
                  <a:pt x="20505" y="16436"/>
                  <a:pt x="21600" y="13726"/>
                  <a:pt x="21600" y="10857"/>
                </a:cubicBezTo>
                <a:cubicBezTo>
                  <a:pt x="21548" y="7884"/>
                  <a:pt x="20391" y="5164"/>
                  <a:pt x="18356" y="3130"/>
                </a:cubicBezTo>
                <a:cubicBezTo>
                  <a:pt x="16321" y="1095"/>
                  <a:pt x="13612" y="0"/>
                  <a:pt x="10743" y="0"/>
                </a:cubicBezTo>
                <a:close/>
                <a:moveTo>
                  <a:pt x="10743" y="1255"/>
                </a:moveTo>
                <a:cubicBezTo>
                  <a:pt x="13247" y="1255"/>
                  <a:pt x="15653" y="2237"/>
                  <a:pt x="17427" y="4010"/>
                </a:cubicBezTo>
                <a:cubicBezTo>
                  <a:pt x="19200" y="5784"/>
                  <a:pt x="20182" y="8190"/>
                  <a:pt x="20182" y="10694"/>
                </a:cubicBezTo>
                <a:cubicBezTo>
                  <a:pt x="20182" y="13250"/>
                  <a:pt x="19200" y="15653"/>
                  <a:pt x="17427" y="17427"/>
                </a:cubicBezTo>
                <a:cubicBezTo>
                  <a:pt x="15653" y="19200"/>
                  <a:pt x="13247" y="20182"/>
                  <a:pt x="10743" y="20182"/>
                </a:cubicBezTo>
                <a:cubicBezTo>
                  <a:pt x="9074" y="20182"/>
                  <a:pt x="7408" y="19712"/>
                  <a:pt x="5999" y="18878"/>
                </a:cubicBezTo>
                <a:cubicBezTo>
                  <a:pt x="5895" y="18825"/>
                  <a:pt x="5794" y="18780"/>
                  <a:pt x="5689" y="18780"/>
                </a:cubicBezTo>
                <a:cubicBezTo>
                  <a:pt x="5637" y="18780"/>
                  <a:pt x="5575" y="18780"/>
                  <a:pt x="5575" y="18780"/>
                </a:cubicBezTo>
                <a:lnTo>
                  <a:pt x="2038" y="19464"/>
                </a:lnTo>
                <a:lnTo>
                  <a:pt x="2706" y="15911"/>
                </a:lnTo>
                <a:cubicBezTo>
                  <a:pt x="2758" y="15754"/>
                  <a:pt x="2712" y="15594"/>
                  <a:pt x="2608" y="15438"/>
                </a:cubicBezTo>
                <a:cubicBezTo>
                  <a:pt x="1774" y="13977"/>
                  <a:pt x="1304" y="12363"/>
                  <a:pt x="1304" y="10694"/>
                </a:cubicBezTo>
                <a:cubicBezTo>
                  <a:pt x="1304" y="8190"/>
                  <a:pt x="2302" y="5784"/>
                  <a:pt x="4076" y="4010"/>
                </a:cubicBezTo>
                <a:cubicBezTo>
                  <a:pt x="5849" y="2237"/>
                  <a:pt x="8239" y="1255"/>
                  <a:pt x="10743" y="1255"/>
                </a:cubicBezTo>
                <a:close/>
                <a:moveTo>
                  <a:pt x="11118" y="6260"/>
                </a:moveTo>
                <a:cubicBezTo>
                  <a:pt x="10753" y="6260"/>
                  <a:pt x="10433" y="6579"/>
                  <a:pt x="10433" y="6945"/>
                </a:cubicBezTo>
                <a:lnTo>
                  <a:pt x="10433" y="10433"/>
                </a:lnTo>
                <a:lnTo>
                  <a:pt x="6945" y="10433"/>
                </a:lnTo>
                <a:cubicBezTo>
                  <a:pt x="6580" y="10433"/>
                  <a:pt x="6260" y="10753"/>
                  <a:pt x="6260" y="11118"/>
                </a:cubicBezTo>
                <a:cubicBezTo>
                  <a:pt x="6260" y="11483"/>
                  <a:pt x="6579" y="11786"/>
                  <a:pt x="6945" y="11786"/>
                </a:cubicBezTo>
                <a:lnTo>
                  <a:pt x="10433" y="11786"/>
                </a:lnTo>
                <a:lnTo>
                  <a:pt x="10433" y="15291"/>
                </a:lnTo>
                <a:cubicBezTo>
                  <a:pt x="10433" y="15656"/>
                  <a:pt x="10753" y="15960"/>
                  <a:pt x="11118" y="15960"/>
                </a:cubicBezTo>
                <a:cubicBezTo>
                  <a:pt x="11483" y="15960"/>
                  <a:pt x="11786" y="15656"/>
                  <a:pt x="11786" y="15291"/>
                </a:cubicBezTo>
                <a:lnTo>
                  <a:pt x="11786" y="11786"/>
                </a:lnTo>
                <a:lnTo>
                  <a:pt x="15291" y="11786"/>
                </a:lnTo>
                <a:cubicBezTo>
                  <a:pt x="15656" y="11786"/>
                  <a:pt x="15960" y="11483"/>
                  <a:pt x="15960" y="11118"/>
                </a:cubicBezTo>
                <a:cubicBezTo>
                  <a:pt x="15960" y="10753"/>
                  <a:pt x="15656" y="10433"/>
                  <a:pt x="15291" y="10433"/>
                </a:cubicBezTo>
                <a:lnTo>
                  <a:pt x="11786" y="10433"/>
                </a:lnTo>
                <a:lnTo>
                  <a:pt x="11786" y="6945"/>
                </a:lnTo>
                <a:cubicBezTo>
                  <a:pt x="11786" y="6579"/>
                  <a:pt x="11483" y="6260"/>
                  <a:pt x="11118" y="62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6" name="Form"/>
          <p:cNvSpPr/>
          <p:nvPr/>
        </p:nvSpPr>
        <p:spPr>
          <a:xfrm>
            <a:off x="7626350" y="2838450"/>
            <a:ext cx="262961" cy="223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4" h="21600" extrusionOk="0">
                <a:moveTo>
                  <a:pt x="20923" y="0"/>
                </a:moveTo>
                <a:lnTo>
                  <a:pt x="677" y="0"/>
                </a:lnTo>
                <a:cubicBezTo>
                  <a:pt x="312" y="0"/>
                  <a:pt x="0" y="368"/>
                  <a:pt x="0" y="798"/>
                </a:cubicBezTo>
                <a:lnTo>
                  <a:pt x="0" y="5891"/>
                </a:lnTo>
                <a:cubicBezTo>
                  <a:pt x="0" y="6075"/>
                  <a:pt x="52" y="6320"/>
                  <a:pt x="208" y="6443"/>
                </a:cubicBezTo>
                <a:cubicBezTo>
                  <a:pt x="312" y="6566"/>
                  <a:pt x="520" y="6689"/>
                  <a:pt x="677" y="6689"/>
                </a:cubicBezTo>
                <a:lnTo>
                  <a:pt x="1718" y="6689"/>
                </a:lnTo>
                <a:lnTo>
                  <a:pt x="1718" y="20802"/>
                </a:lnTo>
                <a:cubicBezTo>
                  <a:pt x="1718" y="21232"/>
                  <a:pt x="2030" y="21600"/>
                  <a:pt x="2394" y="21600"/>
                </a:cubicBezTo>
                <a:lnTo>
                  <a:pt x="19154" y="21600"/>
                </a:lnTo>
                <a:cubicBezTo>
                  <a:pt x="19518" y="21600"/>
                  <a:pt x="19830" y="21232"/>
                  <a:pt x="19830" y="20802"/>
                </a:cubicBezTo>
                <a:lnTo>
                  <a:pt x="19830" y="6689"/>
                </a:lnTo>
                <a:lnTo>
                  <a:pt x="20871" y="6689"/>
                </a:lnTo>
                <a:cubicBezTo>
                  <a:pt x="21236" y="6689"/>
                  <a:pt x="21548" y="6320"/>
                  <a:pt x="21548" y="5891"/>
                </a:cubicBezTo>
                <a:lnTo>
                  <a:pt x="21548" y="798"/>
                </a:lnTo>
                <a:cubicBezTo>
                  <a:pt x="21600" y="368"/>
                  <a:pt x="21288" y="0"/>
                  <a:pt x="20923" y="0"/>
                </a:cubicBezTo>
                <a:close/>
                <a:moveTo>
                  <a:pt x="18529" y="20005"/>
                </a:moveTo>
                <a:lnTo>
                  <a:pt x="3123" y="20005"/>
                </a:lnTo>
                <a:lnTo>
                  <a:pt x="3123" y="6689"/>
                </a:lnTo>
                <a:lnTo>
                  <a:pt x="18529" y="6689"/>
                </a:lnTo>
                <a:lnTo>
                  <a:pt x="18529" y="20005"/>
                </a:lnTo>
                <a:close/>
                <a:moveTo>
                  <a:pt x="20247" y="5093"/>
                </a:moveTo>
                <a:lnTo>
                  <a:pt x="1353" y="5093"/>
                </a:lnTo>
                <a:lnTo>
                  <a:pt x="1353" y="1534"/>
                </a:lnTo>
                <a:lnTo>
                  <a:pt x="20247" y="1534"/>
                </a:lnTo>
                <a:lnTo>
                  <a:pt x="20247" y="509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7" name="Form"/>
          <p:cNvSpPr/>
          <p:nvPr/>
        </p:nvSpPr>
        <p:spPr>
          <a:xfrm>
            <a:off x="8274050" y="2838450"/>
            <a:ext cx="262998" cy="223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4" h="21600" extrusionOk="0">
                <a:moveTo>
                  <a:pt x="683" y="0"/>
                </a:moveTo>
                <a:cubicBezTo>
                  <a:pt x="319" y="0"/>
                  <a:pt x="0" y="376"/>
                  <a:pt x="0" y="806"/>
                </a:cubicBezTo>
                <a:lnTo>
                  <a:pt x="0" y="5889"/>
                </a:lnTo>
                <a:cubicBezTo>
                  <a:pt x="0" y="6073"/>
                  <a:pt x="55" y="6323"/>
                  <a:pt x="211" y="6446"/>
                </a:cubicBezTo>
                <a:cubicBezTo>
                  <a:pt x="315" y="6568"/>
                  <a:pt x="527" y="6695"/>
                  <a:pt x="683" y="6695"/>
                </a:cubicBezTo>
                <a:lnTo>
                  <a:pt x="1724" y="6695"/>
                </a:lnTo>
                <a:lnTo>
                  <a:pt x="1724" y="20814"/>
                </a:lnTo>
                <a:cubicBezTo>
                  <a:pt x="1724" y="21243"/>
                  <a:pt x="2026" y="21600"/>
                  <a:pt x="2391" y="21600"/>
                </a:cubicBezTo>
                <a:lnTo>
                  <a:pt x="19157" y="21600"/>
                </a:lnTo>
                <a:cubicBezTo>
                  <a:pt x="19522" y="21600"/>
                  <a:pt x="19824" y="21243"/>
                  <a:pt x="19824" y="20814"/>
                </a:cubicBezTo>
                <a:lnTo>
                  <a:pt x="19824" y="6695"/>
                </a:lnTo>
                <a:lnTo>
                  <a:pt x="20865" y="6695"/>
                </a:lnTo>
                <a:cubicBezTo>
                  <a:pt x="21229" y="6695"/>
                  <a:pt x="21548" y="6319"/>
                  <a:pt x="21548" y="5889"/>
                </a:cubicBezTo>
                <a:lnTo>
                  <a:pt x="21548" y="806"/>
                </a:lnTo>
                <a:cubicBezTo>
                  <a:pt x="21600" y="376"/>
                  <a:pt x="21278" y="0"/>
                  <a:pt x="20914" y="0"/>
                </a:cubicBezTo>
                <a:lnTo>
                  <a:pt x="683" y="0"/>
                </a:lnTo>
                <a:close/>
                <a:moveTo>
                  <a:pt x="1350" y="1535"/>
                </a:moveTo>
                <a:lnTo>
                  <a:pt x="20247" y="1535"/>
                </a:lnTo>
                <a:lnTo>
                  <a:pt x="20247" y="5103"/>
                </a:lnTo>
                <a:lnTo>
                  <a:pt x="1350" y="5103"/>
                </a:lnTo>
                <a:lnTo>
                  <a:pt x="1350" y="1535"/>
                </a:lnTo>
                <a:close/>
                <a:moveTo>
                  <a:pt x="3122" y="6695"/>
                </a:moveTo>
                <a:lnTo>
                  <a:pt x="18523" y="6695"/>
                </a:lnTo>
                <a:lnTo>
                  <a:pt x="18523" y="20008"/>
                </a:lnTo>
                <a:lnTo>
                  <a:pt x="3122" y="20008"/>
                </a:lnTo>
                <a:lnTo>
                  <a:pt x="3122" y="6695"/>
                </a:lnTo>
                <a:close/>
                <a:moveTo>
                  <a:pt x="6928" y="9822"/>
                </a:moveTo>
                <a:cubicBezTo>
                  <a:pt x="6564" y="9822"/>
                  <a:pt x="6245" y="10198"/>
                  <a:pt x="6245" y="10627"/>
                </a:cubicBezTo>
                <a:cubicBezTo>
                  <a:pt x="6245" y="11057"/>
                  <a:pt x="6564" y="11414"/>
                  <a:pt x="6928" y="11414"/>
                </a:cubicBezTo>
                <a:lnTo>
                  <a:pt x="15303" y="11414"/>
                </a:lnTo>
                <a:cubicBezTo>
                  <a:pt x="15667" y="11414"/>
                  <a:pt x="15970" y="11057"/>
                  <a:pt x="15970" y="10627"/>
                </a:cubicBezTo>
                <a:cubicBezTo>
                  <a:pt x="15970" y="10198"/>
                  <a:pt x="15667" y="9822"/>
                  <a:pt x="15303" y="9822"/>
                </a:cubicBezTo>
                <a:lnTo>
                  <a:pt x="6928" y="982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8" name="Form"/>
          <p:cNvSpPr/>
          <p:nvPr/>
        </p:nvSpPr>
        <p:spPr>
          <a:xfrm>
            <a:off x="4381500" y="5613400"/>
            <a:ext cx="220266" cy="257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1" y="0"/>
                </a:moveTo>
                <a:cubicBezTo>
                  <a:pt x="7605" y="0"/>
                  <a:pt x="4982" y="2242"/>
                  <a:pt x="4982" y="4955"/>
                </a:cubicBezTo>
                <a:cubicBezTo>
                  <a:pt x="4982" y="7669"/>
                  <a:pt x="7543" y="9894"/>
                  <a:pt x="10781" y="9894"/>
                </a:cubicBezTo>
                <a:cubicBezTo>
                  <a:pt x="13956" y="9894"/>
                  <a:pt x="16560" y="7669"/>
                  <a:pt x="16560" y="4955"/>
                </a:cubicBezTo>
                <a:cubicBezTo>
                  <a:pt x="16560" y="2241"/>
                  <a:pt x="13956" y="0"/>
                  <a:pt x="10781" y="0"/>
                </a:cubicBezTo>
                <a:close/>
                <a:moveTo>
                  <a:pt x="10781" y="1380"/>
                </a:moveTo>
                <a:cubicBezTo>
                  <a:pt x="13085" y="1380"/>
                  <a:pt x="14945" y="2986"/>
                  <a:pt x="14945" y="4955"/>
                </a:cubicBezTo>
                <a:cubicBezTo>
                  <a:pt x="14945" y="6924"/>
                  <a:pt x="13085" y="8514"/>
                  <a:pt x="10781" y="8514"/>
                </a:cubicBezTo>
                <a:cubicBezTo>
                  <a:pt x="8477" y="8514"/>
                  <a:pt x="6597" y="6924"/>
                  <a:pt x="6597" y="4955"/>
                </a:cubicBezTo>
                <a:cubicBezTo>
                  <a:pt x="6534" y="2986"/>
                  <a:pt x="8477" y="1380"/>
                  <a:pt x="10781" y="1380"/>
                </a:cubicBezTo>
                <a:close/>
                <a:moveTo>
                  <a:pt x="10781" y="11706"/>
                </a:moveTo>
                <a:cubicBezTo>
                  <a:pt x="4803" y="11706"/>
                  <a:pt x="0" y="15863"/>
                  <a:pt x="0" y="20918"/>
                </a:cubicBezTo>
                <a:cubicBezTo>
                  <a:pt x="0" y="21291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91"/>
                  <a:pt x="21600" y="20918"/>
                </a:cubicBezTo>
                <a:cubicBezTo>
                  <a:pt x="21538" y="15863"/>
                  <a:pt x="16696" y="11706"/>
                  <a:pt x="10781" y="11706"/>
                </a:cubicBezTo>
                <a:close/>
                <a:moveTo>
                  <a:pt x="10703" y="13086"/>
                </a:moveTo>
                <a:cubicBezTo>
                  <a:pt x="15498" y="13086"/>
                  <a:pt x="19495" y="16226"/>
                  <a:pt x="19868" y="20270"/>
                </a:cubicBezTo>
                <a:lnTo>
                  <a:pt x="1557" y="20270"/>
                </a:lnTo>
                <a:cubicBezTo>
                  <a:pt x="1993" y="16279"/>
                  <a:pt x="5908" y="13086"/>
                  <a:pt x="10703" y="1308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9" name="Form"/>
          <p:cNvSpPr/>
          <p:nvPr/>
        </p:nvSpPr>
        <p:spPr>
          <a:xfrm>
            <a:off x="5035550" y="5613400"/>
            <a:ext cx="220980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426"/>
                </a:moveTo>
                <a:cubicBezTo>
                  <a:pt x="21600" y="13409"/>
                  <a:pt x="18497" y="10017"/>
                  <a:pt x="14152" y="8817"/>
                </a:cubicBezTo>
                <a:cubicBezTo>
                  <a:pt x="15641" y="7930"/>
                  <a:pt x="16572" y="6470"/>
                  <a:pt x="16572" y="4852"/>
                </a:cubicBezTo>
                <a:cubicBezTo>
                  <a:pt x="16572" y="2191"/>
                  <a:pt x="13966" y="0"/>
                  <a:pt x="10800" y="0"/>
                </a:cubicBezTo>
                <a:cubicBezTo>
                  <a:pt x="7634" y="0"/>
                  <a:pt x="5028" y="2191"/>
                  <a:pt x="5028" y="4852"/>
                </a:cubicBezTo>
                <a:cubicBezTo>
                  <a:pt x="5028" y="6470"/>
                  <a:pt x="6021" y="7930"/>
                  <a:pt x="7448" y="8817"/>
                </a:cubicBezTo>
                <a:cubicBezTo>
                  <a:pt x="3166" y="10017"/>
                  <a:pt x="0" y="13409"/>
                  <a:pt x="0" y="17426"/>
                </a:cubicBezTo>
                <a:lnTo>
                  <a:pt x="0" y="20922"/>
                </a:lnTo>
                <a:cubicBezTo>
                  <a:pt x="0" y="21287"/>
                  <a:pt x="372" y="21600"/>
                  <a:pt x="807" y="21600"/>
                </a:cubicBezTo>
                <a:cubicBezTo>
                  <a:pt x="807" y="21600"/>
                  <a:pt x="807" y="21600"/>
                  <a:pt x="807" y="21600"/>
                </a:cubicBezTo>
                <a:cubicBezTo>
                  <a:pt x="1241" y="21600"/>
                  <a:pt x="1614" y="21287"/>
                  <a:pt x="1614" y="20922"/>
                </a:cubicBezTo>
                <a:lnTo>
                  <a:pt x="1614" y="17426"/>
                </a:lnTo>
                <a:cubicBezTo>
                  <a:pt x="1614" y="13200"/>
                  <a:pt x="5710" y="9704"/>
                  <a:pt x="10800" y="9704"/>
                </a:cubicBezTo>
                <a:cubicBezTo>
                  <a:pt x="15890" y="9704"/>
                  <a:pt x="19986" y="13148"/>
                  <a:pt x="19986" y="17426"/>
                </a:cubicBezTo>
                <a:lnTo>
                  <a:pt x="19986" y="20870"/>
                </a:lnTo>
                <a:cubicBezTo>
                  <a:pt x="19986" y="21235"/>
                  <a:pt x="20359" y="21548"/>
                  <a:pt x="20793" y="21548"/>
                </a:cubicBezTo>
                <a:cubicBezTo>
                  <a:pt x="20793" y="21548"/>
                  <a:pt x="20793" y="21548"/>
                  <a:pt x="20793" y="21548"/>
                </a:cubicBezTo>
                <a:cubicBezTo>
                  <a:pt x="21228" y="21548"/>
                  <a:pt x="21600" y="21235"/>
                  <a:pt x="21600" y="20870"/>
                </a:cubicBezTo>
                <a:lnTo>
                  <a:pt x="21600" y="17426"/>
                </a:lnTo>
                <a:close/>
                <a:moveTo>
                  <a:pt x="6641" y="4852"/>
                </a:moveTo>
                <a:cubicBezTo>
                  <a:pt x="6641" y="2922"/>
                  <a:pt x="8503" y="1356"/>
                  <a:pt x="10800" y="1356"/>
                </a:cubicBezTo>
                <a:cubicBezTo>
                  <a:pt x="13097" y="1356"/>
                  <a:pt x="14959" y="2922"/>
                  <a:pt x="14959" y="4852"/>
                </a:cubicBezTo>
                <a:cubicBezTo>
                  <a:pt x="14959" y="6783"/>
                  <a:pt x="13097" y="8348"/>
                  <a:pt x="10800" y="8348"/>
                </a:cubicBezTo>
                <a:cubicBezTo>
                  <a:pt x="8503" y="8348"/>
                  <a:pt x="6641" y="6783"/>
                  <a:pt x="6641" y="485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0" name="Form"/>
          <p:cNvSpPr/>
          <p:nvPr/>
        </p:nvSpPr>
        <p:spPr>
          <a:xfrm>
            <a:off x="5689600" y="5613400"/>
            <a:ext cx="220980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426"/>
                </a:moveTo>
                <a:cubicBezTo>
                  <a:pt x="21600" y="13409"/>
                  <a:pt x="18497" y="10017"/>
                  <a:pt x="14152" y="8817"/>
                </a:cubicBezTo>
                <a:cubicBezTo>
                  <a:pt x="15641" y="7930"/>
                  <a:pt x="16572" y="6470"/>
                  <a:pt x="16572" y="4852"/>
                </a:cubicBezTo>
                <a:cubicBezTo>
                  <a:pt x="16572" y="2191"/>
                  <a:pt x="13966" y="0"/>
                  <a:pt x="10800" y="0"/>
                </a:cubicBezTo>
                <a:cubicBezTo>
                  <a:pt x="7634" y="0"/>
                  <a:pt x="5028" y="2191"/>
                  <a:pt x="5028" y="4852"/>
                </a:cubicBezTo>
                <a:cubicBezTo>
                  <a:pt x="5028" y="6470"/>
                  <a:pt x="6021" y="7930"/>
                  <a:pt x="7448" y="8817"/>
                </a:cubicBezTo>
                <a:cubicBezTo>
                  <a:pt x="3166" y="10017"/>
                  <a:pt x="0" y="13409"/>
                  <a:pt x="0" y="17426"/>
                </a:cubicBezTo>
                <a:lnTo>
                  <a:pt x="0" y="20922"/>
                </a:lnTo>
                <a:cubicBezTo>
                  <a:pt x="0" y="21287"/>
                  <a:pt x="372" y="21600"/>
                  <a:pt x="807" y="21600"/>
                </a:cubicBezTo>
                <a:cubicBezTo>
                  <a:pt x="807" y="21600"/>
                  <a:pt x="807" y="21600"/>
                  <a:pt x="807" y="21600"/>
                </a:cubicBezTo>
                <a:lnTo>
                  <a:pt x="20731" y="21600"/>
                </a:lnTo>
                <a:cubicBezTo>
                  <a:pt x="20917" y="21600"/>
                  <a:pt x="21166" y="21548"/>
                  <a:pt x="21290" y="21391"/>
                </a:cubicBezTo>
                <a:cubicBezTo>
                  <a:pt x="21414" y="21287"/>
                  <a:pt x="21538" y="21078"/>
                  <a:pt x="21538" y="20922"/>
                </a:cubicBezTo>
                <a:lnTo>
                  <a:pt x="21600" y="17426"/>
                </a:lnTo>
                <a:close/>
                <a:moveTo>
                  <a:pt x="6641" y="4852"/>
                </a:moveTo>
                <a:cubicBezTo>
                  <a:pt x="6641" y="2922"/>
                  <a:pt x="8503" y="1356"/>
                  <a:pt x="10800" y="1356"/>
                </a:cubicBezTo>
                <a:cubicBezTo>
                  <a:pt x="13097" y="1356"/>
                  <a:pt x="14959" y="2922"/>
                  <a:pt x="14959" y="4852"/>
                </a:cubicBezTo>
                <a:cubicBezTo>
                  <a:pt x="14959" y="6783"/>
                  <a:pt x="13097" y="8348"/>
                  <a:pt x="10800" y="8348"/>
                </a:cubicBezTo>
                <a:cubicBezTo>
                  <a:pt x="8503" y="8348"/>
                  <a:pt x="6641" y="6783"/>
                  <a:pt x="6641" y="4852"/>
                </a:cubicBezTo>
                <a:close/>
                <a:moveTo>
                  <a:pt x="1676" y="20243"/>
                </a:moveTo>
                <a:lnTo>
                  <a:pt x="1676" y="17426"/>
                </a:lnTo>
                <a:cubicBezTo>
                  <a:pt x="1676" y="13200"/>
                  <a:pt x="5772" y="9704"/>
                  <a:pt x="10862" y="9704"/>
                </a:cubicBezTo>
                <a:cubicBezTo>
                  <a:pt x="15952" y="9704"/>
                  <a:pt x="20048" y="13148"/>
                  <a:pt x="20048" y="17426"/>
                </a:cubicBezTo>
                <a:lnTo>
                  <a:pt x="20048" y="20191"/>
                </a:lnTo>
                <a:lnTo>
                  <a:pt x="1676" y="2024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1" name="Form"/>
          <p:cNvSpPr/>
          <p:nvPr/>
        </p:nvSpPr>
        <p:spPr>
          <a:xfrm>
            <a:off x="634365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8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lnTo>
                  <a:pt x="20727" y="21600"/>
                </a:lnTo>
                <a:cubicBezTo>
                  <a:pt x="20914" y="21600"/>
                  <a:pt x="21166" y="21545"/>
                  <a:pt x="21290" y="21388"/>
                </a:cubicBezTo>
                <a:cubicBezTo>
                  <a:pt x="21414" y="21284"/>
                  <a:pt x="21522" y="21072"/>
                  <a:pt x="21522" y="20915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00" y="1353"/>
                </a:moveTo>
                <a:cubicBezTo>
                  <a:pt x="13096" y="1353"/>
                  <a:pt x="14949" y="2928"/>
                  <a:pt x="14949" y="4858"/>
                </a:cubicBezTo>
                <a:cubicBezTo>
                  <a:pt x="14949" y="6788"/>
                  <a:pt x="13096" y="8347"/>
                  <a:pt x="10800" y="8347"/>
                </a:cubicBezTo>
                <a:cubicBezTo>
                  <a:pt x="8504" y="8347"/>
                  <a:pt x="6631" y="6788"/>
                  <a:pt x="6631" y="4858"/>
                </a:cubicBezTo>
                <a:cubicBezTo>
                  <a:pt x="6631" y="2928"/>
                  <a:pt x="8504" y="1353"/>
                  <a:pt x="10800" y="1353"/>
                </a:cubicBezTo>
                <a:close/>
                <a:moveTo>
                  <a:pt x="10858" y="9700"/>
                </a:moveTo>
                <a:cubicBezTo>
                  <a:pt x="15946" y="9700"/>
                  <a:pt x="20049" y="13149"/>
                  <a:pt x="20049" y="17427"/>
                </a:cubicBezTo>
                <a:lnTo>
                  <a:pt x="20049" y="20182"/>
                </a:lnTo>
                <a:lnTo>
                  <a:pt x="1668" y="20247"/>
                </a:lnTo>
                <a:lnTo>
                  <a:pt x="1668" y="17427"/>
                </a:lnTo>
                <a:cubicBezTo>
                  <a:pt x="1668" y="13201"/>
                  <a:pt x="5770" y="9700"/>
                  <a:pt x="10858" y="9700"/>
                </a:cubicBezTo>
                <a:close/>
                <a:moveTo>
                  <a:pt x="10742" y="12520"/>
                </a:moveTo>
                <a:cubicBezTo>
                  <a:pt x="10308" y="12520"/>
                  <a:pt x="9927" y="12839"/>
                  <a:pt x="9927" y="13205"/>
                </a:cubicBezTo>
                <a:lnTo>
                  <a:pt x="9927" y="14606"/>
                </a:lnTo>
                <a:lnTo>
                  <a:pt x="8260" y="14606"/>
                </a:lnTo>
                <a:cubicBezTo>
                  <a:pt x="7826" y="14606"/>
                  <a:pt x="7446" y="14926"/>
                  <a:pt x="7446" y="15291"/>
                </a:cubicBezTo>
                <a:cubicBezTo>
                  <a:pt x="7446" y="15656"/>
                  <a:pt x="7826" y="15960"/>
                  <a:pt x="8260" y="15960"/>
                </a:cubicBezTo>
                <a:lnTo>
                  <a:pt x="9927" y="15960"/>
                </a:lnTo>
                <a:lnTo>
                  <a:pt x="9927" y="17378"/>
                </a:lnTo>
                <a:cubicBezTo>
                  <a:pt x="9927" y="17743"/>
                  <a:pt x="10308" y="18046"/>
                  <a:pt x="10742" y="18046"/>
                </a:cubicBezTo>
                <a:cubicBezTo>
                  <a:pt x="11176" y="18046"/>
                  <a:pt x="11537" y="17743"/>
                  <a:pt x="11537" y="17378"/>
                </a:cubicBezTo>
                <a:lnTo>
                  <a:pt x="11537" y="15960"/>
                </a:lnTo>
                <a:lnTo>
                  <a:pt x="13224" y="15960"/>
                </a:lnTo>
                <a:cubicBezTo>
                  <a:pt x="13658" y="15960"/>
                  <a:pt x="14019" y="15656"/>
                  <a:pt x="14019" y="15291"/>
                </a:cubicBezTo>
                <a:cubicBezTo>
                  <a:pt x="14019" y="14926"/>
                  <a:pt x="13720" y="14606"/>
                  <a:pt x="13224" y="14606"/>
                </a:cubicBezTo>
                <a:lnTo>
                  <a:pt x="11537" y="14606"/>
                </a:lnTo>
                <a:lnTo>
                  <a:pt x="11537" y="13205"/>
                </a:lnTo>
                <a:cubicBezTo>
                  <a:pt x="11537" y="12839"/>
                  <a:pt x="11176" y="12520"/>
                  <a:pt x="10742" y="1252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2" name="Form"/>
          <p:cNvSpPr/>
          <p:nvPr/>
        </p:nvSpPr>
        <p:spPr>
          <a:xfrm>
            <a:off x="699135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8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lnTo>
                  <a:pt x="20727" y="21600"/>
                </a:lnTo>
                <a:cubicBezTo>
                  <a:pt x="20914" y="21600"/>
                  <a:pt x="21166" y="21545"/>
                  <a:pt x="21290" y="21388"/>
                </a:cubicBezTo>
                <a:cubicBezTo>
                  <a:pt x="21414" y="21284"/>
                  <a:pt x="21522" y="21072"/>
                  <a:pt x="21522" y="20915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00" y="1353"/>
                </a:moveTo>
                <a:cubicBezTo>
                  <a:pt x="13096" y="1353"/>
                  <a:pt x="14949" y="2928"/>
                  <a:pt x="14949" y="4858"/>
                </a:cubicBezTo>
                <a:cubicBezTo>
                  <a:pt x="14949" y="6788"/>
                  <a:pt x="13096" y="8347"/>
                  <a:pt x="10800" y="8347"/>
                </a:cubicBezTo>
                <a:cubicBezTo>
                  <a:pt x="8504" y="8347"/>
                  <a:pt x="6631" y="6788"/>
                  <a:pt x="6631" y="4858"/>
                </a:cubicBezTo>
                <a:cubicBezTo>
                  <a:pt x="6631" y="2928"/>
                  <a:pt x="8504" y="1353"/>
                  <a:pt x="10800" y="1353"/>
                </a:cubicBezTo>
                <a:close/>
                <a:moveTo>
                  <a:pt x="10800" y="9700"/>
                </a:moveTo>
                <a:cubicBezTo>
                  <a:pt x="15888" y="9700"/>
                  <a:pt x="19971" y="13149"/>
                  <a:pt x="19971" y="17427"/>
                </a:cubicBezTo>
                <a:lnTo>
                  <a:pt x="19971" y="20182"/>
                </a:lnTo>
                <a:lnTo>
                  <a:pt x="1609" y="20247"/>
                </a:lnTo>
                <a:lnTo>
                  <a:pt x="1609" y="17427"/>
                </a:lnTo>
                <a:cubicBezTo>
                  <a:pt x="1609" y="13201"/>
                  <a:pt x="5712" y="9700"/>
                  <a:pt x="10800" y="9700"/>
                </a:cubicBezTo>
                <a:close/>
                <a:moveTo>
                  <a:pt x="9482" y="13042"/>
                </a:moveTo>
                <a:cubicBezTo>
                  <a:pt x="9280" y="13042"/>
                  <a:pt x="9074" y="13107"/>
                  <a:pt x="8919" y="13237"/>
                </a:cubicBezTo>
                <a:cubicBezTo>
                  <a:pt x="8609" y="13498"/>
                  <a:pt x="8609" y="13922"/>
                  <a:pt x="8919" y="14183"/>
                </a:cubicBezTo>
                <a:lnTo>
                  <a:pt x="10102" y="15161"/>
                </a:lnTo>
                <a:lnTo>
                  <a:pt x="8919" y="16155"/>
                </a:lnTo>
                <a:cubicBezTo>
                  <a:pt x="8609" y="16416"/>
                  <a:pt x="8609" y="16840"/>
                  <a:pt x="8919" y="17101"/>
                </a:cubicBezTo>
                <a:cubicBezTo>
                  <a:pt x="9105" y="17257"/>
                  <a:pt x="9295" y="17313"/>
                  <a:pt x="9482" y="17313"/>
                </a:cubicBezTo>
                <a:cubicBezTo>
                  <a:pt x="9668" y="17313"/>
                  <a:pt x="9920" y="17257"/>
                  <a:pt x="10044" y="17101"/>
                </a:cubicBezTo>
                <a:lnTo>
                  <a:pt x="11207" y="16106"/>
                </a:lnTo>
                <a:lnTo>
                  <a:pt x="12390" y="17101"/>
                </a:lnTo>
                <a:cubicBezTo>
                  <a:pt x="12576" y="17257"/>
                  <a:pt x="12766" y="17313"/>
                  <a:pt x="12952" y="17313"/>
                </a:cubicBezTo>
                <a:cubicBezTo>
                  <a:pt x="13138" y="17313"/>
                  <a:pt x="13390" y="17257"/>
                  <a:pt x="13515" y="17101"/>
                </a:cubicBezTo>
                <a:cubicBezTo>
                  <a:pt x="13825" y="16840"/>
                  <a:pt x="13825" y="16416"/>
                  <a:pt x="13515" y="16155"/>
                </a:cubicBezTo>
                <a:lnTo>
                  <a:pt x="12332" y="15161"/>
                </a:lnTo>
                <a:lnTo>
                  <a:pt x="13515" y="14183"/>
                </a:lnTo>
                <a:cubicBezTo>
                  <a:pt x="13825" y="13922"/>
                  <a:pt x="13825" y="13498"/>
                  <a:pt x="13515" y="13237"/>
                </a:cubicBezTo>
                <a:cubicBezTo>
                  <a:pt x="13204" y="12976"/>
                  <a:pt x="12700" y="12976"/>
                  <a:pt x="12390" y="13237"/>
                </a:cubicBezTo>
                <a:lnTo>
                  <a:pt x="11207" y="14232"/>
                </a:lnTo>
                <a:lnTo>
                  <a:pt x="10044" y="13237"/>
                </a:lnTo>
                <a:cubicBezTo>
                  <a:pt x="9889" y="13107"/>
                  <a:pt x="9683" y="13042"/>
                  <a:pt x="9482" y="1304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3" name="Form"/>
          <p:cNvSpPr/>
          <p:nvPr/>
        </p:nvSpPr>
        <p:spPr>
          <a:xfrm>
            <a:off x="764540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8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lnTo>
                  <a:pt x="20727" y="21600"/>
                </a:lnTo>
                <a:cubicBezTo>
                  <a:pt x="20914" y="21600"/>
                  <a:pt x="21166" y="21545"/>
                  <a:pt x="21290" y="21388"/>
                </a:cubicBezTo>
                <a:cubicBezTo>
                  <a:pt x="21414" y="21284"/>
                  <a:pt x="21522" y="21072"/>
                  <a:pt x="21522" y="20915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00" y="1353"/>
                </a:moveTo>
                <a:cubicBezTo>
                  <a:pt x="13096" y="1353"/>
                  <a:pt x="14949" y="2928"/>
                  <a:pt x="14949" y="4858"/>
                </a:cubicBezTo>
                <a:cubicBezTo>
                  <a:pt x="14949" y="6788"/>
                  <a:pt x="13096" y="8347"/>
                  <a:pt x="10800" y="8347"/>
                </a:cubicBezTo>
                <a:cubicBezTo>
                  <a:pt x="8504" y="8347"/>
                  <a:pt x="6631" y="6788"/>
                  <a:pt x="6631" y="4858"/>
                </a:cubicBezTo>
                <a:cubicBezTo>
                  <a:pt x="6631" y="2928"/>
                  <a:pt x="8504" y="1353"/>
                  <a:pt x="10800" y="1353"/>
                </a:cubicBezTo>
                <a:close/>
                <a:moveTo>
                  <a:pt x="10858" y="9700"/>
                </a:moveTo>
                <a:cubicBezTo>
                  <a:pt x="15946" y="9700"/>
                  <a:pt x="20049" y="13149"/>
                  <a:pt x="20049" y="17427"/>
                </a:cubicBezTo>
                <a:lnTo>
                  <a:pt x="20049" y="20182"/>
                </a:lnTo>
                <a:lnTo>
                  <a:pt x="1668" y="20247"/>
                </a:lnTo>
                <a:lnTo>
                  <a:pt x="1668" y="17427"/>
                </a:lnTo>
                <a:cubicBezTo>
                  <a:pt x="1668" y="13201"/>
                  <a:pt x="5770" y="9700"/>
                  <a:pt x="10858" y="9700"/>
                </a:cubicBezTo>
                <a:close/>
                <a:moveTo>
                  <a:pt x="8260" y="14606"/>
                </a:moveTo>
                <a:cubicBezTo>
                  <a:pt x="7826" y="14606"/>
                  <a:pt x="7446" y="14926"/>
                  <a:pt x="7446" y="15291"/>
                </a:cubicBezTo>
                <a:cubicBezTo>
                  <a:pt x="7446" y="15656"/>
                  <a:pt x="7826" y="15960"/>
                  <a:pt x="8260" y="15960"/>
                </a:cubicBezTo>
                <a:lnTo>
                  <a:pt x="13224" y="15960"/>
                </a:lnTo>
                <a:cubicBezTo>
                  <a:pt x="13658" y="15960"/>
                  <a:pt x="14019" y="15656"/>
                  <a:pt x="14019" y="15291"/>
                </a:cubicBezTo>
                <a:cubicBezTo>
                  <a:pt x="14019" y="14926"/>
                  <a:pt x="13658" y="14606"/>
                  <a:pt x="13224" y="14606"/>
                </a:cubicBezTo>
                <a:lnTo>
                  <a:pt x="8260" y="1460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4" name="Form"/>
          <p:cNvSpPr/>
          <p:nvPr/>
        </p:nvSpPr>
        <p:spPr>
          <a:xfrm>
            <a:off x="241935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9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cubicBezTo>
                  <a:pt x="1249" y="21600"/>
                  <a:pt x="1609" y="21281"/>
                  <a:pt x="1609" y="20915"/>
                </a:cubicBezTo>
                <a:lnTo>
                  <a:pt x="1609" y="17427"/>
                </a:lnTo>
                <a:cubicBezTo>
                  <a:pt x="1609" y="13201"/>
                  <a:pt x="5712" y="9700"/>
                  <a:pt x="10800" y="9700"/>
                </a:cubicBezTo>
                <a:cubicBezTo>
                  <a:pt x="15826" y="9700"/>
                  <a:pt x="19971" y="13149"/>
                  <a:pt x="19971" y="17427"/>
                </a:cubicBezTo>
                <a:lnTo>
                  <a:pt x="19971" y="20866"/>
                </a:lnTo>
                <a:cubicBezTo>
                  <a:pt x="19971" y="21232"/>
                  <a:pt x="20351" y="21551"/>
                  <a:pt x="20786" y="21551"/>
                </a:cubicBezTo>
                <a:cubicBezTo>
                  <a:pt x="21220" y="21551"/>
                  <a:pt x="21600" y="21232"/>
                  <a:pt x="21600" y="20866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58" y="1353"/>
                </a:moveTo>
                <a:cubicBezTo>
                  <a:pt x="13154" y="1353"/>
                  <a:pt x="15008" y="2928"/>
                  <a:pt x="15008" y="4858"/>
                </a:cubicBezTo>
                <a:cubicBezTo>
                  <a:pt x="15008" y="6788"/>
                  <a:pt x="13154" y="8347"/>
                  <a:pt x="10858" y="8347"/>
                </a:cubicBezTo>
                <a:cubicBezTo>
                  <a:pt x="8562" y="8347"/>
                  <a:pt x="6709" y="6788"/>
                  <a:pt x="6709" y="4858"/>
                </a:cubicBezTo>
                <a:cubicBezTo>
                  <a:pt x="6709" y="2928"/>
                  <a:pt x="8562" y="1353"/>
                  <a:pt x="10858" y="1353"/>
                </a:cubicBezTo>
                <a:close/>
                <a:moveTo>
                  <a:pt x="10742" y="15650"/>
                </a:moveTo>
                <a:cubicBezTo>
                  <a:pt x="10307" y="15650"/>
                  <a:pt x="9927" y="15969"/>
                  <a:pt x="9927" y="16334"/>
                </a:cubicBezTo>
                <a:lnTo>
                  <a:pt x="9927" y="20508"/>
                </a:lnTo>
                <a:cubicBezTo>
                  <a:pt x="9927" y="20873"/>
                  <a:pt x="10308" y="21176"/>
                  <a:pt x="10742" y="21176"/>
                </a:cubicBezTo>
                <a:cubicBezTo>
                  <a:pt x="11176" y="21176"/>
                  <a:pt x="11537" y="20873"/>
                  <a:pt x="11537" y="20508"/>
                </a:cubicBezTo>
                <a:lnTo>
                  <a:pt x="11537" y="16334"/>
                </a:lnTo>
                <a:cubicBezTo>
                  <a:pt x="11537" y="15969"/>
                  <a:pt x="11176" y="15650"/>
                  <a:pt x="10742" y="156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5" name="Form"/>
          <p:cNvSpPr/>
          <p:nvPr/>
        </p:nvSpPr>
        <p:spPr>
          <a:xfrm>
            <a:off x="307340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9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cubicBezTo>
                  <a:pt x="1249" y="21600"/>
                  <a:pt x="1609" y="21281"/>
                  <a:pt x="1609" y="20915"/>
                </a:cubicBezTo>
                <a:lnTo>
                  <a:pt x="1609" y="17427"/>
                </a:lnTo>
                <a:cubicBezTo>
                  <a:pt x="1609" y="13201"/>
                  <a:pt x="5712" y="9700"/>
                  <a:pt x="10800" y="9700"/>
                </a:cubicBezTo>
                <a:cubicBezTo>
                  <a:pt x="15826" y="9700"/>
                  <a:pt x="19971" y="13149"/>
                  <a:pt x="19971" y="17427"/>
                </a:cubicBezTo>
                <a:lnTo>
                  <a:pt x="19971" y="20866"/>
                </a:lnTo>
                <a:cubicBezTo>
                  <a:pt x="19971" y="21232"/>
                  <a:pt x="20351" y="21551"/>
                  <a:pt x="20786" y="21551"/>
                </a:cubicBezTo>
                <a:cubicBezTo>
                  <a:pt x="21220" y="21551"/>
                  <a:pt x="21600" y="21232"/>
                  <a:pt x="21600" y="20866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00" y="1353"/>
                </a:moveTo>
                <a:cubicBezTo>
                  <a:pt x="13096" y="1353"/>
                  <a:pt x="14949" y="2928"/>
                  <a:pt x="14949" y="4858"/>
                </a:cubicBezTo>
                <a:cubicBezTo>
                  <a:pt x="14949" y="6788"/>
                  <a:pt x="13096" y="8347"/>
                  <a:pt x="10800" y="8347"/>
                </a:cubicBezTo>
                <a:cubicBezTo>
                  <a:pt x="8504" y="8347"/>
                  <a:pt x="6631" y="6788"/>
                  <a:pt x="6631" y="4858"/>
                </a:cubicBezTo>
                <a:cubicBezTo>
                  <a:pt x="6631" y="2928"/>
                  <a:pt x="8504" y="1353"/>
                  <a:pt x="10800" y="1353"/>
                </a:cubicBezTo>
                <a:close/>
                <a:moveTo>
                  <a:pt x="8260" y="19823"/>
                </a:moveTo>
                <a:cubicBezTo>
                  <a:pt x="7826" y="19823"/>
                  <a:pt x="7446" y="20143"/>
                  <a:pt x="7446" y="20508"/>
                </a:cubicBezTo>
                <a:cubicBezTo>
                  <a:pt x="7446" y="20873"/>
                  <a:pt x="7826" y="21176"/>
                  <a:pt x="8260" y="21176"/>
                </a:cubicBezTo>
                <a:lnTo>
                  <a:pt x="13224" y="21176"/>
                </a:lnTo>
                <a:cubicBezTo>
                  <a:pt x="13658" y="21176"/>
                  <a:pt x="14019" y="20873"/>
                  <a:pt x="14019" y="20508"/>
                </a:cubicBezTo>
                <a:cubicBezTo>
                  <a:pt x="14019" y="20143"/>
                  <a:pt x="13658" y="19823"/>
                  <a:pt x="13224" y="19823"/>
                </a:cubicBezTo>
                <a:lnTo>
                  <a:pt x="8260" y="1982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6" name="Form"/>
          <p:cNvSpPr/>
          <p:nvPr/>
        </p:nvSpPr>
        <p:spPr>
          <a:xfrm>
            <a:off x="3727450" y="5613400"/>
            <a:ext cx="221060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636" y="0"/>
                  <a:pt x="5022" y="2198"/>
                  <a:pt x="5022" y="4858"/>
                </a:cubicBezTo>
                <a:cubicBezTo>
                  <a:pt x="5022" y="6475"/>
                  <a:pt x="6019" y="7932"/>
                  <a:pt x="7446" y="8819"/>
                </a:cubicBezTo>
                <a:cubicBezTo>
                  <a:pt x="3164" y="10019"/>
                  <a:pt x="0" y="13410"/>
                  <a:pt x="0" y="17427"/>
                </a:cubicBezTo>
                <a:lnTo>
                  <a:pt x="0" y="20915"/>
                </a:lnTo>
                <a:cubicBezTo>
                  <a:pt x="0" y="21280"/>
                  <a:pt x="380" y="21600"/>
                  <a:pt x="814" y="21600"/>
                </a:cubicBezTo>
                <a:cubicBezTo>
                  <a:pt x="1249" y="21600"/>
                  <a:pt x="1609" y="21281"/>
                  <a:pt x="1609" y="20915"/>
                </a:cubicBezTo>
                <a:lnTo>
                  <a:pt x="1609" y="17427"/>
                </a:lnTo>
                <a:cubicBezTo>
                  <a:pt x="1609" y="13201"/>
                  <a:pt x="5712" y="9700"/>
                  <a:pt x="10800" y="9700"/>
                </a:cubicBezTo>
                <a:cubicBezTo>
                  <a:pt x="15826" y="9700"/>
                  <a:pt x="19971" y="13149"/>
                  <a:pt x="19971" y="17427"/>
                </a:cubicBezTo>
                <a:lnTo>
                  <a:pt x="19971" y="20866"/>
                </a:lnTo>
                <a:cubicBezTo>
                  <a:pt x="19971" y="21232"/>
                  <a:pt x="20351" y="21551"/>
                  <a:pt x="20786" y="21551"/>
                </a:cubicBezTo>
                <a:cubicBezTo>
                  <a:pt x="21220" y="21551"/>
                  <a:pt x="21600" y="21232"/>
                  <a:pt x="21600" y="20866"/>
                </a:cubicBezTo>
                <a:lnTo>
                  <a:pt x="21600" y="17427"/>
                </a:lnTo>
                <a:cubicBezTo>
                  <a:pt x="21600" y="13410"/>
                  <a:pt x="18498" y="10019"/>
                  <a:pt x="14154" y="8819"/>
                </a:cubicBezTo>
                <a:cubicBezTo>
                  <a:pt x="15644" y="7932"/>
                  <a:pt x="16559" y="6475"/>
                  <a:pt x="16559" y="4858"/>
                </a:cubicBezTo>
                <a:cubicBezTo>
                  <a:pt x="16559" y="2198"/>
                  <a:pt x="13964" y="0"/>
                  <a:pt x="10800" y="0"/>
                </a:cubicBezTo>
                <a:close/>
                <a:moveTo>
                  <a:pt x="10800" y="1353"/>
                </a:moveTo>
                <a:cubicBezTo>
                  <a:pt x="13096" y="1353"/>
                  <a:pt x="14949" y="2928"/>
                  <a:pt x="14949" y="4858"/>
                </a:cubicBezTo>
                <a:cubicBezTo>
                  <a:pt x="14949" y="6788"/>
                  <a:pt x="13096" y="8347"/>
                  <a:pt x="10800" y="8347"/>
                </a:cubicBezTo>
                <a:cubicBezTo>
                  <a:pt x="8566" y="8347"/>
                  <a:pt x="6631" y="6788"/>
                  <a:pt x="6631" y="4858"/>
                </a:cubicBezTo>
                <a:cubicBezTo>
                  <a:pt x="6631" y="2928"/>
                  <a:pt x="8504" y="1353"/>
                  <a:pt x="10800" y="1353"/>
                </a:cubicBezTo>
                <a:close/>
                <a:moveTo>
                  <a:pt x="5778" y="15650"/>
                </a:moveTo>
                <a:cubicBezTo>
                  <a:pt x="5344" y="15650"/>
                  <a:pt x="4964" y="15969"/>
                  <a:pt x="4964" y="16334"/>
                </a:cubicBezTo>
                <a:lnTo>
                  <a:pt x="4964" y="20508"/>
                </a:lnTo>
                <a:cubicBezTo>
                  <a:pt x="4964" y="20873"/>
                  <a:pt x="5344" y="21176"/>
                  <a:pt x="5778" y="21176"/>
                </a:cubicBezTo>
                <a:cubicBezTo>
                  <a:pt x="6212" y="21176"/>
                  <a:pt x="6573" y="20873"/>
                  <a:pt x="6573" y="20508"/>
                </a:cubicBezTo>
                <a:lnTo>
                  <a:pt x="6573" y="16334"/>
                </a:lnTo>
                <a:cubicBezTo>
                  <a:pt x="6511" y="15969"/>
                  <a:pt x="6212" y="15650"/>
                  <a:pt x="5778" y="15650"/>
                </a:cubicBezTo>
                <a:close/>
                <a:moveTo>
                  <a:pt x="15706" y="15650"/>
                </a:moveTo>
                <a:cubicBezTo>
                  <a:pt x="15271" y="15650"/>
                  <a:pt x="14891" y="15969"/>
                  <a:pt x="14891" y="16334"/>
                </a:cubicBezTo>
                <a:lnTo>
                  <a:pt x="14891" y="20508"/>
                </a:lnTo>
                <a:cubicBezTo>
                  <a:pt x="14891" y="20873"/>
                  <a:pt x="15271" y="21176"/>
                  <a:pt x="15706" y="21176"/>
                </a:cubicBezTo>
                <a:cubicBezTo>
                  <a:pt x="16140" y="21176"/>
                  <a:pt x="16501" y="20873"/>
                  <a:pt x="16501" y="20508"/>
                </a:cubicBezTo>
                <a:lnTo>
                  <a:pt x="16501" y="16334"/>
                </a:lnTo>
                <a:cubicBezTo>
                  <a:pt x="16501" y="15969"/>
                  <a:pt x="16140" y="15650"/>
                  <a:pt x="15706" y="156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7" name="Form"/>
          <p:cNvSpPr/>
          <p:nvPr/>
        </p:nvSpPr>
        <p:spPr>
          <a:xfrm>
            <a:off x="8261350" y="5613400"/>
            <a:ext cx="304802" cy="262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000"/>
                </a:moveTo>
                <a:cubicBezTo>
                  <a:pt x="21600" y="14765"/>
                  <a:pt x="19845" y="12000"/>
                  <a:pt x="17325" y="10957"/>
                </a:cubicBezTo>
                <a:cubicBezTo>
                  <a:pt x="18135" y="10226"/>
                  <a:pt x="18630" y="9026"/>
                  <a:pt x="18630" y="7774"/>
                </a:cubicBezTo>
                <a:cubicBezTo>
                  <a:pt x="18630" y="5530"/>
                  <a:pt x="17055" y="3704"/>
                  <a:pt x="15120" y="3704"/>
                </a:cubicBezTo>
                <a:cubicBezTo>
                  <a:pt x="15030" y="3704"/>
                  <a:pt x="14940" y="3704"/>
                  <a:pt x="14895" y="3704"/>
                </a:cubicBezTo>
                <a:cubicBezTo>
                  <a:pt x="14445" y="1565"/>
                  <a:pt x="12780" y="0"/>
                  <a:pt x="10800" y="0"/>
                </a:cubicBezTo>
                <a:cubicBezTo>
                  <a:pt x="8820" y="0"/>
                  <a:pt x="7155" y="1565"/>
                  <a:pt x="6705" y="3704"/>
                </a:cubicBezTo>
                <a:cubicBezTo>
                  <a:pt x="6615" y="3704"/>
                  <a:pt x="6570" y="3704"/>
                  <a:pt x="6480" y="3704"/>
                </a:cubicBezTo>
                <a:cubicBezTo>
                  <a:pt x="4545" y="3704"/>
                  <a:pt x="2970" y="5530"/>
                  <a:pt x="2970" y="7774"/>
                </a:cubicBezTo>
                <a:cubicBezTo>
                  <a:pt x="2970" y="9078"/>
                  <a:pt x="3465" y="10226"/>
                  <a:pt x="4275" y="10957"/>
                </a:cubicBezTo>
                <a:cubicBezTo>
                  <a:pt x="1755" y="12000"/>
                  <a:pt x="0" y="14765"/>
                  <a:pt x="0" y="18052"/>
                </a:cubicBezTo>
                <a:lnTo>
                  <a:pt x="0" y="20870"/>
                </a:lnTo>
                <a:cubicBezTo>
                  <a:pt x="0" y="21235"/>
                  <a:pt x="270" y="21548"/>
                  <a:pt x="585" y="21548"/>
                </a:cubicBezTo>
                <a:cubicBezTo>
                  <a:pt x="585" y="21548"/>
                  <a:pt x="585" y="21548"/>
                  <a:pt x="585" y="21548"/>
                </a:cubicBezTo>
                <a:cubicBezTo>
                  <a:pt x="900" y="21548"/>
                  <a:pt x="1170" y="21235"/>
                  <a:pt x="1170" y="20870"/>
                </a:cubicBezTo>
                <a:lnTo>
                  <a:pt x="1170" y="18052"/>
                </a:lnTo>
                <a:cubicBezTo>
                  <a:pt x="1170" y="15548"/>
                  <a:pt x="2430" y="13409"/>
                  <a:pt x="4320" y="12417"/>
                </a:cubicBezTo>
                <a:cubicBezTo>
                  <a:pt x="3465" y="13878"/>
                  <a:pt x="3015" y="15600"/>
                  <a:pt x="3015" y="17426"/>
                </a:cubicBezTo>
                <a:lnTo>
                  <a:pt x="3015" y="20922"/>
                </a:lnTo>
                <a:cubicBezTo>
                  <a:pt x="3015" y="21287"/>
                  <a:pt x="3285" y="21600"/>
                  <a:pt x="3600" y="21600"/>
                </a:cubicBezTo>
                <a:cubicBezTo>
                  <a:pt x="3600" y="21600"/>
                  <a:pt x="3600" y="21600"/>
                  <a:pt x="3600" y="21600"/>
                </a:cubicBezTo>
                <a:cubicBezTo>
                  <a:pt x="3915" y="21600"/>
                  <a:pt x="4185" y="21287"/>
                  <a:pt x="4185" y="20922"/>
                </a:cubicBezTo>
                <a:lnTo>
                  <a:pt x="4185" y="17426"/>
                </a:lnTo>
                <a:cubicBezTo>
                  <a:pt x="4185" y="15287"/>
                  <a:pt x="4950" y="13252"/>
                  <a:pt x="6300" y="11791"/>
                </a:cubicBezTo>
                <a:cubicBezTo>
                  <a:pt x="6300" y="11791"/>
                  <a:pt x="6300" y="11791"/>
                  <a:pt x="6345" y="11739"/>
                </a:cubicBezTo>
                <a:cubicBezTo>
                  <a:pt x="6345" y="11739"/>
                  <a:pt x="6390" y="11687"/>
                  <a:pt x="6390" y="11687"/>
                </a:cubicBezTo>
                <a:cubicBezTo>
                  <a:pt x="7200" y="10852"/>
                  <a:pt x="8235" y="10226"/>
                  <a:pt x="9315" y="9913"/>
                </a:cubicBezTo>
                <a:cubicBezTo>
                  <a:pt x="10305" y="9652"/>
                  <a:pt x="11340" y="9652"/>
                  <a:pt x="12330" y="9913"/>
                </a:cubicBezTo>
                <a:cubicBezTo>
                  <a:pt x="13410" y="10226"/>
                  <a:pt x="14400" y="10800"/>
                  <a:pt x="15210" y="11687"/>
                </a:cubicBezTo>
                <a:cubicBezTo>
                  <a:pt x="15210" y="11687"/>
                  <a:pt x="15210" y="11687"/>
                  <a:pt x="15210" y="11687"/>
                </a:cubicBezTo>
                <a:cubicBezTo>
                  <a:pt x="15210" y="11687"/>
                  <a:pt x="15255" y="11687"/>
                  <a:pt x="15255" y="11739"/>
                </a:cubicBezTo>
                <a:cubicBezTo>
                  <a:pt x="15255" y="11739"/>
                  <a:pt x="15255" y="11739"/>
                  <a:pt x="15255" y="11739"/>
                </a:cubicBezTo>
                <a:cubicBezTo>
                  <a:pt x="16605" y="13200"/>
                  <a:pt x="17415" y="15287"/>
                  <a:pt x="17415" y="17426"/>
                </a:cubicBezTo>
                <a:lnTo>
                  <a:pt x="17415" y="20870"/>
                </a:lnTo>
                <a:cubicBezTo>
                  <a:pt x="17415" y="21235"/>
                  <a:pt x="17685" y="21548"/>
                  <a:pt x="18000" y="21548"/>
                </a:cubicBezTo>
                <a:cubicBezTo>
                  <a:pt x="18000" y="21548"/>
                  <a:pt x="18000" y="21548"/>
                  <a:pt x="18000" y="21548"/>
                </a:cubicBezTo>
                <a:cubicBezTo>
                  <a:pt x="18315" y="21548"/>
                  <a:pt x="18585" y="21235"/>
                  <a:pt x="18585" y="20870"/>
                </a:cubicBezTo>
                <a:lnTo>
                  <a:pt x="18585" y="17426"/>
                </a:lnTo>
                <a:cubicBezTo>
                  <a:pt x="18585" y="15652"/>
                  <a:pt x="18135" y="13878"/>
                  <a:pt x="17280" y="12417"/>
                </a:cubicBezTo>
                <a:cubicBezTo>
                  <a:pt x="19170" y="13357"/>
                  <a:pt x="20430" y="15548"/>
                  <a:pt x="20430" y="18052"/>
                </a:cubicBezTo>
                <a:lnTo>
                  <a:pt x="20430" y="20870"/>
                </a:lnTo>
                <a:cubicBezTo>
                  <a:pt x="20430" y="21235"/>
                  <a:pt x="20700" y="21548"/>
                  <a:pt x="21015" y="21548"/>
                </a:cubicBezTo>
                <a:cubicBezTo>
                  <a:pt x="21015" y="21548"/>
                  <a:pt x="21015" y="21548"/>
                  <a:pt x="21015" y="21548"/>
                </a:cubicBezTo>
                <a:cubicBezTo>
                  <a:pt x="21330" y="21548"/>
                  <a:pt x="21600" y="21235"/>
                  <a:pt x="21600" y="20870"/>
                </a:cubicBezTo>
                <a:lnTo>
                  <a:pt x="21600" y="18000"/>
                </a:lnTo>
                <a:close/>
                <a:moveTo>
                  <a:pt x="17460" y="7722"/>
                </a:moveTo>
                <a:cubicBezTo>
                  <a:pt x="17460" y="8974"/>
                  <a:pt x="16740" y="10017"/>
                  <a:pt x="15750" y="10383"/>
                </a:cubicBezTo>
                <a:cubicBezTo>
                  <a:pt x="14985" y="9652"/>
                  <a:pt x="14130" y="9130"/>
                  <a:pt x="13185" y="8765"/>
                </a:cubicBezTo>
                <a:cubicBezTo>
                  <a:pt x="14220" y="7930"/>
                  <a:pt x="14895" y="6574"/>
                  <a:pt x="14940" y="5009"/>
                </a:cubicBezTo>
                <a:cubicBezTo>
                  <a:pt x="14985" y="5009"/>
                  <a:pt x="15030" y="5009"/>
                  <a:pt x="15075" y="5009"/>
                </a:cubicBezTo>
                <a:cubicBezTo>
                  <a:pt x="16425" y="5009"/>
                  <a:pt x="17460" y="6209"/>
                  <a:pt x="17460" y="7722"/>
                </a:cubicBezTo>
                <a:close/>
                <a:moveTo>
                  <a:pt x="10800" y="1252"/>
                </a:moveTo>
                <a:cubicBezTo>
                  <a:pt x="12465" y="1252"/>
                  <a:pt x="13815" y="2817"/>
                  <a:pt x="13815" y="4748"/>
                </a:cubicBezTo>
                <a:cubicBezTo>
                  <a:pt x="13815" y="6678"/>
                  <a:pt x="12465" y="8243"/>
                  <a:pt x="10800" y="8243"/>
                </a:cubicBezTo>
                <a:cubicBezTo>
                  <a:pt x="9135" y="8243"/>
                  <a:pt x="7785" y="6678"/>
                  <a:pt x="7785" y="4748"/>
                </a:cubicBezTo>
                <a:cubicBezTo>
                  <a:pt x="7740" y="2870"/>
                  <a:pt x="9090" y="1252"/>
                  <a:pt x="10800" y="1252"/>
                </a:cubicBezTo>
                <a:close/>
                <a:moveTo>
                  <a:pt x="6480" y="5009"/>
                </a:moveTo>
                <a:cubicBezTo>
                  <a:pt x="6525" y="5009"/>
                  <a:pt x="6570" y="5009"/>
                  <a:pt x="6615" y="5009"/>
                </a:cubicBezTo>
                <a:cubicBezTo>
                  <a:pt x="6660" y="6574"/>
                  <a:pt x="7335" y="7930"/>
                  <a:pt x="8370" y="8765"/>
                </a:cubicBezTo>
                <a:cubicBezTo>
                  <a:pt x="7425" y="9130"/>
                  <a:pt x="6570" y="9652"/>
                  <a:pt x="5805" y="10383"/>
                </a:cubicBezTo>
                <a:cubicBezTo>
                  <a:pt x="4770" y="10070"/>
                  <a:pt x="4095" y="8974"/>
                  <a:pt x="4095" y="7722"/>
                </a:cubicBezTo>
                <a:cubicBezTo>
                  <a:pt x="4095" y="6209"/>
                  <a:pt x="5175" y="5009"/>
                  <a:pt x="6480" y="500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8" name="Form"/>
          <p:cNvSpPr/>
          <p:nvPr/>
        </p:nvSpPr>
        <p:spPr>
          <a:xfrm>
            <a:off x="8909050" y="5645150"/>
            <a:ext cx="306072" cy="190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80"/>
                </a:moveTo>
                <a:cubicBezTo>
                  <a:pt x="21600" y="13392"/>
                  <a:pt x="20076" y="10152"/>
                  <a:pt x="17970" y="8784"/>
                </a:cubicBezTo>
                <a:cubicBezTo>
                  <a:pt x="18642" y="7848"/>
                  <a:pt x="19046" y="6480"/>
                  <a:pt x="19046" y="5040"/>
                </a:cubicBezTo>
                <a:cubicBezTo>
                  <a:pt x="19046" y="2304"/>
                  <a:pt x="17656" y="0"/>
                  <a:pt x="15909" y="0"/>
                </a:cubicBezTo>
                <a:cubicBezTo>
                  <a:pt x="14206" y="0"/>
                  <a:pt x="12772" y="2232"/>
                  <a:pt x="12772" y="5040"/>
                </a:cubicBezTo>
                <a:cubicBezTo>
                  <a:pt x="12772" y="6552"/>
                  <a:pt x="13175" y="7920"/>
                  <a:pt x="13847" y="8784"/>
                </a:cubicBezTo>
                <a:cubicBezTo>
                  <a:pt x="12503" y="9648"/>
                  <a:pt x="11427" y="11232"/>
                  <a:pt x="10800" y="13248"/>
                </a:cubicBezTo>
                <a:cubicBezTo>
                  <a:pt x="10173" y="11232"/>
                  <a:pt x="9097" y="9576"/>
                  <a:pt x="7753" y="8784"/>
                </a:cubicBezTo>
                <a:cubicBezTo>
                  <a:pt x="8425" y="7848"/>
                  <a:pt x="8828" y="6480"/>
                  <a:pt x="8828" y="5040"/>
                </a:cubicBezTo>
                <a:cubicBezTo>
                  <a:pt x="8828" y="2304"/>
                  <a:pt x="7439" y="0"/>
                  <a:pt x="5691" y="0"/>
                </a:cubicBezTo>
                <a:cubicBezTo>
                  <a:pt x="3988" y="0"/>
                  <a:pt x="2554" y="2232"/>
                  <a:pt x="2554" y="5040"/>
                </a:cubicBezTo>
                <a:cubicBezTo>
                  <a:pt x="2554" y="6552"/>
                  <a:pt x="2958" y="7920"/>
                  <a:pt x="3630" y="8784"/>
                </a:cubicBezTo>
                <a:cubicBezTo>
                  <a:pt x="1524" y="10080"/>
                  <a:pt x="0" y="13392"/>
                  <a:pt x="0" y="17280"/>
                </a:cubicBezTo>
                <a:lnTo>
                  <a:pt x="0" y="20664"/>
                </a:lnTo>
                <a:cubicBezTo>
                  <a:pt x="0" y="21168"/>
                  <a:pt x="269" y="21600"/>
                  <a:pt x="583" y="21600"/>
                </a:cubicBezTo>
                <a:cubicBezTo>
                  <a:pt x="583" y="21600"/>
                  <a:pt x="583" y="21600"/>
                  <a:pt x="583" y="21600"/>
                </a:cubicBezTo>
                <a:cubicBezTo>
                  <a:pt x="896" y="21600"/>
                  <a:pt x="1165" y="21168"/>
                  <a:pt x="1165" y="20664"/>
                </a:cubicBezTo>
                <a:lnTo>
                  <a:pt x="1165" y="17280"/>
                </a:lnTo>
                <a:cubicBezTo>
                  <a:pt x="1165" y="13248"/>
                  <a:pt x="3182" y="10008"/>
                  <a:pt x="5691" y="10008"/>
                </a:cubicBezTo>
                <a:cubicBezTo>
                  <a:pt x="8201" y="10008"/>
                  <a:pt x="10217" y="13248"/>
                  <a:pt x="10217" y="17280"/>
                </a:cubicBezTo>
                <a:lnTo>
                  <a:pt x="10217" y="20664"/>
                </a:lnTo>
                <a:cubicBezTo>
                  <a:pt x="10217" y="20808"/>
                  <a:pt x="10217" y="20952"/>
                  <a:pt x="10262" y="21024"/>
                </a:cubicBezTo>
                <a:cubicBezTo>
                  <a:pt x="10352" y="21384"/>
                  <a:pt x="10576" y="21600"/>
                  <a:pt x="10800" y="21600"/>
                </a:cubicBezTo>
                <a:cubicBezTo>
                  <a:pt x="10800" y="21600"/>
                  <a:pt x="10800" y="21600"/>
                  <a:pt x="10800" y="21600"/>
                </a:cubicBezTo>
                <a:cubicBezTo>
                  <a:pt x="11114" y="21600"/>
                  <a:pt x="11383" y="21168"/>
                  <a:pt x="11383" y="20664"/>
                </a:cubicBezTo>
                <a:lnTo>
                  <a:pt x="11383" y="17280"/>
                </a:lnTo>
                <a:cubicBezTo>
                  <a:pt x="11383" y="13248"/>
                  <a:pt x="13399" y="10008"/>
                  <a:pt x="15909" y="10008"/>
                </a:cubicBezTo>
                <a:cubicBezTo>
                  <a:pt x="18418" y="10008"/>
                  <a:pt x="20435" y="13248"/>
                  <a:pt x="20435" y="17280"/>
                </a:cubicBezTo>
                <a:lnTo>
                  <a:pt x="20435" y="20664"/>
                </a:lnTo>
                <a:cubicBezTo>
                  <a:pt x="20435" y="21168"/>
                  <a:pt x="20704" y="21600"/>
                  <a:pt x="21017" y="21600"/>
                </a:cubicBezTo>
                <a:cubicBezTo>
                  <a:pt x="21017" y="21600"/>
                  <a:pt x="21017" y="21600"/>
                  <a:pt x="21017" y="21600"/>
                </a:cubicBezTo>
                <a:cubicBezTo>
                  <a:pt x="21331" y="21600"/>
                  <a:pt x="21600" y="21168"/>
                  <a:pt x="21600" y="20664"/>
                </a:cubicBezTo>
                <a:lnTo>
                  <a:pt x="21600" y="17280"/>
                </a:lnTo>
                <a:close/>
                <a:moveTo>
                  <a:pt x="3764" y="4968"/>
                </a:moveTo>
                <a:cubicBezTo>
                  <a:pt x="3764" y="3240"/>
                  <a:pt x="4661" y="1800"/>
                  <a:pt x="5736" y="1800"/>
                </a:cubicBezTo>
                <a:cubicBezTo>
                  <a:pt x="6812" y="1800"/>
                  <a:pt x="7708" y="3240"/>
                  <a:pt x="7708" y="4968"/>
                </a:cubicBezTo>
                <a:cubicBezTo>
                  <a:pt x="7708" y="6696"/>
                  <a:pt x="6812" y="8136"/>
                  <a:pt x="5736" y="8136"/>
                </a:cubicBezTo>
                <a:cubicBezTo>
                  <a:pt x="4661" y="8136"/>
                  <a:pt x="3764" y="6696"/>
                  <a:pt x="3764" y="4968"/>
                </a:cubicBezTo>
                <a:close/>
                <a:moveTo>
                  <a:pt x="13937" y="4968"/>
                </a:moveTo>
                <a:cubicBezTo>
                  <a:pt x="13937" y="3240"/>
                  <a:pt x="14833" y="1800"/>
                  <a:pt x="15909" y="1800"/>
                </a:cubicBezTo>
                <a:cubicBezTo>
                  <a:pt x="16984" y="1800"/>
                  <a:pt x="17880" y="3240"/>
                  <a:pt x="17880" y="4968"/>
                </a:cubicBezTo>
                <a:cubicBezTo>
                  <a:pt x="17880" y="6696"/>
                  <a:pt x="16984" y="8136"/>
                  <a:pt x="15909" y="8136"/>
                </a:cubicBezTo>
                <a:cubicBezTo>
                  <a:pt x="14833" y="8136"/>
                  <a:pt x="13937" y="6696"/>
                  <a:pt x="13937" y="496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9" name="Form"/>
          <p:cNvSpPr/>
          <p:nvPr/>
        </p:nvSpPr>
        <p:spPr>
          <a:xfrm>
            <a:off x="9563100" y="5645150"/>
            <a:ext cx="305991" cy="192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87" y="0"/>
                </a:moveTo>
                <a:cubicBezTo>
                  <a:pt x="3984" y="0"/>
                  <a:pt x="2549" y="2209"/>
                  <a:pt x="2549" y="4988"/>
                </a:cubicBezTo>
                <a:cubicBezTo>
                  <a:pt x="2549" y="6484"/>
                  <a:pt x="2956" y="7829"/>
                  <a:pt x="3628" y="8685"/>
                </a:cubicBezTo>
                <a:cubicBezTo>
                  <a:pt x="1521" y="9967"/>
                  <a:pt x="0" y="13254"/>
                  <a:pt x="0" y="17102"/>
                </a:cubicBezTo>
                <a:lnTo>
                  <a:pt x="0" y="20442"/>
                </a:lnTo>
                <a:cubicBezTo>
                  <a:pt x="0" y="20941"/>
                  <a:pt x="274" y="21377"/>
                  <a:pt x="588" y="21377"/>
                </a:cubicBezTo>
                <a:cubicBezTo>
                  <a:pt x="902" y="21377"/>
                  <a:pt x="1163" y="20941"/>
                  <a:pt x="1163" y="20442"/>
                </a:cubicBezTo>
                <a:lnTo>
                  <a:pt x="1163" y="17102"/>
                </a:lnTo>
                <a:cubicBezTo>
                  <a:pt x="1163" y="13111"/>
                  <a:pt x="3177" y="9909"/>
                  <a:pt x="5687" y="9909"/>
                </a:cubicBezTo>
                <a:cubicBezTo>
                  <a:pt x="8197" y="9909"/>
                  <a:pt x="10226" y="13111"/>
                  <a:pt x="10226" y="17102"/>
                </a:cubicBezTo>
                <a:lnTo>
                  <a:pt x="10226" y="20442"/>
                </a:lnTo>
                <a:cubicBezTo>
                  <a:pt x="10226" y="20585"/>
                  <a:pt x="10223" y="20727"/>
                  <a:pt x="10268" y="20798"/>
                </a:cubicBezTo>
                <a:cubicBezTo>
                  <a:pt x="10357" y="21155"/>
                  <a:pt x="10576" y="21377"/>
                  <a:pt x="10800" y="21377"/>
                </a:cubicBezTo>
                <a:cubicBezTo>
                  <a:pt x="11114" y="21377"/>
                  <a:pt x="11388" y="20941"/>
                  <a:pt x="11388" y="20442"/>
                </a:cubicBezTo>
                <a:lnTo>
                  <a:pt x="11388" y="17102"/>
                </a:lnTo>
                <a:cubicBezTo>
                  <a:pt x="11388" y="13111"/>
                  <a:pt x="13403" y="9909"/>
                  <a:pt x="15913" y="9909"/>
                </a:cubicBezTo>
                <a:cubicBezTo>
                  <a:pt x="18423" y="9909"/>
                  <a:pt x="20437" y="13111"/>
                  <a:pt x="20437" y="17102"/>
                </a:cubicBezTo>
                <a:lnTo>
                  <a:pt x="20437" y="20442"/>
                </a:lnTo>
                <a:cubicBezTo>
                  <a:pt x="20437" y="20941"/>
                  <a:pt x="20712" y="21377"/>
                  <a:pt x="21026" y="21377"/>
                </a:cubicBezTo>
                <a:cubicBezTo>
                  <a:pt x="21339" y="21377"/>
                  <a:pt x="21600" y="20941"/>
                  <a:pt x="21600" y="20442"/>
                </a:cubicBezTo>
                <a:lnTo>
                  <a:pt x="21600" y="17102"/>
                </a:lnTo>
                <a:cubicBezTo>
                  <a:pt x="21600" y="13254"/>
                  <a:pt x="20079" y="10038"/>
                  <a:pt x="17972" y="8685"/>
                </a:cubicBezTo>
                <a:cubicBezTo>
                  <a:pt x="18644" y="7758"/>
                  <a:pt x="19050" y="6413"/>
                  <a:pt x="19051" y="4988"/>
                </a:cubicBezTo>
                <a:cubicBezTo>
                  <a:pt x="19051" y="2280"/>
                  <a:pt x="17661" y="0"/>
                  <a:pt x="15913" y="0"/>
                </a:cubicBezTo>
                <a:cubicBezTo>
                  <a:pt x="14209" y="0"/>
                  <a:pt x="12775" y="2209"/>
                  <a:pt x="12775" y="4988"/>
                </a:cubicBezTo>
                <a:cubicBezTo>
                  <a:pt x="12775" y="6484"/>
                  <a:pt x="13181" y="7829"/>
                  <a:pt x="13854" y="8685"/>
                </a:cubicBezTo>
                <a:cubicBezTo>
                  <a:pt x="12509" y="9540"/>
                  <a:pt x="11428" y="11121"/>
                  <a:pt x="10800" y="13116"/>
                </a:cubicBezTo>
                <a:cubicBezTo>
                  <a:pt x="10172" y="11121"/>
                  <a:pt x="9105" y="9468"/>
                  <a:pt x="7760" y="8685"/>
                </a:cubicBezTo>
                <a:cubicBezTo>
                  <a:pt x="8433" y="7758"/>
                  <a:pt x="8825" y="6413"/>
                  <a:pt x="8825" y="4988"/>
                </a:cubicBezTo>
                <a:cubicBezTo>
                  <a:pt x="8825" y="2280"/>
                  <a:pt x="7435" y="0"/>
                  <a:pt x="5687" y="0"/>
                </a:cubicBezTo>
                <a:close/>
                <a:moveTo>
                  <a:pt x="5785" y="1848"/>
                </a:moveTo>
                <a:cubicBezTo>
                  <a:pt x="6861" y="1848"/>
                  <a:pt x="7760" y="3278"/>
                  <a:pt x="7760" y="4988"/>
                </a:cubicBezTo>
                <a:cubicBezTo>
                  <a:pt x="7760" y="6698"/>
                  <a:pt x="6861" y="8128"/>
                  <a:pt x="5785" y="8128"/>
                </a:cubicBezTo>
                <a:cubicBezTo>
                  <a:pt x="4709" y="8128"/>
                  <a:pt x="3810" y="6698"/>
                  <a:pt x="3810" y="4988"/>
                </a:cubicBezTo>
                <a:cubicBezTo>
                  <a:pt x="3810" y="3278"/>
                  <a:pt x="4709" y="1848"/>
                  <a:pt x="5785" y="1848"/>
                </a:cubicBezTo>
                <a:close/>
                <a:moveTo>
                  <a:pt x="15955" y="1848"/>
                </a:moveTo>
                <a:cubicBezTo>
                  <a:pt x="17031" y="1848"/>
                  <a:pt x="17930" y="3278"/>
                  <a:pt x="17930" y="4988"/>
                </a:cubicBezTo>
                <a:cubicBezTo>
                  <a:pt x="17930" y="6698"/>
                  <a:pt x="17031" y="8128"/>
                  <a:pt x="15955" y="8128"/>
                </a:cubicBezTo>
                <a:cubicBezTo>
                  <a:pt x="14879" y="8128"/>
                  <a:pt x="13980" y="6698"/>
                  <a:pt x="13980" y="4988"/>
                </a:cubicBezTo>
                <a:cubicBezTo>
                  <a:pt x="13980" y="3278"/>
                  <a:pt x="14879" y="1848"/>
                  <a:pt x="15955" y="1848"/>
                </a:cubicBezTo>
                <a:close/>
                <a:moveTo>
                  <a:pt x="3278" y="15677"/>
                </a:moveTo>
                <a:cubicBezTo>
                  <a:pt x="2964" y="15677"/>
                  <a:pt x="2690" y="16113"/>
                  <a:pt x="2690" y="16612"/>
                </a:cubicBezTo>
                <a:lnTo>
                  <a:pt x="2690" y="20665"/>
                </a:lnTo>
                <a:cubicBezTo>
                  <a:pt x="2690" y="21163"/>
                  <a:pt x="2964" y="21600"/>
                  <a:pt x="3278" y="21600"/>
                </a:cubicBezTo>
                <a:cubicBezTo>
                  <a:pt x="3592" y="21600"/>
                  <a:pt x="3852" y="21163"/>
                  <a:pt x="3852" y="20665"/>
                </a:cubicBezTo>
                <a:lnTo>
                  <a:pt x="3852" y="16612"/>
                </a:lnTo>
                <a:cubicBezTo>
                  <a:pt x="3852" y="16113"/>
                  <a:pt x="3592" y="15677"/>
                  <a:pt x="3278" y="15677"/>
                </a:cubicBezTo>
                <a:close/>
                <a:moveTo>
                  <a:pt x="8209" y="15677"/>
                </a:moveTo>
                <a:cubicBezTo>
                  <a:pt x="7895" y="15677"/>
                  <a:pt x="7620" y="16113"/>
                  <a:pt x="7620" y="16612"/>
                </a:cubicBezTo>
                <a:lnTo>
                  <a:pt x="7620" y="20665"/>
                </a:lnTo>
                <a:cubicBezTo>
                  <a:pt x="7620" y="21163"/>
                  <a:pt x="7895" y="21600"/>
                  <a:pt x="8209" y="21600"/>
                </a:cubicBezTo>
                <a:cubicBezTo>
                  <a:pt x="8522" y="21600"/>
                  <a:pt x="8783" y="21163"/>
                  <a:pt x="8783" y="20665"/>
                </a:cubicBezTo>
                <a:lnTo>
                  <a:pt x="8783" y="16612"/>
                </a:lnTo>
                <a:cubicBezTo>
                  <a:pt x="8783" y="16113"/>
                  <a:pt x="8522" y="15677"/>
                  <a:pt x="8209" y="15677"/>
                </a:cubicBezTo>
                <a:close/>
                <a:moveTo>
                  <a:pt x="13588" y="15677"/>
                </a:moveTo>
                <a:cubicBezTo>
                  <a:pt x="13274" y="15677"/>
                  <a:pt x="12999" y="16113"/>
                  <a:pt x="12999" y="16612"/>
                </a:cubicBezTo>
                <a:lnTo>
                  <a:pt x="12999" y="20665"/>
                </a:lnTo>
                <a:cubicBezTo>
                  <a:pt x="12999" y="21163"/>
                  <a:pt x="13274" y="21600"/>
                  <a:pt x="13588" y="21600"/>
                </a:cubicBezTo>
                <a:cubicBezTo>
                  <a:pt x="13901" y="21600"/>
                  <a:pt x="14162" y="21163"/>
                  <a:pt x="14162" y="20665"/>
                </a:cubicBezTo>
                <a:lnTo>
                  <a:pt x="14162" y="16612"/>
                </a:lnTo>
                <a:cubicBezTo>
                  <a:pt x="14162" y="16113"/>
                  <a:pt x="13946" y="15677"/>
                  <a:pt x="13588" y="15677"/>
                </a:cubicBezTo>
                <a:close/>
                <a:moveTo>
                  <a:pt x="18518" y="15677"/>
                </a:moveTo>
                <a:cubicBezTo>
                  <a:pt x="18204" y="15677"/>
                  <a:pt x="17930" y="16113"/>
                  <a:pt x="17930" y="16612"/>
                </a:cubicBezTo>
                <a:lnTo>
                  <a:pt x="17930" y="20665"/>
                </a:lnTo>
                <a:cubicBezTo>
                  <a:pt x="17930" y="21163"/>
                  <a:pt x="18204" y="21600"/>
                  <a:pt x="18518" y="21600"/>
                </a:cubicBezTo>
                <a:cubicBezTo>
                  <a:pt x="18832" y="21600"/>
                  <a:pt x="19093" y="21163"/>
                  <a:pt x="19093" y="20665"/>
                </a:cubicBezTo>
                <a:lnTo>
                  <a:pt x="19093" y="16612"/>
                </a:lnTo>
                <a:cubicBezTo>
                  <a:pt x="19093" y="16113"/>
                  <a:pt x="18832" y="15677"/>
                  <a:pt x="18518" y="1567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0" name="Form"/>
          <p:cNvSpPr/>
          <p:nvPr/>
        </p:nvSpPr>
        <p:spPr>
          <a:xfrm>
            <a:off x="10871200" y="5613400"/>
            <a:ext cx="304800" cy="262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868"/>
                </a:moveTo>
                <a:lnTo>
                  <a:pt x="21600" y="18044"/>
                </a:lnTo>
                <a:cubicBezTo>
                  <a:pt x="21600" y="14801"/>
                  <a:pt x="19845" y="12029"/>
                  <a:pt x="17325" y="10983"/>
                </a:cubicBezTo>
                <a:cubicBezTo>
                  <a:pt x="18135" y="10251"/>
                  <a:pt x="18630" y="9048"/>
                  <a:pt x="18630" y="7793"/>
                </a:cubicBezTo>
                <a:cubicBezTo>
                  <a:pt x="18630" y="5544"/>
                  <a:pt x="17055" y="3713"/>
                  <a:pt x="15120" y="3713"/>
                </a:cubicBezTo>
                <a:cubicBezTo>
                  <a:pt x="15030" y="3713"/>
                  <a:pt x="14940" y="3713"/>
                  <a:pt x="14895" y="3713"/>
                </a:cubicBezTo>
                <a:cubicBezTo>
                  <a:pt x="14445" y="1569"/>
                  <a:pt x="12780" y="0"/>
                  <a:pt x="10800" y="0"/>
                </a:cubicBezTo>
                <a:cubicBezTo>
                  <a:pt x="8820" y="0"/>
                  <a:pt x="7155" y="1569"/>
                  <a:pt x="6705" y="3713"/>
                </a:cubicBezTo>
                <a:cubicBezTo>
                  <a:pt x="6615" y="3713"/>
                  <a:pt x="6570" y="3713"/>
                  <a:pt x="6480" y="3713"/>
                </a:cubicBezTo>
                <a:cubicBezTo>
                  <a:pt x="4545" y="3713"/>
                  <a:pt x="2970" y="5544"/>
                  <a:pt x="2970" y="7793"/>
                </a:cubicBezTo>
                <a:cubicBezTo>
                  <a:pt x="2970" y="9100"/>
                  <a:pt x="3465" y="10251"/>
                  <a:pt x="4275" y="10983"/>
                </a:cubicBezTo>
                <a:cubicBezTo>
                  <a:pt x="1755" y="12029"/>
                  <a:pt x="0" y="14801"/>
                  <a:pt x="0" y="18096"/>
                </a:cubicBezTo>
                <a:lnTo>
                  <a:pt x="0" y="20920"/>
                </a:lnTo>
                <a:cubicBezTo>
                  <a:pt x="0" y="21286"/>
                  <a:pt x="270" y="21600"/>
                  <a:pt x="585" y="21600"/>
                </a:cubicBezTo>
                <a:lnTo>
                  <a:pt x="3555" y="21600"/>
                </a:lnTo>
                <a:cubicBezTo>
                  <a:pt x="3555" y="21600"/>
                  <a:pt x="3555" y="21600"/>
                  <a:pt x="3555" y="21600"/>
                </a:cubicBezTo>
                <a:lnTo>
                  <a:pt x="21015" y="21600"/>
                </a:lnTo>
                <a:cubicBezTo>
                  <a:pt x="21375" y="21548"/>
                  <a:pt x="21600" y="21286"/>
                  <a:pt x="21600" y="20868"/>
                </a:cubicBezTo>
                <a:cubicBezTo>
                  <a:pt x="21600" y="20868"/>
                  <a:pt x="21600" y="20868"/>
                  <a:pt x="21600" y="20868"/>
                </a:cubicBezTo>
                <a:cubicBezTo>
                  <a:pt x="21600" y="20868"/>
                  <a:pt x="21600" y="20868"/>
                  <a:pt x="21600" y="20868"/>
                </a:cubicBezTo>
                <a:close/>
                <a:moveTo>
                  <a:pt x="20430" y="18044"/>
                </a:moveTo>
                <a:lnTo>
                  <a:pt x="20430" y="20240"/>
                </a:lnTo>
                <a:lnTo>
                  <a:pt x="18585" y="20240"/>
                </a:lnTo>
                <a:lnTo>
                  <a:pt x="18585" y="17416"/>
                </a:lnTo>
                <a:cubicBezTo>
                  <a:pt x="18585" y="15638"/>
                  <a:pt x="18135" y="13860"/>
                  <a:pt x="17280" y="12395"/>
                </a:cubicBezTo>
                <a:cubicBezTo>
                  <a:pt x="19170" y="13337"/>
                  <a:pt x="20430" y="15533"/>
                  <a:pt x="20430" y="18044"/>
                </a:cubicBezTo>
                <a:close/>
                <a:moveTo>
                  <a:pt x="14400" y="15952"/>
                </a:moveTo>
                <a:cubicBezTo>
                  <a:pt x="14085" y="15952"/>
                  <a:pt x="13815" y="16265"/>
                  <a:pt x="13815" y="16632"/>
                </a:cubicBezTo>
                <a:lnTo>
                  <a:pt x="13815" y="20240"/>
                </a:lnTo>
                <a:lnTo>
                  <a:pt x="7740" y="20240"/>
                </a:lnTo>
                <a:lnTo>
                  <a:pt x="7740" y="16632"/>
                </a:lnTo>
                <a:cubicBezTo>
                  <a:pt x="7740" y="16265"/>
                  <a:pt x="7470" y="15952"/>
                  <a:pt x="7155" y="15952"/>
                </a:cubicBezTo>
                <a:cubicBezTo>
                  <a:pt x="6840" y="15952"/>
                  <a:pt x="6570" y="16265"/>
                  <a:pt x="6570" y="16632"/>
                </a:cubicBezTo>
                <a:lnTo>
                  <a:pt x="6570" y="20240"/>
                </a:lnTo>
                <a:lnTo>
                  <a:pt x="4140" y="20240"/>
                </a:lnTo>
                <a:lnTo>
                  <a:pt x="4140" y="17416"/>
                </a:lnTo>
                <a:cubicBezTo>
                  <a:pt x="4140" y="15272"/>
                  <a:pt x="4905" y="13232"/>
                  <a:pt x="6255" y="11768"/>
                </a:cubicBezTo>
                <a:cubicBezTo>
                  <a:pt x="6255" y="11768"/>
                  <a:pt x="6255" y="11768"/>
                  <a:pt x="6300" y="11715"/>
                </a:cubicBezTo>
                <a:cubicBezTo>
                  <a:pt x="6300" y="11715"/>
                  <a:pt x="6345" y="11663"/>
                  <a:pt x="6345" y="11663"/>
                </a:cubicBezTo>
                <a:cubicBezTo>
                  <a:pt x="7155" y="10826"/>
                  <a:pt x="8190" y="10199"/>
                  <a:pt x="9270" y="9885"/>
                </a:cubicBezTo>
                <a:cubicBezTo>
                  <a:pt x="10260" y="9623"/>
                  <a:pt x="11295" y="9623"/>
                  <a:pt x="12285" y="9885"/>
                </a:cubicBezTo>
                <a:cubicBezTo>
                  <a:pt x="13365" y="10199"/>
                  <a:pt x="14445" y="10826"/>
                  <a:pt x="15255" y="11715"/>
                </a:cubicBezTo>
                <a:cubicBezTo>
                  <a:pt x="16605" y="13180"/>
                  <a:pt x="17415" y="15272"/>
                  <a:pt x="17415" y="17416"/>
                </a:cubicBezTo>
                <a:lnTo>
                  <a:pt x="17415" y="20240"/>
                </a:lnTo>
                <a:lnTo>
                  <a:pt x="14940" y="20240"/>
                </a:lnTo>
                <a:lnTo>
                  <a:pt x="14940" y="16632"/>
                </a:lnTo>
                <a:cubicBezTo>
                  <a:pt x="14985" y="16265"/>
                  <a:pt x="14760" y="15952"/>
                  <a:pt x="14400" y="15952"/>
                </a:cubicBezTo>
                <a:close/>
                <a:moveTo>
                  <a:pt x="17505" y="7740"/>
                </a:moveTo>
                <a:cubicBezTo>
                  <a:pt x="17505" y="8996"/>
                  <a:pt x="16785" y="10042"/>
                  <a:pt x="15795" y="10408"/>
                </a:cubicBezTo>
                <a:cubicBezTo>
                  <a:pt x="15030" y="9676"/>
                  <a:pt x="14175" y="9153"/>
                  <a:pt x="13230" y="8786"/>
                </a:cubicBezTo>
                <a:cubicBezTo>
                  <a:pt x="14265" y="7950"/>
                  <a:pt x="14940" y="6590"/>
                  <a:pt x="14985" y="5021"/>
                </a:cubicBezTo>
                <a:cubicBezTo>
                  <a:pt x="15030" y="5021"/>
                  <a:pt x="15075" y="5021"/>
                  <a:pt x="15120" y="5021"/>
                </a:cubicBezTo>
                <a:cubicBezTo>
                  <a:pt x="16425" y="5021"/>
                  <a:pt x="17505" y="6224"/>
                  <a:pt x="17505" y="7740"/>
                </a:cubicBezTo>
                <a:close/>
                <a:moveTo>
                  <a:pt x="10800" y="1255"/>
                </a:moveTo>
                <a:cubicBezTo>
                  <a:pt x="12465" y="1255"/>
                  <a:pt x="13815" y="2824"/>
                  <a:pt x="13815" y="4759"/>
                </a:cubicBezTo>
                <a:cubicBezTo>
                  <a:pt x="13815" y="6694"/>
                  <a:pt x="12465" y="8263"/>
                  <a:pt x="10800" y="8263"/>
                </a:cubicBezTo>
                <a:cubicBezTo>
                  <a:pt x="9135" y="8263"/>
                  <a:pt x="7785" y="6694"/>
                  <a:pt x="7785" y="4759"/>
                </a:cubicBezTo>
                <a:cubicBezTo>
                  <a:pt x="7785" y="2877"/>
                  <a:pt x="9135" y="1255"/>
                  <a:pt x="10800" y="1255"/>
                </a:cubicBezTo>
                <a:close/>
                <a:moveTo>
                  <a:pt x="6480" y="5021"/>
                </a:moveTo>
                <a:cubicBezTo>
                  <a:pt x="6525" y="5021"/>
                  <a:pt x="6570" y="5021"/>
                  <a:pt x="6615" y="5021"/>
                </a:cubicBezTo>
                <a:cubicBezTo>
                  <a:pt x="6660" y="6590"/>
                  <a:pt x="7335" y="7950"/>
                  <a:pt x="8370" y="8786"/>
                </a:cubicBezTo>
                <a:cubicBezTo>
                  <a:pt x="7425" y="9153"/>
                  <a:pt x="6570" y="9676"/>
                  <a:pt x="5805" y="10408"/>
                </a:cubicBezTo>
                <a:cubicBezTo>
                  <a:pt x="4770" y="10094"/>
                  <a:pt x="4095" y="8996"/>
                  <a:pt x="4095" y="7740"/>
                </a:cubicBezTo>
                <a:cubicBezTo>
                  <a:pt x="4140" y="6224"/>
                  <a:pt x="5175" y="5021"/>
                  <a:pt x="6480" y="5021"/>
                </a:cubicBezTo>
                <a:close/>
                <a:moveTo>
                  <a:pt x="1170" y="18044"/>
                </a:moveTo>
                <a:cubicBezTo>
                  <a:pt x="1170" y="15533"/>
                  <a:pt x="2430" y="13389"/>
                  <a:pt x="4320" y="12395"/>
                </a:cubicBezTo>
                <a:cubicBezTo>
                  <a:pt x="3465" y="13860"/>
                  <a:pt x="3015" y="15585"/>
                  <a:pt x="3015" y="17416"/>
                </a:cubicBezTo>
                <a:lnTo>
                  <a:pt x="3015" y="20240"/>
                </a:lnTo>
                <a:lnTo>
                  <a:pt x="1170" y="20240"/>
                </a:lnTo>
                <a:lnTo>
                  <a:pt x="1170" y="1804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1" name="Form"/>
          <p:cNvSpPr/>
          <p:nvPr/>
        </p:nvSpPr>
        <p:spPr>
          <a:xfrm>
            <a:off x="10217150" y="5645150"/>
            <a:ext cx="306071" cy="190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80"/>
                </a:moveTo>
                <a:cubicBezTo>
                  <a:pt x="21600" y="13392"/>
                  <a:pt x="20076" y="10152"/>
                  <a:pt x="17970" y="8784"/>
                </a:cubicBezTo>
                <a:cubicBezTo>
                  <a:pt x="18642" y="7848"/>
                  <a:pt x="19046" y="6480"/>
                  <a:pt x="19046" y="5040"/>
                </a:cubicBezTo>
                <a:cubicBezTo>
                  <a:pt x="19046" y="2304"/>
                  <a:pt x="17656" y="0"/>
                  <a:pt x="15909" y="0"/>
                </a:cubicBezTo>
                <a:cubicBezTo>
                  <a:pt x="14206" y="0"/>
                  <a:pt x="12772" y="2232"/>
                  <a:pt x="12772" y="5040"/>
                </a:cubicBezTo>
                <a:cubicBezTo>
                  <a:pt x="12772" y="6552"/>
                  <a:pt x="13175" y="7920"/>
                  <a:pt x="13847" y="8784"/>
                </a:cubicBezTo>
                <a:cubicBezTo>
                  <a:pt x="12503" y="9648"/>
                  <a:pt x="11427" y="11232"/>
                  <a:pt x="10800" y="13248"/>
                </a:cubicBezTo>
                <a:cubicBezTo>
                  <a:pt x="10173" y="11232"/>
                  <a:pt x="9097" y="9576"/>
                  <a:pt x="7753" y="8784"/>
                </a:cubicBezTo>
                <a:cubicBezTo>
                  <a:pt x="8425" y="7848"/>
                  <a:pt x="8828" y="6480"/>
                  <a:pt x="8828" y="5040"/>
                </a:cubicBezTo>
                <a:cubicBezTo>
                  <a:pt x="8828" y="2304"/>
                  <a:pt x="7439" y="0"/>
                  <a:pt x="5691" y="0"/>
                </a:cubicBezTo>
                <a:cubicBezTo>
                  <a:pt x="3988" y="0"/>
                  <a:pt x="2554" y="2232"/>
                  <a:pt x="2554" y="5040"/>
                </a:cubicBezTo>
                <a:cubicBezTo>
                  <a:pt x="2554" y="6552"/>
                  <a:pt x="2958" y="7920"/>
                  <a:pt x="3630" y="8784"/>
                </a:cubicBezTo>
                <a:cubicBezTo>
                  <a:pt x="1524" y="10080"/>
                  <a:pt x="0" y="13392"/>
                  <a:pt x="0" y="17280"/>
                </a:cubicBezTo>
                <a:lnTo>
                  <a:pt x="0" y="20664"/>
                </a:lnTo>
                <a:cubicBezTo>
                  <a:pt x="0" y="21168"/>
                  <a:pt x="269" y="21600"/>
                  <a:pt x="583" y="21600"/>
                </a:cubicBezTo>
                <a:cubicBezTo>
                  <a:pt x="583" y="21600"/>
                  <a:pt x="583" y="21600"/>
                  <a:pt x="583" y="21600"/>
                </a:cubicBezTo>
                <a:lnTo>
                  <a:pt x="10666" y="21600"/>
                </a:lnTo>
                <a:cubicBezTo>
                  <a:pt x="10710" y="21600"/>
                  <a:pt x="10710" y="21600"/>
                  <a:pt x="10755" y="21600"/>
                </a:cubicBezTo>
                <a:cubicBezTo>
                  <a:pt x="10800" y="21600"/>
                  <a:pt x="10800" y="21600"/>
                  <a:pt x="10845" y="21600"/>
                </a:cubicBezTo>
                <a:lnTo>
                  <a:pt x="20928" y="21600"/>
                </a:lnTo>
                <a:cubicBezTo>
                  <a:pt x="21062" y="21600"/>
                  <a:pt x="21241" y="21528"/>
                  <a:pt x="21331" y="21312"/>
                </a:cubicBezTo>
                <a:cubicBezTo>
                  <a:pt x="21421" y="21168"/>
                  <a:pt x="21510" y="20880"/>
                  <a:pt x="21510" y="20664"/>
                </a:cubicBezTo>
                <a:lnTo>
                  <a:pt x="21600" y="17280"/>
                </a:lnTo>
                <a:close/>
                <a:moveTo>
                  <a:pt x="3809" y="5040"/>
                </a:moveTo>
                <a:cubicBezTo>
                  <a:pt x="3809" y="3312"/>
                  <a:pt x="4705" y="1872"/>
                  <a:pt x="5781" y="1872"/>
                </a:cubicBezTo>
                <a:cubicBezTo>
                  <a:pt x="6856" y="1872"/>
                  <a:pt x="7753" y="3312"/>
                  <a:pt x="7753" y="5040"/>
                </a:cubicBezTo>
                <a:cubicBezTo>
                  <a:pt x="7753" y="6768"/>
                  <a:pt x="6856" y="8208"/>
                  <a:pt x="5781" y="8208"/>
                </a:cubicBezTo>
                <a:cubicBezTo>
                  <a:pt x="4705" y="8208"/>
                  <a:pt x="3809" y="6768"/>
                  <a:pt x="3809" y="5040"/>
                </a:cubicBezTo>
                <a:close/>
                <a:moveTo>
                  <a:pt x="8918" y="19800"/>
                </a:moveTo>
                <a:lnTo>
                  <a:pt x="8918" y="16560"/>
                </a:lnTo>
                <a:cubicBezTo>
                  <a:pt x="8918" y="16056"/>
                  <a:pt x="8649" y="15624"/>
                  <a:pt x="8335" y="15624"/>
                </a:cubicBezTo>
                <a:cubicBezTo>
                  <a:pt x="8021" y="15624"/>
                  <a:pt x="7753" y="16056"/>
                  <a:pt x="7753" y="16560"/>
                </a:cubicBezTo>
                <a:lnTo>
                  <a:pt x="7753" y="19800"/>
                </a:lnTo>
                <a:lnTo>
                  <a:pt x="3809" y="19800"/>
                </a:lnTo>
                <a:lnTo>
                  <a:pt x="3809" y="16560"/>
                </a:lnTo>
                <a:cubicBezTo>
                  <a:pt x="3809" y="16056"/>
                  <a:pt x="3540" y="15624"/>
                  <a:pt x="3226" y="15624"/>
                </a:cubicBezTo>
                <a:cubicBezTo>
                  <a:pt x="2913" y="15624"/>
                  <a:pt x="2644" y="16056"/>
                  <a:pt x="2644" y="16560"/>
                </a:cubicBezTo>
                <a:lnTo>
                  <a:pt x="2644" y="19800"/>
                </a:lnTo>
                <a:lnTo>
                  <a:pt x="1255" y="19800"/>
                </a:lnTo>
                <a:lnTo>
                  <a:pt x="1255" y="17352"/>
                </a:lnTo>
                <a:cubicBezTo>
                  <a:pt x="1255" y="13320"/>
                  <a:pt x="3271" y="10080"/>
                  <a:pt x="5781" y="10080"/>
                </a:cubicBezTo>
                <a:cubicBezTo>
                  <a:pt x="8290" y="10080"/>
                  <a:pt x="10307" y="13320"/>
                  <a:pt x="10307" y="17352"/>
                </a:cubicBezTo>
                <a:lnTo>
                  <a:pt x="10307" y="19800"/>
                </a:lnTo>
                <a:lnTo>
                  <a:pt x="8918" y="19800"/>
                </a:lnTo>
                <a:close/>
                <a:moveTo>
                  <a:pt x="13982" y="5040"/>
                </a:moveTo>
                <a:cubicBezTo>
                  <a:pt x="13982" y="3312"/>
                  <a:pt x="14878" y="1872"/>
                  <a:pt x="15954" y="1872"/>
                </a:cubicBezTo>
                <a:cubicBezTo>
                  <a:pt x="17029" y="1872"/>
                  <a:pt x="17925" y="3312"/>
                  <a:pt x="17925" y="5040"/>
                </a:cubicBezTo>
                <a:cubicBezTo>
                  <a:pt x="17925" y="6768"/>
                  <a:pt x="17029" y="8208"/>
                  <a:pt x="15954" y="8208"/>
                </a:cubicBezTo>
                <a:cubicBezTo>
                  <a:pt x="14878" y="8208"/>
                  <a:pt x="13982" y="6768"/>
                  <a:pt x="13982" y="5040"/>
                </a:cubicBezTo>
                <a:close/>
                <a:moveTo>
                  <a:pt x="19090" y="19800"/>
                </a:moveTo>
                <a:lnTo>
                  <a:pt x="19090" y="16560"/>
                </a:lnTo>
                <a:cubicBezTo>
                  <a:pt x="19090" y="16056"/>
                  <a:pt x="18822" y="15624"/>
                  <a:pt x="18508" y="15624"/>
                </a:cubicBezTo>
                <a:cubicBezTo>
                  <a:pt x="18194" y="15624"/>
                  <a:pt x="17925" y="16056"/>
                  <a:pt x="17925" y="16560"/>
                </a:cubicBezTo>
                <a:lnTo>
                  <a:pt x="17925" y="19800"/>
                </a:lnTo>
                <a:lnTo>
                  <a:pt x="13982" y="19800"/>
                </a:lnTo>
                <a:lnTo>
                  <a:pt x="13982" y="16560"/>
                </a:lnTo>
                <a:cubicBezTo>
                  <a:pt x="13982" y="16056"/>
                  <a:pt x="13713" y="15624"/>
                  <a:pt x="13399" y="15624"/>
                </a:cubicBezTo>
                <a:cubicBezTo>
                  <a:pt x="13085" y="15624"/>
                  <a:pt x="12816" y="16056"/>
                  <a:pt x="12816" y="16560"/>
                </a:cubicBezTo>
                <a:lnTo>
                  <a:pt x="12816" y="19800"/>
                </a:lnTo>
                <a:lnTo>
                  <a:pt x="11427" y="19800"/>
                </a:lnTo>
                <a:lnTo>
                  <a:pt x="11427" y="17352"/>
                </a:lnTo>
                <a:cubicBezTo>
                  <a:pt x="11427" y="13320"/>
                  <a:pt x="13444" y="10080"/>
                  <a:pt x="15953" y="10080"/>
                </a:cubicBezTo>
                <a:cubicBezTo>
                  <a:pt x="18463" y="10080"/>
                  <a:pt x="20480" y="13320"/>
                  <a:pt x="20480" y="17352"/>
                </a:cubicBezTo>
                <a:lnTo>
                  <a:pt x="20480" y="19800"/>
                </a:lnTo>
                <a:lnTo>
                  <a:pt x="19090" y="1980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2" name="Form"/>
          <p:cNvSpPr/>
          <p:nvPr/>
        </p:nvSpPr>
        <p:spPr>
          <a:xfrm>
            <a:off x="1765300" y="5613400"/>
            <a:ext cx="220981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426"/>
                </a:moveTo>
                <a:cubicBezTo>
                  <a:pt x="21600" y="13409"/>
                  <a:pt x="18497" y="10017"/>
                  <a:pt x="14152" y="8817"/>
                </a:cubicBezTo>
                <a:cubicBezTo>
                  <a:pt x="15641" y="7930"/>
                  <a:pt x="16572" y="6470"/>
                  <a:pt x="16572" y="4852"/>
                </a:cubicBezTo>
                <a:cubicBezTo>
                  <a:pt x="16572" y="2191"/>
                  <a:pt x="13966" y="0"/>
                  <a:pt x="10800" y="0"/>
                </a:cubicBezTo>
                <a:cubicBezTo>
                  <a:pt x="7634" y="0"/>
                  <a:pt x="5028" y="2191"/>
                  <a:pt x="5028" y="4852"/>
                </a:cubicBezTo>
                <a:cubicBezTo>
                  <a:pt x="5028" y="6470"/>
                  <a:pt x="6021" y="7930"/>
                  <a:pt x="7448" y="8817"/>
                </a:cubicBezTo>
                <a:cubicBezTo>
                  <a:pt x="3166" y="10017"/>
                  <a:pt x="0" y="13409"/>
                  <a:pt x="0" y="17426"/>
                </a:cubicBezTo>
                <a:lnTo>
                  <a:pt x="0" y="20922"/>
                </a:lnTo>
                <a:cubicBezTo>
                  <a:pt x="0" y="21287"/>
                  <a:pt x="372" y="21600"/>
                  <a:pt x="807" y="21600"/>
                </a:cubicBezTo>
                <a:cubicBezTo>
                  <a:pt x="807" y="21600"/>
                  <a:pt x="807" y="21600"/>
                  <a:pt x="807" y="21600"/>
                </a:cubicBezTo>
                <a:lnTo>
                  <a:pt x="20731" y="21600"/>
                </a:lnTo>
                <a:cubicBezTo>
                  <a:pt x="20917" y="21600"/>
                  <a:pt x="21166" y="21548"/>
                  <a:pt x="21290" y="21391"/>
                </a:cubicBezTo>
                <a:cubicBezTo>
                  <a:pt x="21414" y="21287"/>
                  <a:pt x="21538" y="21078"/>
                  <a:pt x="21538" y="20922"/>
                </a:cubicBezTo>
                <a:lnTo>
                  <a:pt x="21600" y="17426"/>
                </a:lnTo>
                <a:close/>
                <a:moveTo>
                  <a:pt x="6641" y="4852"/>
                </a:moveTo>
                <a:cubicBezTo>
                  <a:pt x="6641" y="2922"/>
                  <a:pt x="8503" y="1356"/>
                  <a:pt x="10800" y="1356"/>
                </a:cubicBezTo>
                <a:cubicBezTo>
                  <a:pt x="13097" y="1356"/>
                  <a:pt x="14959" y="2922"/>
                  <a:pt x="14959" y="4852"/>
                </a:cubicBezTo>
                <a:cubicBezTo>
                  <a:pt x="14959" y="6783"/>
                  <a:pt x="13097" y="8348"/>
                  <a:pt x="10800" y="8348"/>
                </a:cubicBezTo>
                <a:cubicBezTo>
                  <a:pt x="8503" y="8348"/>
                  <a:pt x="6641" y="6783"/>
                  <a:pt x="6641" y="4852"/>
                </a:cubicBezTo>
                <a:close/>
                <a:moveTo>
                  <a:pt x="16634" y="20191"/>
                </a:moveTo>
                <a:lnTo>
                  <a:pt x="16634" y="16643"/>
                </a:lnTo>
                <a:cubicBezTo>
                  <a:pt x="16634" y="16278"/>
                  <a:pt x="16262" y="15965"/>
                  <a:pt x="15828" y="15965"/>
                </a:cubicBezTo>
                <a:cubicBezTo>
                  <a:pt x="15393" y="15965"/>
                  <a:pt x="15021" y="16278"/>
                  <a:pt x="15021" y="16643"/>
                </a:cubicBezTo>
                <a:lnTo>
                  <a:pt x="15021" y="20191"/>
                </a:lnTo>
                <a:lnTo>
                  <a:pt x="6641" y="20191"/>
                </a:lnTo>
                <a:lnTo>
                  <a:pt x="6641" y="16591"/>
                </a:lnTo>
                <a:cubicBezTo>
                  <a:pt x="6641" y="16226"/>
                  <a:pt x="6269" y="15913"/>
                  <a:pt x="5834" y="15913"/>
                </a:cubicBezTo>
                <a:cubicBezTo>
                  <a:pt x="5400" y="15913"/>
                  <a:pt x="5028" y="16226"/>
                  <a:pt x="5028" y="16591"/>
                </a:cubicBezTo>
                <a:lnTo>
                  <a:pt x="5028" y="20191"/>
                </a:lnTo>
                <a:lnTo>
                  <a:pt x="1614" y="20191"/>
                </a:lnTo>
                <a:lnTo>
                  <a:pt x="1614" y="17374"/>
                </a:lnTo>
                <a:cubicBezTo>
                  <a:pt x="1614" y="13148"/>
                  <a:pt x="5710" y="9652"/>
                  <a:pt x="10800" y="9652"/>
                </a:cubicBezTo>
                <a:cubicBezTo>
                  <a:pt x="15890" y="9652"/>
                  <a:pt x="19986" y="13096"/>
                  <a:pt x="19986" y="17374"/>
                </a:cubicBezTo>
                <a:lnTo>
                  <a:pt x="19986" y="20139"/>
                </a:lnTo>
                <a:lnTo>
                  <a:pt x="16634" y="2019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4" name="Form"/>
          <p:cNvSpPr/>
          <p:nvPr/>
        </p:nvSpPr>
        <p:spPr>
          <a:xfrm>
            <a:off x="6299200" y="3956050"/>
            <a:ext cx="304809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5897" y="21600"/>
                </a:moveTo>
                <a:lnTo>
                  <a:pt x="4176" y="21600"/>
                </a:lnTo>
                <a:cubicBezTo>
                  <a:pt x="1886" y="21600"/>
                  <a:pt x="0" y="18993"/>
                  <a:pt x="0" y="15828"/>
                </a:cubicBezTo>
                <a:cubicBezTo>
                  <a:pt x="0" y="13221"/>
                  <a:pt x="1257" y="10986"/>
                  <a:pt x="3009" y="10241"/>
                </a:cubicBezTo>
                <a:cubicBezTo>
                  <a:pt x="3233" y="4531"/>
                  <a:pt x="6646" y="0"/>
                  <a:pt x="10778" y="0"/>
                </a:cubicBezTo>
                <a:cubicBezTo>
                  <a:pt x="13876" y="0"/>
                  <a:pt x="16615" y="2483"/>
                  <a:pt x="17873" y="6331"/>
                </a:cubicBezTo>
                <a:cubicBezTo>
                  <a:pt x="20073" y="7448"/>
                  <a:pt x="21555" y="10366"/>
                  <a:pt x="21555" y="13717"/>
                </a:cubicBezTo>
                <a:cubicBezTo>
                  <a:pt x="21600" y="18062"/>
                  <a:pt x="19040" y="21600"/>
                  <a:pt x="15897" y="21600"/>
                </a:cubicBezTo>
                <a:close/>
                <a:moveTo>
                  <a:pt x="10778" y="1614"/>
                </a:moveTo>
                <a:cubicBezTo>
                  <a:pt x="7095" y="1614"/>
                  <a:pt x="4131" y="5710"/>
                  <a:pt x="4131" y="10800"/>
                </a:cubicBezTo>
                <a:lnTo>
                  <a:pt x="4131" y="10862"/>
                </a:lnTo>
                <a:cubicBezTo>
                  <a:pt x="4131" y="11297"/>
                  <a:pt x="3952" y="11607"/>
                  <a:pt x="3637" y="11731"/>
                </a:cubicBezTo>
                <a:cubicBezTo>
                  <a:pt x="2156" y="12103"/>
                  <a:pt x="1123" y="13841"/>
                  <a:pt x="1123" y="15890"/>
                </a:cubicBezTo>
                <a:cubicBezTo>
                  <a:pt x="1123" y="18186"/>
                  <a:pt x="2470" y="20110"/>
                  <a:pt x="4176" y="20110"/>
                </a:cubicBezTo>
                <a:lnTo>
                  <a:pt x="15897" y="20110"/>
                </a:lnTo>
                <a:cubicBezTo>
                  <a:pt x="18412" y="20110"/>
                  <a:pt x="20432" y="17317"/>
                  <a:pt x="20432" y="13841"/>
                </a:cubicBezTo>
                <a:cubicBezTo>
                  <a:pt x="20432" y="11110"/>
                  <a:pt x="19175" y="8690"/>
                  <a:pt x="17289" y="7883"/>
                </a:cubicBezTo>
                <a:cubicBezTo>
                  <a:pt x="17109" y="7821"/>
                  <a:pt x="16975" y="7634"/>
                  <a:pt x="16930" y="7448"/>
                </a:cubicBezTo>
                <a:cubicBezTo>
                  <a:pt x="15897" y="3848"/>
                  <a:pt x="13472" y="1614"/>
                  <a:pt x="10778" y="161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" name="Form"/>
          <p:cNvSpPr/>
          <p:nvPr/>
        </p:nvSpPr>
        <p:spPr>
          <a:xfrm>
            <a:off x="8210550" y="5137150"/>
            <a:ext cx="302959" cy="88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7" h="21600" extrusionOk="0">
                <a:moveTo>
                  <a:pt x="3140" y="0"/>
                </a:moveTo>
                <a:cubicBezTo>
                  <a:pt x="2994" y="0"/>
                  <a:pt x="2845" y="193"/>
                  <a:pt x="2732" y="580"/>
                </a:cubicBezTo>
                <a:lnTo>
                  <a:pt x="169" y="9374"/>
                </a:lnTo>
                <a:cubicBezTo>
                  <a:pt x="-56" y="10148"/>
                  <a:pt x="-56" y="11404"/>
                  <a:pt x="169" y="12177"/>
                </a:cubicBezTo>
                <a:lnTo>
                  <a:pt x="2732" y="20972"/>
                </a:lnTo>
                <a:cubicBezTo>
                  <a:pt x="2867" y="21435"/>
                  <a:pt x="3005" y="21600"/>
                  <a:pt x="3140" y="21600"/>
                </a:cubicBezTo>
                <a:cubicBezTo>
                  <a:pt x="3276" y="21600"/>
                  <a:pt x="3459" y="21435"/>
                  <a:pt x="3549" y="20972"/>
                </a:cubicBezTo>
                <a:cubicBezTo>
                  <a:pt x="3774" y="20198"/>
                  <a:pt x="3774" y="18990"/>
                  <a:pt x="3549" y="18217"/>
                </a:cubicBezTo>
                <a:lnTo>
                  <a:pt x="1972" y="12805"/>
                </a:lnTo>
                <a:lnTo>
                  <a:pt x="7829" y="12805"/>
                </a:lnTo>
                <a:cubicBezTo>
                  <a:pt x="8145" y="12805"/>
                  <a:pt x="8421" y="11858"/>
                  <a:pt x="8421" y="10776"/>
                </a:cubicBezTo>
                <a:cubicBezTo>
                  <a:pt x="8376" y="9693"/>
                  <a:pt x="8145" y="8795"/>
                  <a:pt x="7829" y="8795"/>
                </a:cubicBezTo>
                <a:lnTo>
                  <a:pt x="1972" y="8795"/>
                </a:lnTo>
                <a:lnTo>
                  <a:pt x="3549" y="3383"/>
                </a:lnTo>
                <a:cubicBezTo>
                  <a:pt x="3774" y="2609"/>
                  <a:pt x="3774" y="1353"/>
                  <a:pt x="3549" y="580"/>
                </a:cubicBezTo>
                <a:cubicBezTo>
                  <a:pt x="3436" y="193"/>
                  <a:pt x="3287" y="0"/>
                  <a:pt x="3140" y="0"/>
                </a:cubicBezTo>
                <a:close/>
                <a:moveTo>
                  <a:pt x="18334" y="0"/>
                </a:moveTo>
                <a:cubicBezTo>
                  <a:pt x="18187" y="0"/>
                  <a:pt x="18052" y="193"/>
                  <a:pt x="17939" y="580"/>
                </a:cubicBezTo>
                <a:cubicBezTo>
                  <a:pt x="17714" y="1353"/>
                  <a:pt x="17714" y="2609"/>
                  <a:pt x="17939" y="3383"/>
                </a:cubicBezTo>
                <a:lnTo>
                  <a:pt x="19516" y="8795"/>
                </a:lnTo>
                <a:lnTo>
                  <a:pt x="13659" y="8795"/>
                </a:lnTo>
                <a:cubicBezTo>
                  <a:pt x="13343" y="8795"/>
                  <a:pt x="13067" y="9693"/>
                  <a:pt x="13067" y="10776"/>
                </a:cubicBezTo>
                <a:cubicBezTo>
                  <a:pt x="13067" y="11858"/>
                  <a:pt x="13343" y="12805"/>
                  <a:pt x="13659" y="12805"/>
                </a:cubicBezTo>
                <a:lnTo>
                  <a:pt x="19516" y="12805"/>
                </a:lnTo>
                <a:lnTo>
                  <a:pt x="17939" y="18217"/>
                </a:lnTo>
                <a:cubicBezTo>
                  <a:pt x="17714" y="18990"/>
                  <a:pt x="17714" y="20198"/>
                  <a:pt x="17939" y="20972"/>
                </a:cubicBezTo>
                <a:cubicBezTo>
                  <a:pt x="18075" y="21435"/>
                  <a:pt x="18198" y="21600"/>
                  <a:pt x="18334" y="21600"/>
                </a:cubicBezTo>
                <a:cubicBezTo>
                  <a:pt x="18469" y="21600"/>
                  <a:pt x="18652" y="21435"/>
                  <a:pt x="18742" y="20972"/>
                </a:cubicBezTo>
                <a:lnTo>
                  <a:pt x="21319" y="12177"/>
                </a:lnTo>
                <a:cubicBezTo>
                  <a:pt x="21364" y="12023"/>
                  <a:pt x="21403" y="12042"/>
                  <a:pt x="21403" y="11887"/>
                </a:cubicBezTo>
                <a:cubicBezTo>
                  <a:pt x="21538" y="11114"/>
                  <a:pt x="21544" y="9993"/>
                  <a:pt x="21319" y="9374"/>
                </a:cubicBezTo>
                <a:lnTo>
                  <a:pt x="18742" y="580"/>
                </a:lnTo>
                <a:cubicBezTo>
                  <a:pt x="18629" y="193"/>
                  <a:pt x="18480" y="0"/>
                  <a:pt x="18334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9" name="Form"/>
          <p:cNvSpPr/>
          <p:nvPr/>
        </p:nvSpPr>
        <p:spPr>
          <a:xfrm>
            <a:off x="9505950" y="5029200"/>
            <a:ext cx="302959" cy="302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7" h="21544" extrusionOk="0">
                <a:moveTo>
                  <a:pt x="10800" y="0"/>
                </a:moveTo>
                <a:cubicBezTo>
                  <a:pt x="10654" y="0"/>
                  <a:pt x="10505" y="56"/>
                  <a:pt x="10392" y="169"/>
                </a:cubicBezTo>
                <a:lnTo>
                  <a:pt x="7829" y="2739"/>
                </a:lnTo>
                <a:cubicBezTo>
                  <a:pt x="7604" y="2965"/>
                  <a:pt x="7604" y="3332"/>
                  <a:pt x="7829" y="3558"/>
                </a:cubicBezTo>
                <a:cubicBezTo>
                  <a:pt x="7919" y="3693"/>
                  <a:pt x="8103" y="3741"/>
                  <a:pt x="8238" y="3741"/>
                </a:cubicBezTo>
                <a:cubicBezTo>
                  <a:pt x="8373" y="3741"/>
                  <a:pt x="8556" y="3693"/>
                  <a:pt x="8646" y="3558"/>
                </a:cubicBezTo>
                <a:lnTo>
                  <a:pt x="10223" y="1976"/>
                </a:lnTo>
                <a:lnTo>
                  <a:pt x="10223" y="7849"/>
                </a:lnTo>
                <a:cubicBezTo>
                  <a:pt x="10223" y="8166"/>
                  <a:pt x="10485" y="8442"/>
                  <a:pt x="10800" y="8442"/>
                </a:cubicBezTo>
                <a:cubicBezTo>
                  <a:pt x="11116" y="8442"/>
                  <a:pt x="11392" y="8166"/>
                  <a:pt x="11392" y="7849"/>
                </a:cubicBezTo>
                <a:lnTo>
                  <a:pt x="11392" y="1976"/>
                </a:lnTo>
                <a:lnTo>
                  <a:pt x="12969" y="3558"/>
                </a:lnTo>
                <a:cubicBezTo>
                  <a:pt x="13104" y="3693"/>
                  <a:pt x="13242" y="3741"/>
                  <a:pt x="13377" y="3741"/>
                </a:cubicBezTo>
                <a:cubicBezTo>
                  <a:pt x="13512" y="3741"/>
                  <a:pt x="13681" y="3693"/>
                  <a:pt x="13771" y="3558"/>
                </a:cubicBezTo>
                <a:cubicBezTo>
                  <a:pt x="13997" y="3332"/>
                  <a:pt x="13997" y="2965"/>
                  <a:pt x="13771" y="2739"/>
                </a:cubicBezTo>
                <a:lnTo>
                  <a:pt x="11209" y="169"/>
                </a:lnTo>
                <a:cubicBezTo>
                  <a:pt x="11096" y="56"/>
                  <a:pt x="10947" y="0"/>
                  <a:pt x="10800" y="0"/>
                </a:cubicBezTo>
                <a:close/>
                <a:moveTo>
                  <a:pt x="3140" y="7680"/>
                </a:moveTo>
                <a:cubicBezTo>
                  <a:pt x="2994" y="7680"/>
                  <a:pt x="2845" y="7736"/>
                  <a:pt x="2732" y="7849"/>
                </a:cubicBezTo>
                <a:lnTo>
                  <a:pt x="169" y="10419"/>
                </a:lnTo>
                <a:cubicBezTo>
                  <a:pt x="-56" y="10645"/>
                  <a:pt x="-56" y="11012"/>
                  <a:pt x="169" y="11238"/>
                </a:cubicBezTo>
                <a:lnTo>
                  <a:pt x="2732" y="13807"/>
                </a:lnTo>
                <a:cubicBezTo>
                  <a:pt x="2867" y="13943"/>
                  <a:pt x="3005" y="13991"/>
                  <a:pt x="3140" y="13991"/>
                </a:cubicBezTo>
                <a:cubicBezTo>
                  <a:pt x="3276" y="13991"/>
                  <a:pt x="3459" y="13943"/>
                  <a:pt x="3549" y="13807"/>
                </a:cubicBezTo>
                <a:cubicBezTo>
                  <a:pt x="3774" y="13581"/>
                  <a:pt x="3774" y="13228"/>
                  <a:pt x="3549" y="13002"/>
                </a:cubicBezTo>
                <a:lnTo>
                  <a:pt x="1972" y="11421"/>
                </a:lnTo>
                <a:lnTo>
                  <a:pt x="7829" y="11421"/>
                </a:lnTo>
                <a:cubicBezTo>
                  <a:pt x="8145" y="11421"/>
                  <a:pt x="8421" y="11144"/>
                  <a:pt x="8421" y="10828"/>
                </a:cubicBezTo>
                <a:cubicBezTo>
                  <a:pt x="8421" y="10512"/>
                  <a:pt x="8145" y="10249"/>
                  <a:pt x="7829" y="10249"/>
                </a:cubicBezTo>
                <a:lnTo>
                  <a:pt x="1972" y="10249"/>
                </a:lnTo>
                <a:lnTo>
                  <a:pt x="3549" y="8668"/>
                </a:lnTo>
                <a:cubicBezTo>
                  <a:pt x="3774" y="8442"/>
                  <a:pt x="3774" y="8075"/>
                  <a:pt x="3549" y="7849"/>
                </a:cubicBezTo>
                <a:cubicBezTo>
                  <a:pt x="3436" y="7736"/>
                  <a:pt x="3287" y="7680"/>
                  <a:pt x="3140" y="7680"/>
                </a:cubicBezTo>
                <a:close/>
                <a:moveTo>
                  <a:pt x="18334" y="7680"/>
                </a:moveTo>
                <a:cubicBezTo>
                  <a:pt x="18187" y="7680"/>
                  <a:pt x="18052" y="7736"/>
                  <a:pt x="17939" y="7849"/>
                </a:cubicBezTo>
                <a:cubicBezTo>
                  <a:pt x="17714" y="8075"/>
                  <a:pt x="17714" y="8442"/>
                  <a:pt x="17939" y="8668"/>
                </a:cubicBezTo>
                <a:lnTo>
                  <a:pt x="19516" y="10249"/>
                </a:lnTo>
                <a:lnTo>
                  <a:pt x="13659" y="10249"/>
                </a:lnTo>
                <a:cubicBezTo>
                  <a:pt x="13343" y="10249"/>
                  <a:pt x="13067" y="10512"/>
                  <a:pt x="13067" y="10828"/>
                </a:cubicBezTo>
                <a:cubicBezTo>
                  <a:pt x="13067" y="11144"/>
                  <a:pt x="13343" y="11421"/>
                  <a:pt x="13659" y="11421"/>
                </a:cubicBezTo>
                <a:lnTo>
                  <a:pt x="19516" y="11421"/>
                </a:lnTo>
                <a:lnTo>
                  <a:pt x="17939" y="13002"/>
                </a:lnTo>
                <a:cubicBezTo>
                  <a:pt x="17714" y="13228"/>
                  <a:pt x="17714" y="13581"/>
                  <a:pt x="17939" y="13807"/>
                </a:cubicBezTo>
                <a:cubicBezTo>
                  <a:pt x="18075" y="13943"/>
                  <a:pt x="18198" y="13991"/>
                  <a:pt x="18334" y="13991"/>
                </a:cubicBezTo>
                <a:cubicBezTo>
                  <a:pt x="18469" y="13991"/>
                  <a:pt x="18652" y="13943"/>
                  <a:pt x="18742" y="13807"/>
                </a:cubicBezTo>
                <a:lnTo>
                  <a:pt x="21319" y="11238"/>
                </a:lnTo>
                <a:cubicBezTo>
                  <a:pt x="21364" y="11193"/>
                  <a:pt x="21403" y="11198"/>
                  <a:pt x="21403" y="11153"/>
                </a:cubicBezTo>
                <a:cubicBezTo>
                  <a:pt x="21538" y="10927"/>
                  <a:pt x="21544" y="10599"/>
                  <a:pt x="21319" y="10419"/>
                </a:cubicBezTo>
                <a:lnTo>
                  <a:pt x="18742" y="7849"/>
                </a:lnTo>
                <a:cubicBezTo>
                  <a:pt x="18629" y="7736"/>
                  <a:pt x="18480" y="7680"/>
                  <a:pt x="18334" y="7680"/>
                </a:cubicBezTo>
                <a:close/>
                <a:moveTo>
                  <a:pt x="10800" y="13101"/>
                </a:moveTo>
                <a:cubicBezTo>
                  <a:pt x="10485" y="13101"/>
                  <a:pt x="10223" y="13378"/>
                  <a:pt x="10223" y="13694"/>
                </a:cubicBezTo>
                <a:lnTo>
                  <a:pt x="10223" y="19567"/>
                </a:lnTo>
                <a:lnTo>
                  <a:pt x="8646" y="17986"/>
                </a:lnTo>
                <a:cubicBezTo>
                  <a:pt x="8421" y="17760"/>
                  <a:pt x="8055" y="17760"/>
                  <a:pt x="7829" y="17986"/>
                </a:cubicBezTo>
                <a:cubicBezTo>
                  <a:pt x="7604" y="18212"/>
                  <a:pt x="7604" y="18565"/>
                  <a:pt x="7829" y="18791"/>
                </a:cubicBezTo>
                <a:lnTo>
                  <a:pt x="10392" y="21374"/>
                </a:lnTo>
                <a:cubicBezTo>
                  <a:pt x="10617" y="21600"/>
                  <a:pt x="10983" y="21600"/>
                  <a:pt x="11209" y="21374"/>
                </a:cubicBezTo>
                <a:lnTo>
                  <a:pt x="13771" y="18791"/>
                </a:lnTo>
                <a:cubicBezTo>
                  <a:pt x="13997" y="18565"/>
                  <a:pt x="13997" y="18212"/>
                  <a:pt x="13771" y="17986"/>
                </a:cubicBezTo>
                <a:cubicBezTo>
                  <a:pt x="13591" y="17760"/>
                  <a:pt x="13194" y="17760"/>
                  <a:pt x="12969" y="17986"/>
                </a:cubicBezTo>
                <a:lnTo>
                  <a:pt x="11392" y="19567"/>
                </a:lnTo>
                <a:lnTo>
                  <a:pt x="11392" y="13694"/>
                </a:lnTo>
                <a:cubicBezTo>
                  <a:pt x="11392" y="13378"/>
                  <a:pt x="11116" y="13101"/>
                  <a:pt x="10800" y="1310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0" name="Form"/>
          <p:cNvSpPr/>
          <p:nvPr/>
        </p:nvSpPr>
        <p:spPr>
          <a:xfrm>
            <a:off x="1727200" y="5099050"/>
            <a:ext cx="305030" cy="161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495" extrusionOk="0">
                <a:moveTo>
                  <a:pt x="21555" y="10948"/>
                </a:moveTo>
                <a:cubicBezTo>
                  <a:pt x="21600" y="10611"/>
                  <a:pt x="21555" y="10273"/>
                  <a:pt x="21375" y="9936"/>
                </a:cubicBezTo>
                <a:cubicBezTo>
                  <a:pt x="21375" y="9936"/>
                  <a:pt x="21375" y="9936"/>
                  <a:pt x="21375" y="9936"/>
                </a:cubicBezTo>
                <a:lnTo>
                  <a:pt x="16256" y="317"/>
                </a:lnTo>
                <a:cubicBezTo>
                  <a:pt x="16032" y="-105"/>
                  <a:pt x="15672" y="-105"/>
                  <a:pt x="15448" y="317"/>
                </a:cubicBezTo>
                <a:cubicBezTo>
                  <a:pt x="15223" y="739"/>
                  <a:pt x="15223" y="1414"/>
                  <a:pt x="15448" y="1836"/>
                </a:cubicBezTo>
                <a:lnTo>
                  <a:pt x="19579" y="9598"/>
                </a:lnTo>
                <a:lnTo>
                  <a:pt x="1168" y="9598"/>
                </a:lnTo>
                <a:lnTo>
                  <a:pt x="1168" y="3945"/>
                </a:lnTo>
                <a:cubicBezTo>
                  <a:pt x="1168" y="3354"/>
                  <a:pt x="898" y="2848"/>
                  <a:pt x="584" y="2848"/>
                </a:cubicBezTo>
                <a:cubicBezTo>
                  <a:pt x="269" y="2848"/>
                  <a:pt x="0" y="3354"/>
                  <a:pt x="0" y="3945"/>
                </a:cubicBezTo>
                <a:lnTo>
                  <a:pt x="0" y="17529"/>
                </a:lnTo>
                <a:cubicBezTo>
                  <a:pt x="0" y="18120"/>
                  <a:pt x="269" y="18626"/>
                  <a:pt x="584" y="18626"/>
                </a:cubicBezTo>
                <a:cubicBezTo>
                  <a:pt x="898" y="18626"/>
                  <a:pt x="1168" y="18120"/>
                  <a:pt x="1168" y="17529"/>
                </a:cubicBezTo>
                <a:lnTo>
                  <a:pt x="1168" y="11876"/>
                </a:lnTo>
                <a:lnTo>
                  <a:pt x="19579" y="11876"/>
                </a:lnTo>
                <a:lnTo>
                  <a:pt x="15448" y="19639"/>
                </a:lnTo>
                <a:cubicBezTo>
                  <a:pt x="15223" y="20061"/>
                  <a:pt x="15223" y="20736"/>
                  <a:pt x="15448" y="21157"/>
                </a:cubicBezTo>
                <a:cubicBezTo>
                  <a:pt x="15583" y="21411"/>
                  <a:pt x="15717" y="21495"/>
                  <a:pt x="15852" y="21495"/>
                </a:cubicBezTo>
                <a:cubicBezTo>
                  <a:pt x="15987" y="21495"/>
                  <a:pt x="16166" y="21411"/>
                  <a:pt x="16256" y="21157"/>
                </a:cubicBezTo>
                <a:lnTo>
                  <a:pt x="21375" y="11539"/>
                </a:lnTo>
                <a:cubicBezTo>
                  <a:pt x="21375" y="11539"/>
                  <a:pt x="21375" y="11539"/>
                  <a:pt x="21375" y="11539"/>
                </a:cubicBezTo>
                <a:cubicBezTo>
                  <a:pt x="21465" y="11370"/>
                  <a:pt x="21510" y="11201"/>
                  <a:pt x="21555" y="1094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1" name="Form"/>
          <p:cNvSpPr/>
          <p:nvPr/>
        </p:nvSpPr>
        <p:spPr>
          <a:xfrm>
            <a:off x="4362450" y="5029200"/>
            <a:ext cx="214058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4" h="21600" extrusionOk="0">
                <a:moveTo>
                  <a:pt x="15332" y="0"/>
                </a:moveTo>
                <a:cubicBezTo>
                  <a:pt x="6899" y="0"/>
                  <a:pt x="0" y="4860"/>
                  <a:pt x="0" y="10800"/>
                </a:cubicBezTo>
                <a:cubicBezTo>
                  <a:pt x="0" y="16740"/>
                  <a:pt x="6899" y="21600"/>
                  <a:pt x="15332" y="21600"/>
                </a:cubicBezTo>
                <a:cubicBezTo>
                  <a:pt x="15779" y="21600"/>
                  <a:pt x="16170" y="21324"/>
                  <a:pt x="16170" y="21009"/>
                </a:cubicBezTo>
                <a:cubicBezTo>
                  <a:pt x="16170" y="20694"/>
                  <a:pt x="15779" y="20433"/>
                  <a:pt x="15332" y="20433"/>
                </a:cubicBezTo>
                <a:cubicBezTo>
                  <a:pt x="7794" y="20433"/>
                  <a:pt x="1657" y="16110"/>
                  <a:pt x="1657" y="10800"/>
                </a:cubicBezTo>
                <a:cubicBezTo>
                  <a:pt x="1657" y="5490"/>
                  <a:pt x="7794" y="1167"/>
                  <a:pt x="15332" y="1167"/>
                </a:cubicBezTo>
                <a:cubicBezTo>
                  <a:pt x="15779" y="1167"/>
                  <a:pt x="16170" y="906"/>
                  <a:pt x="16170" y="591"/>
                </a:cubicBezTo>
                <a:cubicBezTo>
                  <a:pt x="16170" y="276"/>
                  <a:pt x="15779" y="0"/>
                  <a:pt x="15332" y="0"/>
                </a:cubicBezTo>
                <a:close/>
                <a:moveTo>
                  <a:pt x="17048" y="7650"/>
                </a:moveTo>
                <a:cubicBezTo>
                  <a:pt x="16841" y="7650"/>
                  <a:pt x="16649" y="7706"/>
                  <a:pt x="16489" y="7819"/>
                </a:cubicBezTo>
                <a:cubicBezTo>
                  <a:pt x="16170" y="8044"/>
                  <a:pt x="16170" y="8409"/>
                  <a:pt x="16489" y="8634"/>
                </a:cubicBezTo>
                <a:lnTo>
                  <a:pt x="18725" y="10209"/>
                </a:lnTo>
                <a:lnTo>
                  <a:pt x="10421" y="10209"/>
                </a:lnTo>
                <a:cubicBezTo>
                  <a:pt x="9974" y="10209"/>
                  <a:pt x="9582" y="10471"/>
                  <a:pt x="9582" y="10786"/>
                </a:cubicBezTo>
                <a:cubicBezTo>
                  <a:pt x="9582" y="11101"/>
                  <a:pt x="9974" y="11377"/>
                  <a:pt x="10421" y="11377"/>
                </a:cubicBezTo>
                <a:lnTo>
                  <a:pt x="18725" y="11377"/>
                </a:lnTo>
                <a:lnTo>
                  <a:pt x="16489" y="12952"/>
                </a:lnTo>
                <a:cubicBezTo>
                  <a:pt x="16170" y="13177"/>
                  <a:pt x="16170" y="13528"/>
                  <a:pt x="16489" y="13753"/>
                </a:cubicBezTo>
                <a:cubicBezTo>
                  <a:pt x="16681" y="13888"/>
                  <a:pt x="16857" y="13936"/>
                  <a:pt x="17048" y="13936"/>
                </a:cubicBezTo>
                <a:cubicBezTo>
                  <a:pt x="17240" y="13936"/>
                  <a:pt x="17500" y="13888"/>
                  <a:pt x="17627" y="13753"/>
                </a:cubicBezTo>
                <a:lnTo>
                  <a:pt x="21281" y="11194"/>
                </a:lnTo>
                <a:cubicBezTo>
                  <a:pt x="21344" y="11149"/>
                  <a:pt x="21336" y="11154"/>
                  <a:pt x="21400" y="11109"/>
                </a:cubicBezTo>
                <a:cubicBezTo>
                  <a:pt x="21592" y="10884"/>
                  <a:pt x="21600" y="10558"/>
                  <a:pt x="21281" y="10378"/>
                </a:cubicBezTo>
                <a:lnTo>
                  <a:pt x="17627" y="7819"/>
                </a:lnTo>
                <a:cubicBezTo>
                  <a:pt x="17468" y="7706"/>
                  <a:pt x="17256" y="7650"/>
                  <a:pt x="17048" y="76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2" name="Form"/>
          <p:cNvSpPr/>
          <p:nvPr/>
        </p:nvSpPr>
        <p:spPr>
          <a:xfrm>
            <a:off x="5010150" y="5029200"/>
            <a:ext cx="211535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600" extrusionOk="0">
                <a:moveTo>
                  <a:pt x="6015" y="0"/>
                </a:moveTo>
                <a:cubicBezTo>
                  <a:pt x="5563" y="0"/>
                  <a:pt x="5168" y="276"/>
                  <a:pt x="5168" y="591"/>
                </a:cubicBezTo>
                <a:cubicBezTo>
                  <a:pt x="5168" y="906"/>
                  <a:pt x="5563" y="1167"/>
                  <a:pt x="6015" y="1167"/>
                </a:cubicBezTo>
                <a:cubicBezTo>
                  <a:pt x="13638" y="1167"/>
                  <a:pt x="19823" y="5490"/>
                  <a:pt x="19823" y="10800"/>
                </a:cubicBezTo>
                <a:cubicBezTo>
                  <a:pt x="19823" y="16110"/>
                  <a:pt x="13638" y="20433"/>
                  <a:pt x="6015" y="20433"/>
                </a:cubicBezTo>
                <a:cubicBezTo>
                  <a:pt x="5563" y="20433"/>
                  <a:pt x="5168" y="20694"/>
                  <a:pt x="5168" y="21009"/>
                </a:cubicBezTo>
                <a:cubicBezTo>
                  <a:pt x="5168" y="21324"/>
                  <a:pt x="5563" y="21600"/>
                  <a:pt x="6015" y="21600"/>
                </a:cubicBezTo>
                <a:cubicBezTo>
                  <a:pt x="14542" y="21600"/>
                  <a:pt x="21519" y="16740"/>
                  <a:pt x="21519" y="10800"/>
                </a:cubicBezTo>
                <a:cubicBezTo>
                  <a:pt x="21519" y="4860"/>
                  <a:pt x="14542" y="0"/>
                  <a:pt x="6015" y="0"/>
                </a:cubicBezTo>
                <a:close/>
                <a:moveTo>
                  <a:pt x="4501" y="7650"/>
                </a:moveTo>
                <a:cubicBezTo>
                  <a:pt x="4291" y="7650"/>
                  <a:pt x="4077" y="7706"/>
                  <a:pt x="3916" y="7819"/>
                </a:cubicBezTo>
                <a:lnTo>
                  <a:pt x="242" y="10378"/>
                </a:lnTo>
                <a:cubicBezTo>
                  <a:pt x="-81" y="10558"/>
                  <a:pt x="-81" y="11014"/>
                  <a:pt x="242" y="11194"/>
                </a:cubicBezTo>
                <a:lnTo>
                  <a:pt x="3916" y="13753"/>
                </a:lnTo>
                <a:cubicBezTo>
                  <a:pt x="4110" y="13888"/>
                  <a:pt x="4308" y="13936"/>
                  <a:pt x="4501" y="13936"/>
                </a:cubicBezTo>
                <a:cubicBezTo>
                  <a:pt x="4695" y="13936"/>
                  <a:pt x="4958" y="13888"/>
                  <a:pt x="5087" y="13753"/>
                </a:cubicBezTo>
                <a:cubicBezTo>
                  <a:pt x="5410" y="13528"/>
                  <a:pt x="5410" y="13177"/>
                  <a:pt x="5087" y="12952"/>
                </a:cubicBezTo>
                <a:lnTo>
                  <a:pt x="2826" y="11377"/>
                </a:lnTo>
                <a:lnTo>
                  <a:pt x="11224" y="11377"/>
                </a:lnTo>
                <a:cubicBezTo>
                  <a:pt x="11676" y="11377"/>
                  <a:pt x="12072" y="11101"/>
                  <a:pt x="12072" y="10786"/>
                </a:cubicBezTo>
                <a:cubicBezTo>
                  <a:pt x="12072" y="10471"/>
                  <a:pt x="11676" y="10209"/>
                  <a:pt x="11224" y="10209"/>
                </a:cubicBezTo>
                <a:lnTo>
                  <a:pt x="2826" y="10209"/>
                </a:lnTo>
                <a:lnTo>
                  <a:pt x="5087" y="8634"/>
                </a:lnTo>
                <a:cubicBezTo>
                  <a:pt x="5410" y="8409"/>
                  <a:pt x="5410" y="8044"/>
                  <a:pt x="5087" y="7819"/>
                </a:cubicBezTo>
                <a:cubicBezTo>
                  <a:pt x="4925" y="7706"/>
                  <a:pt x="4711" y="7650"/>
                  <a:pt x="4501" y="76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3" name="Form"/>
          <p:cNvSpPr/>
          <p:nvPr/>
        </p:nvSpPr>
        <p:spPr>
          <a:xfrm>
            <a:off x="5613400" y="5073650"/>
            <a:ext cx="304800" cy="211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6" y="0"/>
                </a:moveTo>
                <a:cubicBezTo>
                  <a:pt x="10640" y="0"/>
                  <a:pt x="10491" y="81"/>
                  <a:pt x="10378" y="243"/>
                </a:cubicBezTo>
                <a:lnTo>
                  <a:pt x="7819" y="3931"/>
                </a:lnTo>
                <a:cubicBezTo>
                  <a:pt x="7594" y="4255"/>
                  <a:pt x="7594" y="4782"/>
                  <a:pt x="7819" y="5106"/>
                </a:cubicBezTo>
                <a:cubicBezTo>
                  <a:pt x="7954" y="5301"/>
                  <a:pt x="8092" y="5370"/>
                  <a:pt x="8227" y="5370"/>
                </a:cubicBezTo>
                <a:cubicBezTo>
                  <a:pt x="8362" y="5370"/>
                  <a:pt x="8544" y="5301"/>
                  <a:pt x="8634" y="5106"/>
                </a:cubicBezTo>
                <a:lnTo>
                  <a:pt x="10209" y="2837"/>
                </a:lnTo>
                <a:lnTo>
                  <a:pt x="10209" y="11266"/>
                </a:lnTo>
                <a:cubicBezTo>
                  <a:pt x="10209" y="11720"/>
                  <a:pt x="10471" y="12117"/>
                  <a:pt x="10786" y="12117"/>
                </a:cubicBezTo>
                <a:cubicBezTo>
                  <a:pt x="11101" y="12117"/>
                  <a:pt x="11376" y="11720"/>
                  <a:pt x="11377" y="11266"/>
                </a:cubicBezTo>
                <a:lnTo>
                  <a:pt x="11377" y="2837"/>
                </a:lnTo>
                <a:lnTo>
                  <a:pt x="12952" y="5106"/>
                </a:lnTo>
                <a:cubicBezTo>
                  <a:pt x="13087" y="5301"/>
                  <a:pt x="13224" y="5370"/>
                  <a:pt x="13359" y="5370"/>
                </a:cubicBezTo>
                <a:cubicBezTo>
                  <a:pt x="13494" y="5370"/>
                  <a:pt x="13663" y="5301"/>
                  <a:pt x="13753" y="5106"/>
                </a:cubicBezTo>
                <a:cubicBezTo>
                  <a:pt x="13978" y="4782"/>
                  <a:pt x="13978" y="4255"/>
                  <a:pt x="13753" y="3931"/>
                </a:cubicBezTo>
                <a:lnTo>
                  <a:pt x="11194" y="243"/>
                </a:lnTo>
                <a:cubicBezTo>
                  <a:pt x="11081" y="81"/>
                  <a:pt x="10932" y="0"/>
                  <a:pt x="10786" y="0"/>
                </a:cubicBezTo>
                <a:close/>
                <a:moveTo>
                  <a:pt x="591" y="5187"/>
                </a:moveTo>
                <a:cubicBezTo>
                  <a:pt x="276" y="5187"/>
                  <a:pt x="0" y="5584"/>
                  <a:pt x="0" y="6038"/>
                </a:cubicBezTo>
                <a:cubicBezTo>
                  <a:pt x="0" y="14597"/>
                  <a:pt x="4860" y="21600"/>
                  <a:pt x="10800" y="21600"/>
                </a:cubicBezTo>
                <a:cubicBezTo>
                  <a:pt x="16740" y="21600"/>
                  <a:pt x="21600" y="14597"/>
                  <a:pt x="21600" y="6038"/>
                </a:cubicBezTo>
                <a:cubicBezTo>
                  <a:pt x="21600" y="5584"/>
                  <a:pt x="21324" y="5187"/>
                  <a:pt x="21009" y="5187"/>
                </a:cubicBezTo>
                <a:cubicBezTo>
                  <a:pt x="20694" y="5187"/>
                  <a:pt x="20433" y="5584"/>
                  <a:pt x="20433" y="6038"/>
                </a:cubicBezTo>
                <a:cubicBezTo>
                  <a:pt x="20433" y="13689"/>
                  <a:pt x="16110" y="19898"/>
                  <a:pt x="10800" y="19898"/>
                </a:cubicBezTo>
                <a:cubicBezTo>
                  <a:pt x="5490" y="19898"/>
                  <a:pt x="1167" y="13690"/>
                  <a:pt x="1167" y="6038"/>
                </a:cubicBezTo>
                <a:cubicBezTo>
                  <a:pt x="1167" y="5584"/>
                  <a:pt x="906" y="5187"/>
                  <a:pt x="591" y="518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4" name="Form"/>
          <p:cNvSpPr/>
          <p:nvPr/>
        </p:nvSpPr>
        <p:spPr>
          <a:xfrm>
            <a:off x="6261100" y="5073650"/>
            <a:ext cx="304800" cy="207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8" extrusionOk="0">
                <a:moveTo>
                  <a:pt x="10800" y="0"/>
                </a:moveTo>
                <a:cubicBezTo>
                  <a:pt x="4860" y="0"/>
                  <a:pt x="0" y="7109"/>
                  <a:pt x="0" y="15799"/>
                </a:cubicBezTo>
                <a:cubicBezTo>
                  <a:pt x="0" y="16260"/>
                  <a:pt x="276" y="16663"/>
                  <a:pt x="591" y="16663"/>
                </a:cubicBezTo>
                <a:cubicBezTo>
                  <a:pt x="906" y="16663"/>
                  <a:pt x="1167" y="16260"/>
                  <a:pt x="1167" y="15799"/>
                </a:cubicBezTo>
                <a:cubicBezTo>
                  <a:pt x="1167" y="8031"/>
                  <a:pt x="5490" y="1707"/>
                  <a:pt x="10800" y="1707"/>
                </a:cubicBezTo>
                <a:cubicBezTo>
                  <a:pt x="16110" y="1707"/>
                  <a:pt x="20433" y="8031"/>
                  <a:pt x="20433" y="15799"/>
                </a:cubicBezTo>
                <a:cubicBezTo>
                  <a:pt x="20433" y="16260"/>
                  <a:pt x="20694" y="16663"/>
                  <a:pt x="21009" y="16663"/>
                </a:cubicBezTo>
                <a:cubicBezTo>
                  <a:pt x="21324" y="16663"/>
                  <a:pt x="21600" y="16260"/>
                  <a:pt x="21600" y="15799"/>
                </a:cubicBezTo>
                <a:cubicBezTo>
                  <a:pt x="21600" y="7110"/>
                  <a:pt x="16785" y="0"/>
                  <a:pt x="10800" y="0"/>
                </a:cubicBezTo>
                <a:close/>
                <a:moveTo>
                  <a:pt x="10786" y="9216"/>
                </a:moveTo>
                <a:cubicBezTo>
                  <a:pt x="10471" y="9216"/>
                  <a:pt x="10209" y="9619"/>
                  <a:pt x="10209" y="10080"/>
                </a:cubicBezTo>
                <a:lnTo>
                  <a:pt x="10209" y="18638"/>
                </a:lnTo>
                <a:lnTo>
                  <a:pt x="8634" y="16334"/>
                </a:lnTo>
                <a:cubicBezTo>
                  <a:pt x="8409" y="16005"/>
                  <a:pt x="8044" y="16005"/>
                  <a:pt x="7819" y="16334"/>
                </a:cubicBezTo>
                <a:cubicBezTo>
                  <a:pt x="7594" y="16663"/>
                  <a:pt x="7594" y="17177"/>
                  <a:pt x="7819" y="17506"/>
                </a:cubicBezTo>
                <a:lnTo>
                  <a:pt x="10378" y="21271"/>
                </a:lnTo>
                <a:cubicBezTo>
                  <a:pt x="10603" y="21600"/>
                  <a:pt x="10969" y="21600"/>
                  <a:pt x="11194" y="21271"/>
                </a:cubicBezTo>
                <a:lnTo>
                  <a:pt x="13753" y="17506"/>
                </a:lnTo>
                <a:cubicBezTo>
                  <a:pt x="13978" y="17177"/>
                  <a:pt x="13978" y="16663"/>
                  <a:pt x="13753" y="16334"/>
                </a:cubicBezTo>
                <a:cubicBezTo>
                  <a:pt x="13528" y="16005"/>
                  <a:pt x="13177" y="16005"/>
                  <a:pt x="12952" y="16334"/>
                </a:cubicBezTo>
                <a:lnTo>
                  <a:pt x="11377" y="18638"/>
                </a:lnTo>
                <a:lnTo>
                  <a:pt x="11377" y="10080"/>
                </a:lnTo>
                <a:cubicBezTo>
                  <a:pt x="11377" y="9619"/>
                  <a:pt x="11101" y="9216"/>
                  <a:pt x="10786" y="921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5" name="Form"/>
          <p:cNvSpPr/>
          <p:nvPr/>
        </p:nvSpPr>
        <p:spPr>
          <a:xfrm>
            <a:off x="6908800" y="5067300"/>
            <a:ext cx="305991" cy="220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44" y="0"/>
                </a:moveTo>
                <a:cubicBezTo>
                  <a:pt x="3398" y="0"/>
                  <a:pt x="3250" y="78"/>
                  <a:pt x="3138" y="233"/>
                </a:cubicBezTo>
                <a:cubicBezTo>
                  <a:pt x="1121" y="3027"/>
                  <a:pt x="0" y="6816"/>
                  <a:pt x="0" y="10790"/>
                </a:cubicBezTo>
                <a:cubicBezTo>
                  <a:pt x="0" y="14765"/>
                  <a:pt x="1121" y="18491"/>
                  <a:pt x="3138" y="21348"/>
                </a:cubicBezTo>
                <a:cubicBezTo>
                  <a:pt x="3272" y="21534"/>
                  <a:pt x="3409" y="21600"/>
                  <a:pt x="3544" y="21600"/>
                </a:cubicBezTo>
                <a:cubicBezTo>
                  <a:pt x="3678" y="21600"/>
                  <a:pt x="3861" y="21534"/>
                  <a:pt x="3950" y="21348"/>
                </a:cubicBezTo>
                <a:cubicBezTo>
                  <a:pt x="4174" y="21037"/>
                  <a:pt x="4174" y="20533"/>
                  <a:pt x="3950" y="20222"/>
                </a:cubicBezTo>
                <a:cubicBezTo>
                  <a:pt x="2157" y="17738"/>
                  <a:pt x="1121" y="14392"/>
                  <a:pt x="1121" y="10790"/>
                </a:cubicBezTo>
                <a:cubicBezTo>
                  <a:pt x="1121" y="7188"/>
                  <a:pt x="2112" y="3905"/>
                  <a:pt x="3950" y="1358"/>
                </a:cubicBezTo>
                <a:cubicBezTo>
                  <a:pt x="4174" y="1048"/>
                  <a:pt x="4174" y="543"/>
                  <a:pt x="3950" y="233"/>
                </a:cubicBezTo>
                <a:cubicBezTo>
                  <a:pt x="3838" y="78"/>
                  <a:pt x="3690" y="0"/>
                  <a:pt x="3544" y="0"/>
                </a:cubicBezTo>
                <a:close/>
                <a:moveTo>
                  <a:pt x="18056" y="0"/>
                </a:moveTo>
                <a:cubicBezTo>
                  <a:pt x="17910" y="0"/>
                  <a:pt x="17762" y="78"/>
                  <a:pt x="17650" y="233"/>
                </a:cubicBezTo>
                <a:cubicBezTo>
                  <a:pt x="17426" y="543"/>
                  <a:pt x="17426" y="1048"/>
                  <a:pt x="17650" y="1358"/>
                </a:cubicBezTo>
                <a:cubicBezTo>
                  <a:pt x="19443" y="3843"/>
                  <a:pt x="20479" y="7188"/>
                  <a:pt x="20479" y="10790"/>
                </a:cubicBezTo>
                <a:cubicBezTo>
                  <a:pt x="20479" y="14392"/>
                  <a:pt x="19488" y="17676"/>
                  <a:pt x="17650" y="20222"/>
                </a:cubicBezTo>
                <a:cubicBezTo>
                  <a:pt x="17426" y="20533"/>
                  <a:pt x="17426" y="21037"/>
                  <a:pt x="17650" y="21348"/>
                </a:cubicBezTo>
                <a:cubicBezTo>
                  <a:pt x="17784" y="21534"/>
                  <a:pt x="17922" y="21600"/>
                  <a:pt x="18056" y="21600"/>
                </a:cubicBezTo>
                <a:cubicBezTo>
                  <a:pt x="18191" y="21600"/>
                  <a:pt x="18373" y="21534"/>
                  <a:pt x="18462" y="21348"/>
                </a:cubicBezTo>
                <a:cubicBezTo>
                  <a:pt x="20479" y="18553"/>
                  <a:pt x="21600" y="14765"/>
                  <a:pt x="21600" y="10790"/>
                </a:cubicBezTo>
                <a:cubicBezTo>
                  <a:pt x="21600" y="6816"/>
                  <a:pt x="20524" y="3027"/>
                  <a:pt x="18462" y="233"/>
                </a:cubicBezTo>
                <a:cubicBezTo>
                  <a:pt x="18350" y="78"/>
                  <a:pt x="18202" y="0"/>
                  <a:pt x="18056" y="0"/>
                </a:cubicBezTo>
                <a:close/>
                <a:moveTo>
                  <a:pt x="11963" y="6831"/>
                </a:moveTo>
                <a:cubicBezTo>
                  <a:pt x="11817" y="6831"/>
                  <a:pt x="11682" y="6909"/>
                  <a:pt x="11570" y="7064"/>
                </a:cubicBezTo>
                <a:cubicBezTo>
                  <a:pt x="11346" y="7375"/>
                  <a:pt x="11346" y="7879"/>
                  <a:pt x="11570" y="8190"/>
                </a:cubicBezTo>
                <a:lnTo>
                  <a:pt x="13139" y="10363"/>
                </a:lnTo>
                <a:lnTo>
                  <a:pt x="7312" y="10363"/>
                </a:lnTo>
                <a:cubicBezTo>
                  <a:pt x="6998" y="10363"/>
                  <a:pt x="6724" y="10724"/>
                  <a:pt x="6724" y="11159"/>
                </a:cubicBezTo>
                <a:cubicBezTo>
                  <a:pt x="6724" y="11594"/>
                  <a:pt x="6998" y="11974"/>
                  <a:pt x="7312" y="11974"/>
                </a:cubicBezTo>
                <a:lnTo>
                  <a:pt x="13139" y="11974"/>
                </a:lnTo>
                <a:lnTo>
                  <a:pt x="11570" y="14148"/>
                </a:lnTo>
                <a:cubicBezTo>
                  <a:pt x="11346" y="14458"/>
                  <a:pt x="11346" y="14943"/>
                  <a:pt x="11570" y="15254"/>
                </a:cubicBezTo>
                <a:cubicBezTo>
                  <a:pt x="11705" y="15440"/>
                  <a:pt x="11828" y="15506"/>
                  <a:pt x="11963" y="15506"/>
                </a:cubicBezTo>
                <a:cubicBezTo>
                  <a:pt x="12097" y="15506"/>
                  <a:pt x="12279" y="15440"/>
                  <a:pt x="12369" y="15254"/>
                </a:cubicBezTo>
                <a:lnTo>
                  <a:pt x="14932" y="11722"/>
                </a:lnTo>
                <a:cubicBezTo>
                  <a:pt x="14977" y="11660"/>
                  <a:pt x="15014" y="11594"/>
                  <a:pt x="15058" y="11470"/>
                </a:cubicBezTo>
                <a:cubicBezTo>
                  <a:pt x="15148" y="11159"/>
                  <a:pt x="15112" y="10845"/>
                  <a:pt x="14932" y="10596"/>
                </a:cubicBezTo>
                <a:lnTo>
                  <a:pt x="12369" y="7064"/>
                </a:lnTo>
                <a:cubicBezTo>
                  <a:pt x="12257" y="6909"/>
                  <a:pt x="12108" y="6831"/>
                  <a:pt x="11963" y="683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6" name="Form"/>
          <p:cNvSpPr/>
          <p:nvPr/>
        </p:nvSpPr>
        <p:spPr>
          <a:xfrm>
            <a:off x="7556500" y="5067300"/>
            <a:ext cx="305991" cy="220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44" y="0"/>
                </a:moveTo>
                <a:cubicBezTo>
                  <a:pt x="3398" y="0"/>
                  <a:pt x="3250" y="78"/>
                  <a:pt x="3138" y="233"/>
                </a:cubicBezTo>
                <a:cubicBezTo>
                  <a:pt x="1121" y="3027"/>
                  <a:pt x="0" y="6816"/>
                  <a:pt x="0" y="10790"/>
                </a:cubicBezTo>
                <a:cubicBezTo>
                  <a:pt x="0" y="14765"/>
                  <a:pt x="1121" y="18491"/>
                  <a:pt x="3138" y="21348"/>
                </a:cubicBezTo>
                <a:cubicBezTo>
                  <a:pt x="3272" y="21534"/>
                  <a:pt x="3409" y="21600"/>
                  <a:pt x="3544" y="21600"/>
                </a:cubicBezTo>
                <a:cubicBezTo>
                  <a:pt x="3678" y="21600"/>
                  <a:pt x="3861" y="21534"/>
                  <a:pt x="3950" y="21348"/>
                </a:cubicBezTo>
                <a:cubicBezTo>
                  <a:pt x="4174" y="21037"/>
                  <a:pt x="4174" y="20533"/>
                  <a:pt x="3950" y="20222"/>
                </a:cubicBezTo>
                <a:cubicBezTo>
                  <a:pt x="2157" y="17738"/>
                  <a:pt x="1121" y="14392"/>
                  <a:pt x="1121" y="10790"/>
                </a:cubicBezTo>
                <a:cubicBezTo>
                  <a:pt x="1121" y="7250"/>
                  <a:pt x="2112" y="3905"/>
                  <a:pt x="3950" y="1358"/>
                </a:cubicBezTo>
                <a:cubicBezTo>
                  <a:pt x="4174" y="1048"/>
                  <a:pt x="4174" y="543"/>
                  <a:pt x="3950" y="233"/>
                </a:cubicBezTo>
                <a:cubicBezTo>
                  <a:pt x="3838" y="78"/>
                  <a:pt x="3690" y="0"/>
                  <a:pt x="3544" y="0"/>
                </a:cubicBezTo>
                <a:close/>
                <a:moveTo>
                  <a:pt x="18056" y="0"/>
                </a:moveTo>
                <a:cubicBezTo>
                  <a:pt x="17910" y="0"/>
                  <a:pt x="17762" y="78"/>
                  <a:pt x="17650" y="233"/>
                </a:cubicBezTo>
                <a:cubicBezTo>
                  <a:pt x="17426" y="543"/>
                  <a:pt x="17426" y="1048"/>
                  <a:pt x="17650" y="1358"/>
                </a:cubicBezTo>
                <a:cubicBezTo>
                  <a:pt x="19443" y="3843"/>
                  <a:pt x="20479" y="7188"/>
                  <a:pt x="20479" y="10790"/>
                </a:cubicBezTo>
                <a:cubicBezTo>
                  <a:pt x="20479" y="14392"/>
                  <a:pt x="19488" y="17676"/>
                  <a:pt x="17650" y="20222"/>
                </a:cubicBezTo>
                <a:cubicBezTo>
                  <a:pt x="17426" y="20533"/>
                  <a:pt x="17426" y="21037"/>
                  <a:pt x="17650" y="21348"/>
                </a:cubicBezTo>
                <a:cubicBezTo>
                  <a:pt x="17784" y="21534"/>
                  <a:pt x="17922" y="21600"/>
                  <a:pt x="18056" y="21600"/>
                </a:cubicBezTo>
                <a:cubicBezTo>
                  <a:pt x="18191" y="21600"/>
                  <a:pt x="18373" y="21534"/>
                  <a:pt x="18462" y="21348"/>
                </a:cubicBezTo>
                <a:cubicBezTo>
                  <a:pt x="20479" y="18553"/>
                  <a:pt x="21600" y="14765"/>
                  <a:pt x="21600" y="10790"/>
                </a:cubicBezTo>
                <a:cubicBezTo>
                  <a:pt x="21600" y="6816"/>
                  <a:pt x="20479" y="3027"/>
                  <a:pt x="18462" y="233"/>
                </a:cubicBezTo>
                <a:cubicBezTo>
                  <a:pt x="18350" y="78"/>
                  <a:pt x="18202" y="0"/>
                  <a:pt x="18056" y="0"/>
                </a:cubicBezTo>
                <a:close/>
                <a:moveTo>
                  <a:pt x="9847" y="6831"/>
                </a:moveTo>
                <a:cubicBezTo>
                  <a:pt x="9702" y="6831"/>
                  <a:pt x="9553" y="6909"/>
                  <a:pt x="9441" y="7064"/>
                </a:cubicBezTo>
                <a:lnTo>
                  <a:pt x="6892" y="10596"/>
                </a:lnTo>
                <a:cubicBezTo>
                  <a:pt x="6668" y="10907"/>
                  <a:pt x="6668" y="11411"/>
                  <a:pt x="6892" y="11722"/>
                </a:cubicBezTo>
                <a:lnTo>
                  <a:pt x="9441" y="15254"/>
                </a:lnTo>
                <a:cubicBezTo>
                  <a:pt x="9576" y="15440"/>
                  <a:pt x="9713" y="15506"/>
                  <a:pt x="9847" y="15506"/>
                </a:cubicBezTo>
                <a:cubicBezTo>
                  <a:pt x="9982" y="15506"/>
                  <a:pt x="10164" y="15440"/>
                  <a:pt x="10254" y="15254"/>
                </a:cubicBezTo>
                <a:cubicBezTo>
                  <a:pt x="10478" y="14943"/>
                  <a:pt x="10478" y="14458"/>
                  <a:pt x="10254" y="14148"/>
                </a:cubicBezTo>
                <a:lnTo>
                  <a:pt x="8685" y="11974"/>
                </a:lnTo>
                <a:lnTo>
                  <a:pt x="14512" y="11974"/>
                </a:lnTo>
                <a:cubicBezTo>
                  <a:pt x="14826" y="11974"/>
                  <a:pt x="15100" y="11594"/>
                  <a:pt x="15100" y="11159"/>
                </a:cubicBezTo>
                <a:cubicBezTo>
                  <a:pt x="15100" y="10662"/>
                  <a:pt x="14826" y="10363"/>
                  <a:pt x="14512" y="10363"/>
                </a:cubicBezTo>
                <a:lnTo>
                  <a:pt x="8685" y="10363"/>
                </a:lnTo>
                <a:lnTo>
                  <a:pt x="10254" y="8190"/>
                </a:lnTo>
                <a:cubicBezTo>
                  <a:pt x="10478" y="7879"/>
                  <a:pt x="10478" y="7375"/>
                  <a:pt x="10254" y="7064"/>
                </a:cubicBezTo>
                <a:cubicBezTo>
                  <a:pt x="10142" y="6909"/>
                  <a:pt x="9993" y="6831"/>
                  <a:pt x="9847" y="683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7" name="Form"/>
          <p:cNvSpPr/>
          <p:nvPr/>
        </p:nvSpPr>
        <p:spPr>
          <a:xfrm>
            <a:off x="2368550" y="5099050"/>
            <a:ext cx="304800" cy="161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494" extrusionOk="0">
                <a:moveTo>
                  <a:pt x="20971" y="2859"/>
                </a:moveTo>
                <a:cubicBezTo>
                  <a:pt x="20657" y="2859"/>
                  <a:pt x="20387" y="3367"/>
                  <a:pt x="20387" y="3960"/>
                </a:cubicBezTo>
                <a:lnTo>
                  <a:pt x="20387" y="9635"/>
                </a:lnTo>
                <a:lnTo>
                  <a:pt x="1976" y="9635"/>
                </a:lnTo>
                <a:lnTo>
                  <a:pt x="6107" y="1842"/>
                </a:lnTo>
                <a:cubicBezTo>
                  <a:pt x="6332" y="1419"/>
                  <a:pt x="6332" y="741"/>
                  <a:pt x="6107" y="318"/>
                </a:cubicBezTo>
                <a:cubicBezTo>
                  <a:pt x="5883" y="-106"/>
                  <a:pt x="5523" y="-106"/>
                  <a:pt x="5299" y="318"/>
                </a:cubicBezTo>
                <a:lnTo>
                  <a:pt x="180" y="9974"/>
                </a:lnTo>
                <a:cubicBezTo>
                  <a:pt x="180" y="9974"/>
                  <a:pt x="180" y="9974"/>
                  <a:pt x="180" y="9974"/>
                </a:cubicBezTo>
                <a:cubicBezTo>
                  <a:pt x="135" y="10059"/>
                  <a:pt x="90" y="10228"/>
                  <a:pt x="45" y="10313"/>
                </a:cubicBezTo>
                <a:cubicBezTo>
                  <a:pt x="-45" y="10736"/>
                  <a:pt x="0" y="11160"/>
                  <a:pt x="180" y="11499"/>
                </a:cubicBezTo>
                <a:cubicBezTo>
                  <a:pt x="180" y="11499"/>
                  <a:pt x="180" y="11499"/>
                  <a:pt x="180" y="11499"/>
                </a:cubicBezTo>
                <a:lnTo>
                  <a:pt x="5299" y="21155"/>
                </a:lnTo>
                <a:cubicBezTo>
                  <a:pt x="5434" y="21409"/>
                  <a:pt x="5568" y="21494"/>
                  <a:pt x="5703" y="21494"/>
                </a:cubicBezTo>
                <a:cubicBezTo>
                  <a:pt x="5838" y="21494"/>
                  <a:pt x="6017" y="21409"/>
                  <a:pt x="6107" y="21155"/>
                </a:cubicBezTo>
                <a:cubicBezTo>
                  <a:pt x="6332" y="20732"/>
                  <a:pt x="6332" y="20054"/>
                  <a:pt x="6107" y="19630"/>
                </a:cubicBezTo>
                <a:lnTo>
                  <a:pt x="1976" y="11838"/>
                </a:lnTo>
                <a:lnTo>
                  <a:pt x="20387" y="11838"/>
                </a:lnTo>
                <a:lnTo>
                  <a:pt x="20387" y="17513"/>
                </a:lnTo>
                <a:cubicBezTo>
                  <a:pt x="20387" y="18106"/>
                  <a:pt x="20657" y="18614"/>
                  <a:pt x="20971" y="18614"/>
                </a:cubicBezTo>
                <a:cubicBezTo>
                  <a:pt x="21286" y="18614"/>
                  <a:pt x="21555" y="18106"/>
                  <a:pt x="21555" y="17513"/>
                </a:cubicBezTo>
                <a:lnTo>
                  <a:pt x="21555" y="3875"/>
                </a:lnTo>
                <a:cubicBezTo>
                  <a:pt x="21555" y="3367"/>
                  <a:pt x="21286" y="2859"/>
                  <a:pt x="20971" y="285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8" name="Form"/>
          <p:cNvSpPr/>
          <p:nvPr/>
        </p:nvSpPr>
        <p:spPr>
          <a:xfrm>
            <a:off x="3092450" y="5029200"/>
            <a:ext cx="161059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600" extrusionOk="0">
                <a:moveTo>
                  <a:pt x="21073" y="5265"/>
                </a:moveTo>
                <a:lnTo>
                  <a:pt x="11454" y="180"/>
                </a:lnTo>
                <a:cubicBezTo>
                  <a:pt x="11454" y="180"/>
                  <a:pt x="11454" y="180"/>
                  <a:pt x="11454" y="180"/>
                </a:cubicBezTo>
                <a:cubicBezTo>
                  <a:pt x="11201" y="45"/>
                  <a:pt x="10948" y="0"/>
                  <a:pt x="10695" y="0"/>
                </a:cubicBezTo>
                <a:cubicBezTo>
                  <a:pt x="10442" y="0"/>
                  <a:pt x="10104" y="45"/>
                  <a:pt x="9936" y="180"/>
                </a:cubicBezTo>
                <a:cubicBezTo>
                  <a:pt x="9936" y="180"/>
                  <a:pt x="9936" y="180"/>
                  <a:pt x="9936" y="180"/>
                </a:cubicBezTo>
                <a:lnTo>
                  <a:pt x="317" y="5310"/>
                </a:lnTo>
                <a:cubicBezTo>
                  <a:pt x="-105" y="5535"/>
                  <a:pt x="-105" y="5895"/>
                  <a:pt x="317" y="6120"/>
                </a:cubicBezTo>
                <a:cubicBezTo>
                  <a:pt x="570" y="6255"/>
                  <a:pt x="823" y="6300"/>
                  <a:pt x="1076" y="6300"/>
                </a:cubicBezTo>
                <a:cubicBezTo>
                  <a:pt x="1329" y="6300"/>
                  <a:pt x="1667" y="6255"/>
                  <a:pt x="1836" y="6120"/>
                </a:cubicBezTo>
                <a:lnTo>
                  <a:pt x="9598" y="1980"/>
                </a:lnTo>
                <a:lnTo>
                  <a:pt x="9598" y="20430"/>
                </a:lnTo>
                <a:lnTo>
                  <a:pt x="3945" y="20430"/>
                </a:lnTo>
                <a:cubicBezTo>
                  <a:pt x="3354" y="20430"/>
                  <a:pt x="2848" y="20700"/>
                  <a:pt x="2848" y="21015"/>
                </a:cubicBezTo>
                <a:cubicBezTo>
                  <a:pt x="2848" y="21330"/>
                  <a:pt x="3354" y="21600"/>
                  <a:pt x="3945" y="21600"/>
                </a:cubicBezTo>
                <a:lnTo>
                  <a:pt x="17529" y="21600"/>
                </a:lnTo>
                <a:cubicBezTo>
                  <a:pt x="18120" y="21600"/>
                  <a:pt x="18626" y="21330"/>
                  <a:pt x="18626" y="21015"/>
                </a:cubicBezTo>
                <a:cubicBezTo>
                  <a:pt x="18626" y="20700"/>
                  <a:pt x="18120" y="20430"/>
                  <a:pt x="17529" y="20430"/>
                </a:cubicBezTo>
                <a:lnTo>
                  <a:pt x="11876" y="20430"/>
                </a:lnTo>
                <a:lnTo>
                  <a:pt x="11876" y="1980"/>
                </a:lnTo>
                <a:lnTo>
                  <a:pt x="19639" y="6120"/>
                </a:lnTo>
                <a:cubicBezTo>
                  <a:pt x="19892" y="6255"/>
                  <a:pt x="20145" y="6300"/>
                  <a:pt x="20398" y="6300"/>
                </a:cubicBezTo>
                <a:cubicBezTo>
                  <a:pt x="20651" y="6300"/>
                  <a:pt x="20989" y="6255"/>
                  <a:pt x="21158" y="6120"/>
                </a:cubicBezTo>
                <a:cubicBezTo>
                  <a:pt x="21495" y="5850"/>
                  <a:pt x="21495" y="5490"/>
                  <a:pt x="21073" y="526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9" name="Form"/>
          <p:cNvSpPr/>
          <p:nvPr/>
        </p:nvSpPr>
        <p:spPr>
          <a:xfrm>
            <a:off x="3740150" y="5029200"/>
            <a:ext cx="161535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0" h="21600" extrusionOk="0">
                <a:moveTo>
                  <a:pt x="21075" y="15480"/>
                </a:moveTo>
                <a:cubicBezTo>
                  <a:pt x="20655" y="15255"/>
                  <a:pt x="19982" y="15255"/>
                  <a:pt x="19562" y="15480"/>
                </a:cubicBezTo>
                <a:lnTo>
                  <a:pt x="11830" y="19620"/>
                </a:lnTo>
                <a:lnTo>
                  <a:pt x="11830" y="1170"/>
                </a:lnTo>
                <a:lnTo>
                  <a:pt x="17461" y="1170"/>
                </a:lnTo>
                <a:cubicBezTo>
                  <a:pt x="18049" y="1170"/>
                  <a:pt x="18553" y="900"/>
                  <a:pt x="18553" y="585"/>
                </a:cubicBezTo>
                <a:cubicBezTo>
                  <a:pt x="18553" y="270"/>
                  <a:pt x="18049" y="0"/>
                  <a:pt x="17461" y="0"/>
                </a:cubicBezTo>
                <a:lnTo>
                  <a:pt x="3929" y="0"/>
                </a:lnTo>
                <a:cubicBezTo>
                  <a:pt x="3341" y="0"/>
                  <a:pt x="2837" y="270"/>
                  <a:pt x="2837" y="585"/>
                </a:cubicBezTo>
                <a:cubicBezTo>
                  <a:pt x="2837" y="900"/>
                  <a:pt x="3341" y="1170"/>
                  <a:pt x="3929" y="1170"/>
                </a:cubicBezTo>
                <a:lnTo>
                  <a:pt x="9560" y="1170"/>
                </a:lnTo>
                <a:lnTo>
                  <a:pt x="9560" y="19620"/>
                </a:lnTo>
                <a:lnTo>
                  <a:pt x="1828" y="15480"/>
                </a:lnTo>
                <a:cubicBezTo>
                  <a:pt x="1408" y="15255"/>
                  <a:pt x="735" y="15255"/>
                  <a:pt x="315" y="15480"/>
                </a:cubicBezTo>
                <a:cubicBezTo>
                  <a:pt x="-105" y="15705"/>
                  <a:pt x="-105" y="16065"/>
                  <a:pt x="315" y="16290"/>
                </a:cubicBezTo>
                <a:lnTo>
                  <a:pt x="9897" y="21420"/>
                </a:lnTo>
                <a:cubicBezTo>
                  <a:pt x="9897" y="21420"/>
                  <a:pt x="9897" y="21420"/>
                  <a:pt x="9897" y="21420"/>
                </a:cubicBezTo>
                <a:cubicBezTo>
                  <a:pt x="9981" y="21465"/>
                  <a:pt x="9981" y="21465"/>
                  <a:pt x="10065" y="21510"/>
                </a:cubicBezTo>
                <a:cubicBezTo>
                  <a:pt x="10233" y="21555"/>
                  <a:pt x="10485" y="21600"/>
                  <a:pt x="10653" y="21600"/>
                </a:cubicBezTo>
                <a:cubicBezTo>
                  <a:pt x="10905" y="21600"/>
                  <a:pt x="11241" y="21555"/>
                  <a:pt x="11409" y="21420"/>
                </a:cubicBezTo>
                <a:cubicBezTo>
                  <a:pt x="11409" y="21420"/>
                  <a:pt x="11409" y="21420"/>
                  <a:pt x="11409" y="21420"/>
                </a:cubicBezTo>
                <a:lnTo>
                  <a:pt x="20991" y="16290"/>
                </a:lnTo>
                <a:cubicBezTo>
                  <a:pt x="21495" y="16110"/>
                  <a:pt x="21495" y="15705"/>
                  <a:pt x="21075" y="1548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0" name="Form"/>
          <p:cNvSpPr/>
          <p:nvPr/>
        </p:nvSpPr>
        <p:spPr>
          <a:xfrm>
            <a:off x="8965406" y="5034756"/>
            <a:ext cx="88702" cy="302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8" h="21554" extrusionOk="0">
                <a:moveTo>
                  <a:pt x="10728" y="0"/>
                </a:moveTo>
                <a:cubicBezTo>
                  <a:pt x="10230" y="0"/>
                  <a:pt x="9722" y="56"/>
                  <a:pt x="9339" y="169"/>
                </a:cubicBezTo>
                <a:lnTo>
                  <a:pt x="623" y="2753"/>
                </a:lnTo>
                <a:cubicBezTo>
                  <a:pt x="163" y="2888"/>
                  <a:pt x="0" y="3027"/>
                  <a:pt x="0" y="3162"/>
                </a:cubicBezTo>
                <a:cubicBezTo>
                  <a:pt x="0" y="3298"/>
                  <a:pt x="163" y="3467"/>
                  <a:pt x="623" y="3558"/>
                </a:cubicBezTo>
                <a:cubicBezTo>
                  <a:pt x="1389" y="3784"/>
                  <a:pt x="2586" y="3784"/>
                  <a:pt x="3353" y="3558"/>
                </a:cubicBezTo>
                <a:lnTo>
                  <a:pt x="8717" y="1976"/>
                </a:lnTo>
                <a:lnTo>
                  <a:pt x="8717" y="7849"/>
                </a:lnTo>
                <a:cubicBezTo>
                  <a:pt x="8717" y="8166"/>
                  <a:pt x="9655" y="8442"/>
                  <a:pt x="10728" y="8442"/>
                </a:cubicBezTo>
                <a:cubicBezTo>
                  <a:pt x="11954" y="8442"/>
                  <a:pt x="12692" y="8166"/>
                  <a:pt x="12692" y="7849"/>
                </a:cubicBezTo>
                <a:lnTo>
                  <a:pt x="12692" y="1976"/>
                </a:lnTo>
                <a:lnTo>
                  <a:pt x="18056" y="3558"/>
                </a:lnTo>
                <a:cubicBezTo>
                  <a:pt x="18822" y="3784"/>
                  <a:pt x="20067" y="3784"/>
                  <a:pt x="20834" y="3558"/>
                </a:cubicBezTo>
                <a:cubicBezTo>
                  <a:pt x="21600" y="3332"/>
                  <a:pt x="21600" y="2979"/>
                  <a:pt x="20834" y="2753"/>
                </a:cubicBezTo>
                <a:lnTo>
                  <a:pt x="12117" y="169"/>
                </a:lnTo>
                <a:cubicBezTo>
                  <a:pt x="11734" y="56"/>
                  <a:pt x="11226" y="0"/>
                  <a:pt x="10728" y="0"/>
                </a:cubicBezTo>
                <a:close/>
                <a:moveTo>
                  <a:pt x="10728" y="13101"/>
                </a:moveTo>
                <a:cubicBezTo>
                  <a:pt x="9655" y="13101"/>
                  <a:pt x="8717" y="13378"/>
                  <a:pt x="8717" y="13694"/>
                </a:cubicBezTo>
                <a:lnTo>
                  <a:pt x="8717" y="19567"/>
                </a:lnTo>
                <a:lnTo>
                  <a:pt x="3353" y="17986"/>
                </a:lnTo>
                <a:cubicBezTo>
                  <a:pt x="2586" y="17760"/>
                  <a:pt x="1389" y="17760"/>
                  <a:pt x="623" y="17986"/>
                </a:cubicBezTo>
                <a:cubicBezTo>
                  <a:pt x="163" y="18121"/>
                  <a:pt x="0" y="18260"/>
                  <a:pt x="0" y="18395"/>
                </a:cubicBezTo>
                <a:cubicBezTo>
                  <a:pt x="0" y="18531"/>
                  <a:pt x="163" y="18714"/>
                  <a:pt x="623" y="18805"/>
                </a:cubicBezTo>
                <a:lnTo>
                  <a:pt x="9339" y="21374"/>
                </a:lnTo>
                <a:cubicBezTo>
                  <a:pt x="9493" y="21419"/>
                  <a:pt x="9627" y="21414"/>
                  <a:pt x="9627" y="21459"/>
                </a:cubicBezTo>
                <a:cubicBezTo>
                  <a:pt x="10393" y="21594"/>
                  <a:pt x="11504" y="21600"/>
                  <a:pt x="12117" y="21374"/>
                </a:cubicBezTo>
                <a:lnTo>
                  <a:pt x="20834" y="18805"/>
                </a:lnTo>
                <a:cubicBezTo>
                  <a:pt x="21600" y="18579"/>
                  <a:pt x="21600" y="18212"/>
                  <a:pt x="20834" y="17986"/>
                </a:cubicBezTo>
                <a:cubicBezTo>
                  <a:pt x="20067" y="17760"/>
                  <a:pt x="18822" y="17760"/>
                  <a:pt x="18056" y="17986"/>
                </a:cubicBezTo>
                <a:lnTo>
                  <a:pt x="12692" y="19567"/>
                </a:lnTo>
                <a:lnTo>
                  <a:pt x="12692" y="13694"/>
                </a:lnTo>
                <a:cubicBezTo>
                  <a:pt x="12692" y="13378"/>
                  <a:pt x="11801" y="13101"/>
                  <a:pt x="10728" y="1310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1" name="Form"/>
          <p:cNvSpPr/>
          <p:nvPr/>
        </p:nvSpPr>
        <p:spPr>
          <a:xfrm>
            <a:off x="10198100" y="5067300"/>
            <a:ext cx="215702" cy="222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5" y="0"/>
                </a:moveTo>
                <a:cubicBezTo>
                  <a:pt x="390" y="0"/>
                  <a:pt x="0" y="378"/>
                  <a:pt x="0" y="811"/>
                </a:cubicBezTo>
                <a:lnTo>
                  <a:pt x="0" y="5752"/>
                </a:lnTo>
                <a:cubicBezTo>
                  <a:pt x="0" y="5999"/>
                  <a:pt x="68" y="6169"/>
                  <a:pt x="258" y="6293"/>
                </a:cubicBezTo>
                <a:cubicBezTo>
                  <a:pt x="385" y="6416"/>
                  <a:pt x="644" y="6544"/>
                  <a:pt x="835" y="6544"/>
                </a:cubicBezTo>
                <a:cubicBezTo>
                  <a:pt x="1280" y="6544"/>
                  <a:pt x="1649" y="6185"/>
                  <a:pt x="1649" y="5752"/>
                </a:cubicBezTo>
                <a:lnTo>
                  <a:pt x="1649" y="2722"/>
                </a:lnTo>
                <a:lnTo>
                  <a:pt x="7511" y="8397"/>
                </a:lnTo>
                <a:cubicBezTo>
                  <a:pt x="7829" y="8706"/>
                  <a:pt x="8326" y="8706"/>
                  <a:pt x="8644" y="8397"/>
                </a:cubicBezTo>
                <a:cubicBezTo>
                  <a:pt x="8962" y="8088"/>
                  <a:pt x="8962" y="7605"/>
                  <a:pt x="8644" y="7297"/>
                </a:cubicBezTo>
                <a:lnTo>
                  <a:pt x="2802" y="1602"/>
                </a:lnTo>
                <a:lnTo>
                  <a:pt x="5922" y="1602"/>
                </a:lnTo>
                <a:cubicBezTo>
                  <a:pt x="6367" y="1602"/>
                  <a:pt x="6736" y="1243"/>
                  <a:pt x="6736" y="811"/>
                </a:cubicBezTo>
                <a:cubicBezTo>
                  <a:pt x="6736" y="378"/>
                  <a:pt x="6367" y="0"/>
                  <a:pt x="5922" y="0"/>
                </a:cubicBezTo>
                <a:lnTo>
                  <a:pt x="835" y="0"/>
                </a:lnTo>
                <a:close/>
                <a:moveTo>
                  <a:pt x="15698" y="0"/>
                </a:moveTo>
                <a:cubicBezTo>
                  <a:pt x="15253" y="0"/>
                  <a:pt x="14864" y="378"/>
                  <a:pt x="14864" y="811"/>
                </a:cubicBezTo>
                <a:cubicBezTo>
                  <a:pt x="14864" y="1058"/>
                  <a:pt x="14995" y="1228"/>
                  <a:pt x="15122" y="1351"/>
                </a:cubicBezTo>
                <a:cubicBezTo>
                  <a:pt x="15249" y="1475"/>
                  <a:pt x="15507" y="1602"/>
                  <a:pt x="15698" y="1602"/>
                </a:cubicBezTo>
                <a:lnTo>
                  <a:pt x="18798" y="1602"/>
                </a:lnTo>
                <a:lnTo>
                  <a:pt x="12956" y="7297"/>
                </a:lnTo>
                <a:cubicBezTo>
                  <a:pt x="12638" y="7605"/>
                  <a:pt x="12638" y="8088"/>
                  <a:pt x="12956" y="8397"/>
                </a:cubicBezTo>
                <a:cubicBezTo>
                  <a:pt x="13274" y="8706"/>
                  <a:pt x="13790" y="8706"/>
                  <a:pt x="14108" y="8397"/>
                </a:cubicBezTo>
                <a:lnTo>
                  <a:pt x="19951" y="2722"/>
                </a:lnTo>
                <a:lnTo>
                  <a:pt x="19951" y="5752"/>
                </a:lnTo>
                <a:cubicBezTo>
                  <a:pt x="19951" y="5999"/>
                  <a:pt x="20018" y="6169"/>
                  <a:pt x="20209" y="6293"/>
                </a:cubicBezTo>
                <a:cubicBezTo>
                  <a:pt x="20336" y="6416"/>
                  <a:pt x="20594" y="6544"/>
                  <a:pt x="20785" y="6544"/>
                </a:cubicBezTo>
                <a:cubicBezTo>
                  <a:pt x="21230" y="6544"/>
                  <a:pt x="21600" y="6185"/>
                  <a:pt x="21600" y="5752"/>
                </a:cubicBezTo>
                <a:lnTo>
                  <a:pt x="21600" y="811"/>
                </a:lnTo>
                <a:cubicBezTo>
                  <a:pt x="21600" y="378"/>
                  <a:pt x="21230" y="0"/>
                  <a:pt x="20785" y="0"/>
                </a:cubicBezTo>
                <a:lnTo>
                  <a:pt x="15698" y="0"/>
                </a:lnTo>
                <a:close/>
                <a:moveTo>
                  <a:pt x="8068" y="12972"/>
                </a:moveTo>
                <a:cubicBezTo>
                  <a:pt x="7861" y="12972"/>
                  <a:pt x="7670" y="13049"/>
                  <a:pt x="7511" y="13203"/>
                </a:cubicBezTo>
                <a:lnTo>
                  <a:pt x="1649" y="18878"/>
                </a:lnTo>
                <a:lnTo>
                  <a:pt x="1649" y="15867"/>
                </a:lnTo>
                <a:cubicBezTo>
                  <a:pt x="1649" y="15435"/>
                  <a:pt x="1280" y="15056"/>
                  <a:pt x="835" y="15056"/>
                </a:cubicBezTo>
                <a:cubicBezTo>
                  <a:pt x="390" y="15056"/>
                  <a:pt x="0" y="15435"/>
                  <a:pt x="0" y="15867"/>
                </a:cubicBezTo>
                <a:lnTo>
                  <a:pt x="0" y="20808"/>
                </a:lnTo>
                <a:cubicBezTo>
                  <a:pt x="0" y="21241"/>
                  <a:pt x="389" y="21600"/>
                  <a:pt x="835" y="21600"/>
                </a:cubicBezTo>
                <a:lnTo>
                  <a:pt x="5922" y="21600"/>
                </a:lnTo>
                <a:cubicBezTo>
                  <a:pt x="6367" y="21600"/>
                  <a:pt x="6736" y="21241"/>
                  <a:pt x="6736" y="20808"/>
                </a:cubicBezTo>
                <a:cubicBezTo>
                  <a:pt x="6673" y="20314"/>
                  <a:pt x="6367" y="19998"/>
                  <a:pt x="5922" y="19998"/>
                </a:cubicBezTo>
                <a:lnTo>
                  <a:pt x="2802" y="19998"/>
                </a:lnTo>
                <a:lnTo>
                  <a:pt x="8644" y="14323"/>
                </a:lnTo>
                <a:cubicBezTo>
                  <a:pt x="8962" y="14014"/>
                  <a:pt x="8962" y="13512"/>
                  <a:pt x="8644" y="13203"/>
                </a:cubicBezTo>
                <a:cubicBezTo>
                  <a:pt x="8485" y="13049"/>
                  <a:pt x="8274" y="12972"/>
                  <a:pt x="8068" y="12972"/>
                </a:cubicBezTo>
                <a:close/>
                <a:moveTo>
                  <a:pt x="13532" y="12972"/>
                </a:moveTo>
                <a:cubicBezTo>
                  <a:pt x="13326" y="12972"/>
                  <a:pt x="13115" y="13049"/>
                  <a:pt x="12956" y="13203"/>
                </a:cubicBezTo>
                <a:cubicBezTo>
                  <a:pt x="12638" y="13512"/>
                  <a:pt x="12638" y="14014"/>
                  <a:pt x="12956" y="14323"/>
                </a:cubicBezTo>
                <a:lnTo>
                  <a:pt x="18798" y="19998"/>
                </a:lnTo>
                <a:lnTo>
                  <a:pt x="15698" y="19998"/>
                </a:lnTo>
                <a:cubicBezTo>
                  <a:pt x="15253" y="19998"/>
                  <a:pt x="14864" y="20376"/>
                  <a:pt x="14864" y="20808"/>
                </a:cubicBezTo>
                <a:cubicBezTo>
                  <a:pt x="14864" y="21056"/>
                  <a:pt x="14931" y="21226"/>
                  <a:pt x="15122" y="21349"/>
                </a:cubicBezTo>
                <a:cubicBezTo>
                  <a:pt x="15249" y="21473"/>
                  <a:pt x="15507" y="21600"/>
                  <a:pt x="15698" y="21600"/>
                </a:cubicBezTo>
                <a:lnTo>
                  <a:pt x="20785" y="21600"/>
                </a:lnTo>
                <a:cubicBezTo>
                  <a:pt x="20849" y="21600"/>
                  <a:pt x="20900" y="21600"/>
                  <a:pt x="20964" y="21600"/>
                </a:cubicBezTo>
                <a:cubicBezTo>
                  <a:pt x="21346" y="21538"/>
                  <a:pt x="21600" y="21179"/>
                  <a:pt x="21600" y="20808"/>
                </a:cubicBezTo>
                <a:lnTo>
                  <a:pt x="21600" y="15867"/>
                </a:lnTo>
                <a:cubicBezTo>
                  <a:pt x="21600" y="15435"/>
                  <a:pt x="21230" y="15056"/>
                  <a:pt x="20785" y="15056"/>
                </a:cubicBezTo>
                <a:cubicBezTo>
                  <a:pt x="20340" y="15056"/>
                  <a:pt x="19951" y="15435"/>
                  <a:pt x="19951" y="15867"/>
                </a:cubicBezTo>
                <a:lnTo>
                  <a:pt x="19951" y="18878"/>
                </a:lnTo>
                <a:lnTo>
                  <a:pt x="14108" y="13203"/>
                </a:lnTo>
                <a:cubicBezTo>
                  <a:pt x="13950" y="13049"/>
                  <a:pt x="13739" y="12972"/>
                  <a:pt x="13532" y="1297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2" name="Form"/>
          <p:cNvSpPr/>
          <p:nvPr/>
        </p:nvSpPr>
        <p:spPr>
          <a:xfrm>
            <a:off x="373380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12259" y="6850"/>
                </a:moveTo>
                <a:cubicBezTo>
                  <a:pt x="12057" y="6850"/>
                  <a:pt x="11870" y="6928"/>
                  <a:pt x="11715" y="7083"/>
                </a:cubicBezTo>
                <a:cubicBezTo>
                  <a:pt x="11403" y="7395"/>
                  <a:pt x="11403" y="7901"/>
                  <a:pt x="11715" y="8212"/>
                </a:cubicBezTo>
                <a:lnTo>
                  <a:pt x="13894" y="10391"/>
                </a:lnTo>
                <a:lnTo>
                  <a:pt x="5799" y="10391"/>
                </a:lnTo>
                <a:cubicBezTo>
                  <a:pt x="5363" y="10391"/>
                  <a:pt x="4982" y="10753"/>
                  <a:pt x="4982" y="11189"/>
                </a:cubicBezTo>
                <a:cubicBezTo>
                  <a:pt x="4982" y="11625"/>
                  <a:pt x="5285" y="12006"/>
                  <a:pt x="5721" y="12006"/>
                </a:cubicBezTo>
                <a:lnTo>
                  <a:pt x="13816" y="12006"/>
                </a:lnTo>
                <a:lnTo>
                  <a:pt x="11637" y="14186"/>
                </a:lnTo>
                <a:cubicBezTo>
                  <a:pt x="11263" y="14560"/>
                  <a:pt x="11337" y="15120"/>
                  <a:pt x="11773" y="15431"/>
                </a:cubicBezTo>
                <a:cubicBezTo>
                  <a:pt x="12084" y="15680"/>
                  <a:pt x="12512" y="15606"/>
                  <a:pt x="12824" y="15295"/>
                </a:cubicBezTo>
                <a:cubicBezTo>
                  <a:pt x="13073" y="15046"/>
                  <a:pt x="13334" y="14805"/>
                  <a:pt x="13583" y="14556"/>
                </a:cubicBezTo>
                <a:cubicBezTo>
                  <a:pt x="14392" y="13746"/>
                  <a:pt x="15264" y="12874"/>
                  <a:pt x="16074" y="12065"/>
                </a:cubicBezTo>
                <a:cubicBezTo>
                  <a:pt x="16198" y="11940"/>
                  <a:pt x="16260" y="11878"/>
                  <a:pt x="16385" y="11754"/>
                </a:cubicBezTo>
                <a:cubicBezTo>
                  <a:pt x="16696" y="11442"/>
                  <a:pt x="16696" y="10936"/>
                  <a:pt x="16385" y="10625"/>
                </a:cubicBezTo>
                <a:lnTo>
                  <a:pt x="12824" y="7083"/>
                </a:lnTo>
                <a:cubicBezTo>
                  <a:pt x="12668" y="6928"/>
                  <a:pt x="12462" y="6850"/>
                  <a:pt x="12259" y="68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3" name="Form"/>
          <p:cNvSpPr/>
          <p:nvPr/>
        </p:nvSpPr>
        <p:spPr>
          <a:xfrm>
            <a:off x="438785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9341" y="6227"/>
                </a:moveTo>
                <a:cubicBezTo>
                  <a:pt x="9138" y="6227"/>
                  <a:pt x="8932" y="6305"/>
                  <a:pt x="8776" y="6461"/>
                </a:cubicBezTo>
                <a:lnTo>
                  <a:pt x="5235" y="10002"/>
                </a:lnTo>
                <a:cubicBezTo>
                  <a:pt x="5110" y="10127"/>
                  <a:pt x="5040" y="10251"/>
                  <a:pt x="5040" y="10314"/>
                </a:cubicBezTo>
                <a:cubicBezTo>
                  <a:pt x="4853" y="10812"/>
                  <a:pt x="5157" y="11131"/>
                  <a:pt x="5468" y="11442"/>
                </a:cubicBezTo>
                <a:cubicBezTo>
                  <a:pt x="5842" y="11816"/>
                  <a:pt x="6223" y="12197"/>
                  <a:pt x="6597" y="12571"/>
                </a:cubicBezTo>
                <a:cubicBezTo>
                  <a:pt x="7282" y="13256"/>
                  <a:pt x="8033" y="13987"/>
                  <a:pt x="8718" y="14672"/>
                </a:cubicBezTo>
                <a:cubicBezTo>
                  <a:pt x="8967" y="14922"/>
                  <a:pt x="9278" y="15054"/>
                  <a:pt x="9652" y="14867"/>
                </a:cubicBezTo>
                <a:cubicBezTo>
                  <a:pt x="10150" y="14680"/>
                  <a:pt x="10341" y="13937"/>
                  <a:pt x="9905" y="13563"/>
                </a:cubicBezTo>
                <a:lnTo>
                  <a:pt x="7725" y="11384"/>
                </a:lnTo>
                <a:lnTo>
                  <a:pt x="15801" y="11384"/>
                </a:lnTo>
                <a:cubicBezTo>
                  <a:pt x="16237" y="11384"/>
                  <a:pt x="16618" y="11002"/>
                  <a:pt x="16618" y="10566"/>
                </a:cubicBezTo>
                <a:cubicBezTo>
                  <a:pt x="16618" y="10131"/>
                  <a:pt x="16237" y="9769"/>
                  <a:pt x="15801" y="9769"/>
                </a:cubicBezTo>
                <a:lnTo>
                  <a:pt x="7725" y="9769"/>
                </a:lnTo>
                <a:lnTo>
                  <a:pt x="9905" y="7589"/>
                </a:lnTo>
                <a:cubicBezTo>
                  <a:pt x="10216" y="7278"/>
                  <a:pt x="10216" y="6772"/>
                  <a:pt x="9905" y="6461"/>
                </a:cubicBezTo>
                <a:cubicBezTo>
                  <a:pt x="9749" y="6305"/>
                  <a:pt x="9543" y="6227"/>
                  <a:pt x="9341" y="622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4" name="Form"/>
          <p:cNvSpPr/>
          <p:nvPr/>
        </p:nvSpPr>
        <p:spPr>
          <a:xfrm>
            <a:off x="504190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10586" y="4982"/>
                </a:moveTo>
                <a:cubicBezTo>
                  <a:pt x="10384" y="4989"/>
                  <a:pt x="10197" y="5059"/>
                  <a:pt x="10041" y="5215"/>
                </a:cubicBezTo>
                <a:cubicBezTo>
                  <a:pt x="9979" y="5277"/>
                  <a:pt x="9909" y="5347"/>
                  <a:pt x="9846" y="5410"/>
                </a:cubicBezTo>
                <a:cubicBezTo>
                  <a:pt x="9099" y="6157"/>
                  <a:pt x="8356" y="6900"/>
                  <a:pt x="7609" y="7648"/>
                </a:cubicBezTo>
                <a:cubicBezTo>
                  <a:pt x="7235" y="8021"/>
                  <a:pt x="6912" y="8344"/>
                  <a:pt x="6538" y="8718"/>
                </a:cubicBezTo>
                <a:cubicBezTo>
                  <a:pt x="6414" y="8842"/>
                  <a:pt x="6289" y="8959"/>
                  <a:pt x="6227" y="9146"/>
                </a:cubicBezTo>
                <a:cubicBezTo>
                  <a:pt x="6165" y="9582"/>
                  <a:pt x="6542" y="10138"/>
                  <a:pt x="7103" y="10138"/>
                </a:cubicBezTo>
                <a:cubicBezTo>
                  <a:pt x="7290" y="10138"/>
                  <a:pt x="7543" y="10072"/>
                  <a:pt x="7667" y="9885"/>
                </a:cubicBezTo>
                <a:lnTo>
                  <a:pt x="9846" y="7706"/>
                </a:lnTo>
                <a:lnTo>
                  <a:pt x="9846" y="15801"/>
                </a:lnTo>
                <a:cubicBezTo>
                  <a:pt x="9846" y="16237"/>
                  <a:pt x="10228" y="16618"/>
                  <a:pt x="10664" y="16618"/>
                </a:cubicBezTo>
                <a:cubicBezTo>
                  <a:pt x="11100" y="16618"/>
                  <a:pt x="11462" y="16237"/>
                  <a:pt x="11462" y="15801"/>
                </a:cubicBezTo>
                <a:lnTo>
                  <a:pt x="11462" y="7706"/>
                </a:lnTo>
                <a:lnTo>
                  <a:pt x="13641" y="9885"/>
                </a:lnTo>
                <a:cubicBezTo>
                  <a:pt x="14015" y="10259"/>
                  <a:pt x="14637" y="10146"/>
                  <a:pt x="14886" y="9710"/>
                </a:cubicBezTo>
                <a:cubicBezTo>
                  <a:pt x="15073" y="9399"/>
                  <a:pt x="15019" y="9025"/>
                  <a:pt x="14770" y="8776"/>
                </a:cubicBezTo>
                <a:cubicBezTo>
                  <a:pt x="14583" y="8589"/>
                  <a:pt x="14334" y="8340"/>
                  <a:pt x="14147" y="8154"/>
                </a:cubicBezTo>
                <a:cubicBezTo>
                  <a:pt x="13338" y="7344"/>
                  <a:pt x="12524" y="6531"/>
                  <a:pt x="11715" y="5721"/>
                </a:cubicBezTo>
                <a:cubicBezTo>
                  <a:pt x="11528" y="5534"/>
                  <a:pt x="11337" y="5344"/>
                  <a:pt x="11150" y="5157"/>
                </a:cubicBezTo>
                <a:cubicBezTo>
                  <a:pt x="10995" y="5032"/>
                  <a:pt x="10788" y="4974"/>
                  <a:pt x="10586" y="498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5" name="Form"/>
          <p:cNvSpPr/>
          <p:nvPr/>
        </p:nvSpPr>
        <p:spPr>
          <a:xfrm>
            <a:off x="569595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10566" y="4982"/>
                </a:moveTo>
                <a:cubicBezTo>
                  <a:pt x="10131" y="4982"/>
                  <a:pt x="9769" y="5363"/>
                  <a:pt x="9769" y="5799"/>
                </a:cubicBezTo>
                <a:lnTo>
                  <a:pt x="9769" y="13894"/>
                </a:lnTo>
                <a:lnTo>
                  <a:pt x="7589" y="11715"/>
                </a:lnTo>
                <a:cubicBezTo>
                  <a:pt x="7278" y="11403"/>
                  <a:pt x="6772" y="11403"/>
                  <a:pt x="6461" y="11715"/>
                </a:cubicBezTo>
                <a:cubicBezTo>
                  <a:pt x="6149" y="12026"/>
                  <a:pt x="6149" y="12512"/>
                  <a:pt x="6461" y="12824"/>
                </a:cubicBezTo>
                <a:lnTo>
                  <a:pt x="10002" y="16385"/>
                </a:lnTo>
                <a:cubicBezTo>
                  <a:pt x="10314" y="16696"/>
                  <a:pt x="10819" y="16696"/>
                  <a:pt x="11131" y="16385"/>
                </a:cubicBezTo>
                <a:lnTo>
                  <a:pt x="14672" y="12824"/>
                </a:lnTo>
                <a:cubicBezTo>
                  <a:pt x="14984" y="12512"/>
                  <a:pt x="14984" y="12026"/>
                  <a:pt x="14672" y="11715"/>
                </a:cubicBezTo>
                <a:cubicBezTo>
                  <a:pt x="14361" y="11403"/>
                  <a:pt x="13875" y="11403"/>
                  <a:pt x="13563" y="11715"/>
                </a:cubicBezTo>
                <a:lnTo>
                  <a:pt x="11384" y="13894"/>
                </a:lnTo>
                <a:lnTo>
                  <a:pt x="11384" y="5799"/>
                </a:lnTo>
                <a:cubicBezTo>
                  <a:pt x="11384" y="5363"/>
                  <a:pt x="11002" y="4982"/>
                  <a:pt x="10566" y="498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6" name="Form"/>
          <p:cNvSpPr/>
          <p:nvPr/>
        </p:nvSpPr>
        <p:spPr>
          <a:xfrm>
            <a:off x="635000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9126" y="6227"/>
                </a:moveTo>
                <a:cubicBezTo>
                  <a:pt x="8691" y="6227"/>
                  <a:pt x="8329" y="6609"/>
                  <a:pt x="8329" y="7044"/>
                </a:cubicBezTo>
                <a:cubicBezTo>
                  <a:pt x="8329" y="7480"/>
                  <a:pt x="8691" y="7842"/>
                  <a:pt x="9126" y="7842"/>
                </a:cubicBezTo>
                <a:lnTo>
                  <a:pt x="12182" y="7842"/>
                </a:lnTo>
                <a:lnTo>
                  <a:pt x="6461" y="13583"/>
                </a:lnTo>
                <a:cubicBezTo>
                  <a:pt x="5962" y="14081"/>
                  <a:pt x="6340" y="14945"/>
                  <a:pt x="7025" y="14945"/>
                </a:cubicBezTo>
                <a:cubicBezTo>
                  <a:pt x="7212" y="14945"/>
                  <a:pt x="7445" y="14879"/>
                  <a:pt x="7570" y="14692"/>
                </a:cubicBezTo>
                <a:lnTo>
                  <a:pt x="13310" y="8971"/>
                </a:lnTo>
                <a:lnTo>
                  <a:pt x="13310" y="12026"/>
                </a:lnTo>
                <a:cubicBezTo>
                  <a:pt x="13310" y="12462"/>
                  <a:pt x="13672" y="12824"/>
                  <a:pt x="14108" y="12824"/>
                </a:cubicBezTo>
                <a:cubicBezTo>
                  <a:pt x="14544" y="12824"/>
                  <a:pt x="14925" y="12462"/>
                  <a:pt x="14925" y="12026"/>
                </a:cubicBezTo>
                <a:lnTo>
                  <a:pt x="14925" y="7044"/>
                </a:lnTo>
                <a:cubicBezTo>
                  <a:pt x="14925" y="6608"/>
                  <a:pt x="14544" y="6227"/>
                  <a:pt x="14108" y="6227"/>
                </a:cubicBezTo>
                <a:lnTo>
                  <a:pt x="9126" y="622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7" name="Form"/>
          <p:cNvSpPr/>
          <p:nvPr/>
        </p:nvSpPr>
        <p:spPr>
          <a:xfrm>
            <a:off x="700405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7025" y="6850"/>
                </a:moveTo>
                <a:cubicBezTo>
                  <a:pt x="6822" y="6850"/>
                  <a:pt x="6616" y="6928"/>
                  <a:pt x="6461" y="7083"/>
                </a:cubicBezTo>
                <a:cubicBezTo>
                  <a:pt x="6149" y="7395"/>
                  <a:pt x="6149" y="7901"/>
                  <a:pt x="6461" y="8212"/>
                </a:cubicBezTo>
                <a:lnTo>
                  <a:pt x="12182" y="13933"/>
                </a:lnTo>
                <a:lnTo>
                  <a:pt x="9146" y="13933"/>
                </a:lnTo>
                <a:cubicBezTo>
                  <a:pt x="8710" y="13933"/>
                  <a:pt x="8329" y="14314"/>
                  <a:pt x="8329" y="14750"/>
                </a:cubicBezTo>
                <a:cubicBezTo>
                  <a:pt x="8329" y="15186"/>
                  <a:pt x="8710" y="15548"/>
                  <a:pt x="9146" y="15548"/>
                </a:cubicBezTo>
                <a:lnTo>
                  <a:pt x="14128" y="15548"/>
                </a:lnTo>
                <a:cubicBezTo>
                  <a:pt x="14563" y="15548"/>
                  <a:pt x="14925" y="15186"/>
                  <a:pt x="14925" y="14750"/>
                </a:cubicBezTo>
                <a:lnTo>
                  <a:pt x="14925" y="9769"/>
                </a:lnTo>
                <a:cubicBezTo>
                  <a:pt x="14925" y="9333"/>
                  <a:pt x="14563" y="8951"/>
                  <a:pt x="14128" y="8951"/>
                </a:cubicBezTo>
                <a:cubicBezTo>
                  <a:pt x="13692" y="8951"/>
                  <a:pt x="13310" y="9333"/>
                  <a:pt x="13310" y="9769"/>
                </a:cubicBezTo>
                <a:lnTo>
                  <a:pt x="13310" y="12804"/>
                </a:lnTo>
                <a:lnTo>
                  <a:pt x="7589" y="7083"/>
                </a:lnTo>
                <a:cubicBezTo>
                  <a:pt x="7434" y="6928"/>
                  <a:pt x="7227" y="6850"/>
                  <a:pt x="7025" y="68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8" name="Form"/>
          <p:cNvSpPr/>
          <p:nvPr/>
        </p:nvSpPr>
        <p:spPr>
          <a:xfrm>
            <a:off x="765810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14128" y="6850"/>
                </a:moveTo>
                <a:cubicBezTo>
                  <a:pt x="13925" y="6850"/>
                  <a:pt x="13738" y="6928"/>
                  <a:pt x="13583" y="7083"/>
                </a:cubicBezTo>
                <a:lnTo>
                  <a:pt x="7842" y="12804"/>
                </a:lnTo>
                <a:lnTo>
                  <a:pt x="7842" y="9769"/>
                </a:lnTo>
                <a:cubicBezTo>
                  <a:pt x="7842" y="9333"/>
                  <a:pt x="7480" y="8951"/>
                  <a:pt x="7044" y="8951"/>
                </a:cubicBezTo>
                <a:cubicBezTo>
                  <a:pt x="6608" y="8951"/>
                  <a:pt x="6227" y="9333"/>
                  <a:pt x="6227" y="9769"/>
                </a:cubicBezTo>
                <a:lnTo>
                  <a:pt x="6227" y="14750"/>
                </a:lnTo>
                <a:cubicBezTo>
                  <a:pt x="6289" y="14813"/>
                  <a:pt x="6285" y="14859"/>
                  <a:pt x="6285" y="14984"/>
                </a:cubicBezTo>
                <a:cubicBezTo>
                  <a:pt x="6410" y="15295"/>
                  <a:pt x="6733" y="15548"/>
                  <a:pt x="7044" y="15548"/>
                </a:cubicBezTo>
                <a:lnTo>
                  <a:pt x="12026" y="15548"/>
                </a:lnTo>
                <a:cubicBezTo>
                  <a:pt x="12462" y="15548"/>
                  <a:pt x="12824" y="15186"/>
                  <a:pt x="12824" y="14750"/>
                </a:cubicBezTo>
                <a:cubicBezTo>
                  <a:pt x="12824" y="14314"/>
                  <a:pt x="12462" y="13933"/>
                  <a:pt x="12026" y="13933"/>
                </a:cubicBezTo>
                <a:lnTo>
                  <a:pt x="8971" y="13933"/>
                </a:lnTo>
                <a:lnTo>
                  <a:pt x="14692" y="8212"/>
                </a:lnTo>
                <a:cubicBezTo>
                  <a:pt x="15003" y="7901"/>
                  <a:pt x="15003" y="7395"/>
                  <a:pt x="14692" y="7083"/>
                </a:cubicBezTo>
                <a:cubicBezTo>
                  <a:pt x="14536" y="6928"/>
                  <a:pt x="14330" y="6850"/>
                  <a:pt x="14128" y="68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9" name="Form"/>
          <p:cNvSpPr/>
          <p:nvPr/>
        </p:nvSpPr>
        <p:spPr>
          <a:xfrm>
            <a:off x="8312150" y="3390900"/>
            <a:ext cx="22026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557" y="1557"/>
                </a:moveTo>
                <a:lnTo>
                  <a:pt x="19985" y="1557"/>
                </a:lnTo>
                <a:lnTo>
                  <a:pt x="19985" y="19985"/>
                </a:lnTo>
                <a:lnTo>
                  <a:pt x="1557" y="19985"/>
                </a:lnTo>
                <a:lnTo>
                  <a:pt x="1557" y="1557"/>
                </a:lnTo>
                <a:close/>
                <a:moveTo>
                  <a:pt x="7044" y="6850"/>
                </a:moveTo>
                <a:cubicBezTo>
                  <a:pt x="6608" y="6850"/>
                  <a:pt x="6227" y="7231"/>
                  <a:pt x="6227" y="7667"/>
                </a:cubicBezTo>
                <a:lnTo>
                  <a:pt x="6227" y="12649"/>
                </a:lnTo>
                <a:cubicBezTo>
                  <a:pt x="6227" y="13085"/>
                  <a:pt x="6608" y="13446"/>
                  <a:pt x="7044" y="13446"/>
                </a:cubicBezTo>
                <a:cubicBezTo>
                  <a:pt x="7480" y="13446"/>
                  <a:pt x="7842" y="13085"/>
                  <a:pt x="7842" y="12649"/>
                </a:cubicBezTo>
                <a:lnTo>
                  <a:pt x="7842" y="9594"/>
                </a:lnTo>
                <a:lnTo>
                  <a:pt x="13583" y="15315"/>
                </a:lnTo>
                <a:cubicBezTo>
                  <a:pt x="13770" y="15501"/>
                  <a:pt x="13941" y="15568"/>
                  <a:pt x="14128" y="15568"/>
                </a:cubicBezTo>
                <a:cubicBezTo>
                  <a:pt x="14314" y="15568"/>
                  <a:pt x="14567" y="15501"/>
                  <a:pt x="14692" y="15315"/>
                </a:cubicBezTo>
                <a:cubicBezTo>
                  <a:pt x="15003" y="15003"/>
                  <a:pt x="15003" y="14517"/>
                  <a:pt x="14692" y="14205"/>
                </a:cubicBezTo>
                <a:lnTo>
                  <a:pt x="8971" y="8465"/>
                </a:lnTo>
                <a:lnTo>
                  <a:pt x="12026" y="8465"/>
                </a:lnTo>
                <a:cubicBezTo>
                  <a:pt x="12462" y="8465"/>
                  <a:pt x="12824" y="8103"/>
                  <a:pt x="12824" y="7667"/>
                </a:cubicBezTo>
                <a:cubicBezTo>
                  <a:pt x="12824" y="7231"/>
                  <a:pt x="12462" y="6850"/>
                  <a:pt x="12026" y="6850"/>
                </a:cubicBezTo>
                <a:lnTo>
                  <a:pt x="7044" y="685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0" name="Form"/>
          <p:cNvSpPr/>
          <p:nvPr/>
        </p:nvSpPr>
        <p:spPr>
          <a:xfrm>
            <a:off x="1727200" y="3956050"/>
            <a:ext cx="304642" cy="220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4" h="21523" extrusionOk="0">
                <a:moveTo>
                  <a:pt x="21375" y="11311"/>
                </a:moveTo>
                <a:cubicBezTo>
                  <a:pt x="21600" y="11001"/>
                  <a:pt x="21600" y="10506"/>
                  <a:pt x="21375" y="10197"/>
                </a:cubicBezTo>
                <a:lnTo>
                  <a:pt x="14146" y="232"/>
                </a:lnTo>
                <a:cubicBezTo>
                  <a:pt x="13921" y="-77"/>
                  <a:pt x="13562" y="-77"/>
                  <a:pt x="13337" y="232"/>
                </a:cubicBezTo>
                <a:cubicBezTo>
                  <a:pt x="13113" y="542"/>
                  <a:pt x="13113" y="1037"/>
                  <a:pt x="13337" y="1346"/>
                </a:cubicBezTo>
                <a:lnTo>
                  <a:pt x="19579" y="9949"/>
                </a:lnTo>
                <a:lnTo>
                  <a:pt x="584" y="9949"/>
                </a:lnTo>
                <a:cubicBezTo>
                  <a:pt x="269" y="9949"/>
                  <a:pt x="0" y="10321"/>
                  <a:pt x="0" y="10754"/>
                </a:cubicBezTo>
                <a:cubicBezTo>
                  <a:pt x="0" y="11187"/>
                  <a:pt x="269" y="11559"/>
                  <a:pt x="584" y="11559"/>
                </a:cubicBezTo>
                <a:lnTo>
                  <a:pt x="19579" y="11559"/>
                </a:lnTo>
                <a:lnTo>
                  <a:pt x="13337" y="20161"/>
                </a:lnTo>
                <a:cubicBezTo>
                  <a:pt x="13113" y="20471"/>
                  <a:pt x="13113" y="20966"/>
                  <a:pt x="13337" y="21275"/>
                </a:cubicBezTo>
                <a:cubicBezTo>
                  <a:pt x="13472" y="21461"/>
                  <a:pt x="13607" y="21523"/>
                  <a:pt x="13741" y="21523"/>
                </a:cubicBezTo>
                <a:cubicBezTo>
                  <a:pt x="13876" y="21523"/>
                  <a:pt x="14056" y="21461"/>
                  <a:pt x="14146" y="21275"/>
                </a:cubicBezTo>
                <a:lnTo>
                  <a:pt x="21375" y="11311"/>
                </a:lnTo>
                <a:cubicBezTo>
                  <a:pt x="21375" y="11373"/>
                  <a:pt x="21375" y="11373"/>
                  <a:pt x="21375" y="1131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1" name="Form"/>
          <p:cNvSpPr/>
          <p:nvPr/>
        </p:nvSpPr>
        <p:spPr>
          <a:xfrm>
            <a:off x="2381250" y="3956050"/>
            <a:ext cx="304642" cy="220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4" h="21523" extrusionOk="0">
                <a:moveTo>
                  <a:pt x="20960" y="9949"/>
                </a:moveTo>
                <a:lnTo>
                  <a:pt x="1965" y="9949"/>
                </a:lnTo>
                <a:lnTo>
                  <a:pt x="8207" y="1346"/>
                </a:lnTo>
                <a:cubicBezTo>
                  <a:pt x="8431" y="1037"/>
                  <a:pt x="8431" y="542"/>
                  <a:pt x="8207" y="232"/>
                </a:cubicBezTo>
                <a:cubicBezTo>
                  <a:pt x="7982" y="-77"/>
                  <a:pt x="7623" y="-77"/>
                  <a:pt x="7398" y="232"/>
                </a:cubicBezTo>
                <a:lnTo>
                  <a:pt x="169" y="10197"/>
                </a:lnTo>
                <a:cubicBezTo>
                  <a:pt x="-56" y="10506"/>
                  <a:pt x="-56" y="11001"/>
                  <a:pt x="169" y="11311"/>
                </a:cubicBezTo>
                <a:lnTo>
                  <a:pt x="7398" y="21275"/>
                </a:lnTo>
                <a:cubicBezTo>
                  <a:pt x="7533" y="21461"/>
                  <a:pt x="7668" y="21523"/>
                  <a:pt x="7803" y="21523"/>
                </a:cubicBezTo>
                <a:cubicBezTo>
                  <a:pt x="7937" y="21523"/>
                  <a:pt x="8117" y="21461"/>
                  <a:pt x="8207" y="21275"/>
                </a:cubicBezTo>
                <a:cubicBezTo>
                  <a:pt x="8431" y="20966"/>
                  <a:pt x="8431" y="20471"/>
                  <a:pt x="8207" y="20161"/>
                </a:cubicBezTo>
                <a:lnTo>
                  <a:pt x="1965" y="11558"/>
                </a:lnTo>
                <a:lnTo>
                  <a:pt x="20960" y="11558"/>
                </a:lnTo>
                <a:cubicBezTo>
                  <a:pt x="21275" y="11558"/>
                  <a:pt x="21544" y="11187"/>
                  <a:pt x="21544" y="10754"/>
                </a:cubicBezTo>
                <a:cubicBezTo>
                  <a:pt x="21544" y="10259"/>
                  <a:pt x="21275" y="9949"/>
                  <a:pt x="20960" y="994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2" name="Form"/>
          <p:cNvSpPr/>
          <p:nvPr/>
        </p:nvSpPr>
        <p:spPr>
          <a:xfrm>
            <a:off x="3073400" y="3956050"/>
            <a:ext cx="220469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8" h="21600" extrusionOk="0">
                <a:moveTo>
                  <a:pt x="21461" y="622"/>
                </a:moveTo>
                <a:cubicBezTo>
                  <a:pt x="21399" y="249"/>
                  <a:pt x="21028" y="0"/>
                  <a:pt x="20657" y="0"/>
                </a:cubicBezTo>
                <a:lnTo>
                  <a:pt x="6607" y="0"/>
                </a:lnTo>
                <a:cubicBezTo>
                  <a:pt x="6174" y="0"/>
                  <a:pt x="5803" y="373"/>
                  <a:pt x="5803" y="809"/>
                </a:cubicBezTo>
                <a:cubicBezTo>
                  <a:pt x="5803" y="1245"/>
                  <a:pt x="6174" y="1618"/>
                  <a:pt x="6607" y="1618"/>
                </a:cubicBezTo>
                <a:lnTo>
                  <a:pt x="18738" y="1618"/>
                </a:lnTo>
                <a:lnTo>
                  <a:pt x="232" y="20231"/>
                </a:lnTo>
                <a:cubicBezTo>
                  <a:pt x="-77" y="20542"/>
                  <a:pt x="-77" y="21040"/>
                  <a:pt x="232" y="21351"/>
                </a:cubicBezTo>
                <a:cubicBezTo>
                  <a:pt x="418" y="21538"/>
                  <a:pt x="604" y="21600"/>
                  <a:pt x="789" y="21600"/>
                </a:cubicBezTo>
                <a:cubicBezTo>
                  <a:pt x="975" y="21600"/>
                  <a:pt x="1223" y="21538"/>
                  <a:pt x="1346" y="21351"/>
                </a:cubicBezTo>
                <a:lnTo>
                  <a:pt x="19852" y="2739"/>
                </a:lnTo>
                <a:lnTo>
                  <a:pt x="19852" y="14939"/>
                </a:lnTo>
                <a:cubicBezTo>
                  <a:pt x="19852" y="15375"/>
                  <a:pt x="20223" y="15749"/>
                  <a:pt x="20657" y="15749"/>
                </a:cubicBezTo>
                <a:cubicBezTo>
                  <a:pt x="21090" y="15749"/>
                  <a:pt x="21461" y="15375"/>
                  <a:pt x="21461" y="14939"/>
                </a:cubicBezTo>
                <a:lnTo>
                  <a:pt x="21461" y="809"/>
                </a:lnTo>
                <a:cubicBezTo>
                  <a:pt x="21523" y="747"/>
                  <a:pt x="21461" y="685"/>
                  <a:pt x="21461" y="62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3" name="Form"/>
          <p:cNvSpPr/>
          <p:nvPr/>
        </p:nvSpPr>
        <p:spPr>
          <a:xfrm>
            <a:off x="3727450" y="3956050"/>
            <a:ext cx="220188" cy="220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600" extrusionOk="0">
                <a:moveTo>
                  <a:pt x="21290" y="20231"/>
                </a:moveTo>
                <a:lnTo>
                  <a:pt x="2731" y="1618"/>
                </a:lnTo>
                <a:lnTo>
                  <a:pt x="14897" y="1618"/>
                </a:lnTo>
                <a:cubicBezTo>
                  <a:pt x="15331" y="1618"/>
                  <a:pt x="15703" y="1245"/>
                  <a:pt x="15703" y="809"/>
                </a:cubicBezTo>
                <a:cubicBezTo>
                  <a:pt x="15703" y="373"/>
                  <a:pt x="15331" y="0"/>
                  <a:pt x="14897" y="0"/>
                </a:cubicBezTo>
                <a:lnTo>
                  <a:pt x="807" y="0"/>
                </a:lnTo>
                <a:cubicBezTo>
                  <a:pt x="372" y="0"/>
                  <a:pt x="0" y="373"/>
                  <a:pt x="0" y="809"/>
                </a:cubicBezTo>
                <a:lnTo>
                  <a:pt x="0" y="14939"/>
                </a:lnTo>
                <a:cubicBezTo>
                  <a:pt x="0" y="15375"/>
                  <a:pt x="372" y="15749"/>
                  <a:pt x="807" y="15749"/>
                </a:cubicBezTo>
                <a:cubicBezTo>
                  <a:pt x="1241" y="15749"/>
                  <a:pt x="1614" y="15375"/>
                  <a:pt x="1614" y="14939"/>
                </a:cubicBezTo>
                <a:lnTo>
                  <a:pt x="1614" y="2739"/>
                </a:lnTo>
                <a:lnTo>
                  <a:pt x="20172" y="21351"/>
                </a:lnTo>
                <a:cubicBezTo>
                  <a:pt x="20359" y="21538"/>
                  <a:pt x="20545" y="21600"/>
                  <a:pt x="20731" y="21600"/>
                </a:cubicBezTo>
                <a:cubicBezTo>
                  <a:pt x="20917" y="21600"/>
                  <a:pt x="21166" y="21538"/>
                  <a:pt x="21290" y="21351"/>
                </a:cubicBezTo>
                <a:cubicBezTo>
                  <a:pt x="21600" y="21040"/>
                  <a:pt x="21600" y="20542"/>
                  <a:pt x="21290" y="2023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4" name="Form"/>
          <p:cNvSpPr/>
          <p:nvPr/>
        </p:nvSpPr>
        <p:spPr>
          <a:xfrm>
            <a:off x="4381500" y="3956050"/>
            <a:ext cx="220188" cy="220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22" extrusionOk="0">
                <a:moveTo>
                  <a:pt x="21290" y="232"/>
                </a:moveTo>
                <a:cubicBezTo>
                  <a:pt x="20979" y="-78"/>
                  <a:pt x="20483" y="-78"/>
                  <a:pt x="20172" y="232"/>
                </a:cubicBezTo>
                <a:lnTo>
                  <a:pt x="1614" y="18791"/>
                </a:lnTo>
                <a:lnTo>
                  <a:pt x="1614" y="6625"/>
                </a:lnTo>
                <a:cubicBezTo>
                  <a:pt x="1614" y="6191"/>
                  <a:pt x="1241" y="5819"/>
                  <a:pt x="807" y="5819"/>
                </a:cubicBezTo>
                <a:cubicBezTo>
                  <a:pt x="372" y="5819"/>
                  <a:pt x="0" y="6191"/>
                  <a:pt x="0" y="6625"/>
                </a:cubicBezTo>
                <a:lnTo>
                  <a:pt x="0" y="20715"/>
                </a:lnTo>
                <a:cubicBezTo>
                  <a:pt x="0" y="21150"/>
                  <a:pt x="372" y="21522"/>
                  <a:pt x="807" y="21522"/>
                </a:cubicBezTo>
                <a:lnTo>
                  <a:pt x="14897" y="21522"/>
                </a:lnTo>
                <a:cubicBezTo>
                  <a:pt x="15331" y="21522"/>
                  <a:pt x="15703" y="21150"/>
                  <a:pt x="15703" y="20715"/>
                </a:cubicBezTo>
                <a:cubicBezTo>
                  <a:pt x="15703" y="20281"/>
                  <a:pt x="15331" y="19908"/>
                  <a:pt x="14897" y="19908"/>
                </a:cubicBezTo>
                <a:lnTo>
                  <a:pt x="2731" y="19908"/>
                </a:lnTo>
                <a:lnTo>
                  <a:pt x="21290" y="1350"/>
                </a:lnTo>
                <a:cubicBezTo>
                  <a:pt x="21600" y="1039"/>
                  <a:pt x="21600" y="543"/>
                  <a:pt x="21290" y="23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5" name="Form"/>
          <p:cNvSpPr/>
          <p:nvPr/>
        </p:nvSpPr>
        <p:spPr>
          <a:xfrm>
            <a:off x="5035550" y="3956050"/>
            <a:ext cx="220187" cy="220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22" extrusionOk="0">
                <a:moveTo>
                  <a:pt x="21025" y="21460"/>
                </a:moveTo>
                <a:cubicBezTo>
                  <a:pt x="21336" y="21336"/>
                  <a:pt x="21522" y="21025"/>
                  <a:pt x="21522" y="20715"/>
                </a:cubicBezTo>
                <a:lnTo>
                  <a:pt x="21522" y="6625"/>
                </a:lnTo>
                <a:cubicBezTo>
                  <a:pt x="21522" y="6191"/>
                  <a:pt x="21150" y="5819"/>
                  <a:pt x="20715" y="5819"/>
                </a:cubicBezTo>
                <a:cubicBezTo>
                  <a:pt x="20281" y="5819"/>
                  <a:pt x="19908" y="6191"/>
                  <a:pt x="19908" y="6625"/>
                </a:cubicBezTo>
                <a:lnTo>
                  <a:pt x="19908" y="18791"/>
                </a:lnTo>
                <a:lnTo>
                  <a:pt x="1350" y="232"/>
                </a:lnTo>
                <a:cubicBezTo>
                  <a:pt x="1039" y="-78"/>
                  <a:pt x="543" y="-78"/>
                  <a:pt x="232" y="232"/>
                </a:cubicBezTo>
                <a:cubicBezTo>
                  <a:pt x="-78" y="543"/>
                  <a:pt x="-78" y="1039"/>
                  <a:pt x="232" y="1350"/>
                </a:cubicBezTo>
                <a:lnTo>
                  <a:pt x="18791" y="19908"/>
                </a:lnTo>
                <a:lnTo>
                  <a:pt x="6625" y="19908"/>
                </a:lnTo>
                <a:cubicBezTo>
                  <a:pt x="6191" y="19908"/>
                  <a:pt x="5819" y="20281"/>
                  <a:pt x="5819" y="20715"/>
                </a:cubicBezTo>
                <a:cubicBezTo>
                  <a:pt x="5819" y="21150"/>
                  <a:pt x="6191" y="21522"/>
                  <a:pt x="6625" y="21522"/>
                </a:cubicBezTo>
                <a:lnTo>
                  <a:pt x="20715" y="21522"/>
                </a:lnTo>
                <a:cubicBezTo>
                  <a:pt x="20839" y="21522"/>
                  <a:pt x="20963" y="21522"/>
                  <a:pt x="21025" y="214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6" name="Form"/>
          <p:cNvSpPr/>
          <p:nvPr/>
        </p:nvSpPr>
        <p:spPr>
          <a:xfrm>
            <a:off x="5683250" y="3911600"/>
            <a:ext cx="220663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21214" y="7425"/>
                </a:moveTo>
                <a:lnTo>
                  <a:pt x="11278" y="180"/>
                </a:lnTo>
                <a:lnTo>
                  <a:pt x="11278" y="180"/>
                </a:lnTo>
                <a:cubicBezTo>
                  <a:pt x="11155" y="90"/>
                  <a:pt x="10908" y="0"/>
                  <a:pt x="10723" y="0"/>
                </a:cubicBezTo>
                <a:cubicBezTo>
                  <a:pt x="10538" y="0"/>
                  <a:pt x="10291" y="45"/>
                  <a:pt x="10168" y="180"/>
                </a:cubicBezTo>
                <a:lnTo>
                  <a:pt x="232" y="7425"/>
                </a:lnTo>
                <a:cubicBezTo>
                  <a:pt x="-77" y="7650"/>
                  <a:pt x="-77" y="8010"/>
                  <a:pt x="232" y="8235"/>
                </a:cubicBezTo>
                <a:cubicBezTo>
                  <a:pt x="417" y="8370"/>
                  <a:pt x="602" y="8415"/>
                  <a:pt x="787" y="8415"/>
                </a:cubicBezTo>
                <a:cubicBezTo>
                  <a:pt x="972" y="8415"/>
                  <a:pt x="1219" y="8370"/>
                  <a:pt x="1342" y="8235"/>
                </a:cubicBezTo>
                <a:lnTo>
                  <a:pt x="9921" y="1980"/>
                </a:lnTo>
                <a:lnTo>
                  <a:pt x="9921" y="21015"/>
                </a:lnTo>
                <a:cubicBezTo>
                  <a:pt x="9921" y="21330"/>
                  <a:pt x="10291" y="21600"/>
                  <a:pt x="10723" y="21600"/>
                </a:cubicBezTo>
                <a:cubicBezTo>
                  <a:pt x="11155" y="21600"/>
                  <a:pt x="11525" y="21330"/>
                  <a:pt x="11525" y="21015"/>
                </a:cubicBezTo>
                <a:lnTo>
                  <a:pt x="11525" y="1980"/>
                </a:lnTo>
                <a:lnTo>
                  <a:pt x="20104" y="8235"/>
                </a:lnTo>
                <a:cubicBezTo>
                  <a:pt x="20289" y="8370"/>
                  <a:pt x="20474" y="8415"/>
                  <a:pt x="20659" y="8415"/>
                </a:cubicBezTo>
                <a:cubicBezTo>
                  <a:pt x="20844" y="8415"/>
                  <a:pt x="21091" y="8370"/>
                  <a:pt x="21215" y="8235"/>
                </a:cubicBezTo>
                <a:cubicBezTo>
                  <a:pt x="21523" y="8010"/>
                  <a:pt x="21523" y="7650"/>
                  <a:pt x="21214" y="742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7" name="Form"/>
          <p:cNvSpPr/>
          <p:nvPr/>
        </p:nvSpPr>
        <p:spPr>
          <a:xfrm>
            <a:off x="6337300" y="3911600"/>
            <a:ext cx="220663" cy="304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544" extrusionOk="0">
                <a:moveTo>
                  <a:pt x="21214" y="13337"/>
                </a:moveTo>
                <a:cubicBezTo>
                  <a:pt x="20906" y="13113"/>
                  <a:pt x="20412" y="13113"/>
                  <a:pt x="20104" y="13337"/>
                </a:cubicBezTo>
                <a:lnTo>
                  <a:pt x="11525" y="19579"/>
                </a:lnTo>
                <a:lnTo>
                  <a:pt x="11525" y="584"/>
                </a:lnTo>
                <a:cubicBezTo>
                  <a:pt x="11525" y="269"/>
                  <a:pt x="11155" y="0"/>
                  <a:pt x="10723" y="0"/>
                </a:cubicBezTo>
                <a:cubicBezTo>
                  <a:pt x="10291" y="0"/>
                  <a:pt x="9921" y="269"/>
                  <a:pt x="9921" y="584"/>
                </a:cubicBezTo>
                <a:lnTo>
                  <a:pt x="9921" y="19579"/>
                </a:lnTo>
                <a:lnTo>
                  <a:pt x="1342" y="13337"/>
                </a:lnTo>
                <a:cubicBezTo>
                  <a:pt x="1034" y="13113"/>
                  <a:pt x="540" y="13113"/>
                  <a:pt x="232" y="13337"/>
                </a:cubicBezTo>
                <a:cubicBezTo>
                  <a:pt x="-77" y="13562"/>
                  <a:pt x="-77" y="13921"/>
                  <a:pt x="232" y="14146"/>
                </a:cubicBezTo>
                <a:lnTo>
                  <a:pt x="10168" y="21375"/>
                </a:lnTo>
                <a:lnTo>
                  <a:pt x="10168" y="21375"/>
                </a:lnTo>
                <a:cubicBezTo>
                  <a:pt x="10476" y="21600"/>
                  <a:pt x="10970" y="21600"/>
                  <a:pt x="11278" y="21375"/>
                </a:cubicBezTo>
                <a:lnTo>
                  <a:pt x="21214" y="14146"/>
                </a:lnTo>
                <a:cubicBezTo>
                  <a:pt x="21523" y="13921"/>
                  <a:pt x="21523" y="13562"/>
                  <a:pt x="21214" y="1333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8" name="Form"/>
          <p:cNvSpPr/>
          <p:nvPr/>
        </p:nvSpPr>
        <p:spPr>
          <a:xfrm>
            <a:off x="6953250" y="3956050"/>
            <a:ext cx="304672" cy="220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23" extrusionOk="0">
                <a:moveTo>
                  <a:pt x="21410" y="11187"/>
                </a:moveTo>
                <a:cubicBezTo>
                  <a:pt x="21544" y="10878"/>
                  <a:pt x="21544" y="10444"/>
                  <a:pt x="21320" y="10197"/>
                </a:cubicBezTo>
                <a:lnTo>
                  <a:pt x="14105" y="232"/>
                </a:lnTo>
                <a:cubicBezTo>
                  <a:pt x="13881" y="-77"/>
                  <a:pt x="13522" y="-77"/>
                  <a:pt x="13298" y="232"/>
                </a:cubicBezTo>
                <a:cubicBezTo>
                  <a:pt x="13074" y="542"/>
                  <a:pt x="13074" y="1037"/>
                  <a:pt x="13298" y="1346"/>
                </a:cubicBezTo>
                <a:lnTo>
                  <a:pt x="19527" y="9949"/>
                </a:lnTo>
                <a:lnTo>
                  <a:pt x="1961" y="9949"/>
                </a:lnTo>
                <a:lnTo>
                  <a:pt x="8190" y="1346"/>
                </a:lnTo>
                <a:cubicBezTo>
                  <a:pt x="8414" y="1037"/>
                  <a:pt x="8414" y="542"/>
                  <a:pt x="8190" y="232"/>
                </a:cubicBezTo>
                <a:cubicBezTo>
                  <a:pt x="7966" y="-77"/>
                  <a:pt x="7607" y="-77"/>
                  <a:pt x="7383" y="232"/>
                </a:cubicBezTo>
                <a:lnTo>
                  <a:pt x="168" y="10197"/>
                </a:lnTo>
                <a:cubicBezTo>
                  <a:pt x="-56" y="10506"/>
                  <a:pt x="-56" y="11001"/>
                  <a:pt x="168" y="11311"/>
                </a:cubicBezTo>
                <a:lnTo>
                  <a:pt x="7383" y="21275"/>
                </a:lnTo>
                <a:cubicBezTo>
                  <a:pt x="7517" y="21461"/>
                  <a:pt x="7652" y="21523"/>
                  <a:pt x="7786" y="21523"/>
                </a:cubicBezTo>
                <a:cubicBezTo>
                  <a:pt x="7921" y="21523"/>
                  <a:pt x="8100" y="21461"/>
                  <a:pt x="8190" y="21275"/>
                </a:cubicBezTo>
                <a:cubicBezTo>
                  <a:pt x="8414" y="20966"/>
                  <a:pt x="8414" y="20471"/>
                  <a:pt x="8190" y="20161"/>
                </a:cubicBezTo>
                <a:lnTo>
                  <a:pt x="1961" y="11558"/>
                </a:lnTo>
                <a:lnTo>
                  <a:pt x="19527" y="11558"/>
                </a:lnTo>
                <a:lnTo>
                  <a:pt x="13298" y="20161"/>
                </a:lnTo>
                <a:cubicBezTo>
                  <a:pt x="13074" y="20471"/>
                  <a:pt x="13074" y="20966"/>
                  <a:pt x="13298" y="21275"/>
                </a:cubicBezTo>
                <a:cubicBezTo>
                  <a:pt x="13433" y="21461"/>
                  <a:pt x="13567" y="21523"/>
                  <a:pt x="13702" y="21523"/>
                </a:cubicBezTo>
                <a:cubicBezTo>
                  <a:pt x="13836" y="21523"/>
                  <a:pt x="14015" y="21461"/>
                  <a:pt x="14105" y="21275"/>
                </a:cubicBezTo>
                <a:lnTo>
                  <a:pt x="21320" y="11311"/>
                </a:lnTo>
                <a:cubicBezTo>
                  <a:pt x="21365" y="11249"/>
                  <a:pt x="21365" y="11187"/>
                  <a:pt x="21410" y="1118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9" name="Form"/>
          <p:cNvSpPr/>
          <p:nvPr/>
        </p:nvSpPr>
        <p:spPr>
          <a:xfrm>
            <a:off x="7645400" y="3917950"/>
            <a:ext cx="220663" cy="304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88" extrusionOk="0">
                <a:moveTo>
                  <a:pt x="20104" y="13298"/>
                </a:moveTo>
                <a:lnTo>
                  <a:pt x="11525" y="19527"/>
                </a:lnTo>
                <a:lnTo>
                  <a:pt x="11525" y="1961"/>
                </a:lnTo>
                <a:lnTo>
                  <a:pt x="20104" y="8190"/>
                </a:lnTo>
                <a:cubicBezTo>
                  <a:pt x="20289" y="8324"/>
                  <a:pt x="20474" y="8369"/>
                  <a:pt x="20659" y="8369"/>
                </a:cubicBezTo>
                <a:cubicBezTo>
                  <a:pt x="20844" y="8369"/>
                  <a:pt x="21091" y="8324"/>
                  <a:pt x="21214" y="8190"/>
                </a:cubicBezTo>
                <a:cubicBezTo>
                  <a:pt x="21523" y="7966"/>
                  <a:pt x="21523" y="7607"/>
                  <a:pt x="21214" y="7383"/>
                </a:cubicBezTo>
                <a:lnTo>
                  <a:pt x="11278" y="168"/>
                </a:lnTo>
                <a:cubicBezTo>
                  <a:pt x="10970" y="-56"/>
                  <a:pt x="10476" y="-56"/>
                  <a:pt x="10168" y="168"/>
                </a:cubicBezTo>
                <a:lnTo>
                  <a:pt x="232" y="7383"/>
                </a:lnTo>
                <a:cubicBezTo>
                  <a:pt x="-77" y="7607"/>
                  <a:pt x="-77" y="7966"/>
                  <a:pt x="232" y="8190"/>
                </a:cubicBezTo>
                <a:cubicBezTo>
                  <a:pt x="417" y="8324"/>
                  <a:pt x="602" y="8369"/>
                  <a:pt x="787" y="8369"/>
                </a:cubicBezTo>
                <a:cubicBezTo>
                  <a:pt x="972" y="8369"/>
                  <a:pt x="1219" y="8324"/>
                  <a:pt x="1342" y="8190"/>
                </a:cubicBezTo>
                <a:lnTo>
                  <a:pt x="9921" y="1961"/>
                </a:lnTo>
                <a:lnTo>
                  <a:pt x="9921" y="19527"/>
                </a:lnTo>
                <a:lnTo>
                  <a:pt x="1342" y="13298"/>
                </a:lnTo>
                <a:cubicBezTo>
                  <a:pt x="1034" y="13074"/>
                  <a:pt x="540" y="13074"/>
                  <a:pt x="232" y="13298"/>
                </a:cubicBezTo>
                <a:cubicBezTo>
                  <a:pt x="-77" y="13522"/>
                  <a:pt x="-77" y="13881"/>
                  <a:pt x="232" y="14105"/>
                </a:cubicBezTo>
                <a:lnTo>
                  <a:pt x="10168" y="21320"/>
                </a:lnTo>
                <a:cubicBezTo>
                  <a:pt x="10476" y="21544"/>
                  <a:pt x="10970" y="21544"/>
                  <a:pt x="11278" y="21320"/>
                </a:cubicBezTo>
                <a:lnTo>
                  <a:pt x="21214" y="14105"/>
                </a:lnTo>
                <a:cubicBezTo>
                  <a:pt x="21523" y="13881"/>
                  <a:pt x="21523" y="13522"/>
                  <a:pt x="21214" y="13298"/>
                </a:cubicBezTo>
                <a:cubicBezTo>
                  <a:pt x="20906" y="13074"/>
                  <a:pt x="20412" y="13074"/>
                  <a:pt x="20104" y="1329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0" name="Form"/>
          <p:cNvSpPr/>
          <p:nvPr/>
        </p:nvSpPr>
        <p:spPr>
          <a:xfrm>
            <a:off x="172720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2220" y="7611"/>
                </a:moveTo>
                <a:cubicBezTo>
                  <a:pt x="12065" y="7611"/>
                  <a:pt x="11922" y="7671"/>
                  <a:pt x="11803" y="7790"/>
                </a:cubicBezTo>
                <a:cubicBezTo>
                  <a:pt x="11566" y="8028"/>
                  <a:pt x="11566" y="8414"/>
                  <a:pt x="11803" y="8652"/>
                </a:cubicBezTo>
                <a:lnTo>
                  <a:pt x="13468" y="10317"/>
                </a:lnTo>
                <a:lnTo>
                  <a:pt x="7284" y="10317"/>
                </a:lnTo>
                <a:cubicBezTo>
                  <a:pt x="6951" y="10317"/>
                  <a:pt x="6660" y="10593"/>
                  <a:pt x="6660" y="10926"/>
                </a:cubicBezTo>
                <a:cubicBezTo>
                  <a:pt x="6660" y="11259"/>
                  <a:pt x="6951" y="11551"/>
                  <a:pt x="7284" y="11551"/>
                </a:cubicBezTo>
                <a:lnTo>
                  <a:pt x="13468" y="11551"/>
                </a:lnTo>
                <a:lnTo>
                  <a:pt x="11803" y="13216"/>
                </a:lnTo>
                <a:cubicBezTo>
                  <a:pt x="11566" y="13454"/>
                  <a:pt x="11566" y="13885"/>
                  <a:pt x="11803" y="14122"/>
                </a:cubicBezTo>
                <a:cubicBezTo>
                  <a:pt x="12041" y="14360"/>
                  <a:pt x="12413" y="14313"/>
                  <a:pt x="12651" y="14122"/>
                </a:cubicBezTo>
                <a:cubicBezTo>
                  <a:pt x="12794" y="13980"/>
                  <a:pt x="12984" y="13789"/>
                  <a:pt x="13126" y="13647"/>
                </a:cubicBezTo>
                <a:cubicBezTo>
                  <a:pt x="13745" y="13028"/>
                  <a:pt x="14369" y="12404"/>
                  <a:pt x="14940" y="11833"/>
                </a:cubicBezTo>
                <a:cubicBezTo>
                  <a:pt x="15130" y="11595"/>
                  <a:pt x="15410" y="11402"/>
                  <a:pt x="15505" y="11164"/>
                </a:cubicBezTo>
                <a:cubicBezTo>
                  <a:pt x="15600" y="10926"/>
                  <a:pt x="15562" y="10686"/>
                  <a:pt x="15371" y="10495"/>
                </a:cubicBezTo>
                <a:lnTo>
                  <a:pt x="12651" y="7790"/>
                </a:lnTo>
                <a:cubicBezTo>
                  <a:pt x="12532" y="7671"/>
                  <a:pt x="12374" y="7611"/>
                  <a:pt x="12220" y="761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1" name="Form"/>
          <p:cNvSpPr/>
          <p:nvPr/>
        </p:nvSpPr>
        <p:spPr>
          <a:xfrm>
            <a:off x="2381250" y="2800350"/>
            <a:ext cx="288335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600" extrusionOk="0">
                <a:moveTo>
                  <a:pt x="10769" y="0"/>
                </a:moveTo>
                <a:cubicBezTo>
                  <a:pt x="4836" y="0"/>
                  <a:pt x="0" y="4846"/>
                  <a:pt x="0" y="10793"/>
                </a:cubicBezTo>
                <a:cubicBezTo>
                  <a:pt x="0" y="16739"/>
                  <a:pt x="4836" y="21600"/>
                  <a:pt x="10769" y="21600"/>
                </a:cubicBezTo>
                <a:cubicBezTo>
                  <a:pt x="16702" y="21600"/>
                  <a:pt x="21553" y="16739"/>
                  <a:pt x="21553" y="10793"/>
                </a:cubicBezTo>
                <a:cubicBezTo>
                  <a:pt x="21600" y="4846"/>
                  <a:pt x="16750" y="0"/>
                  <a:pt x="10769" y="0"/>
                </a:cubicBezTo>
                <a:close/>
                <a:moveTo>
                  <a:pt x="10769" y="1278"/>
                </a:moveTo>
                <a:cubicBezTo>
                  <a:pt x="16038" y="1278"/>
                  <a:pt x="20321" y="5572"/>
                  <a:pt x="20321" y="10852"/>
                </a:cubicBezTo>
                <a:cubicBezTo>
                  <a:pt x="20369" y="16085"/>
                  <a:pt x="16038" y="20411"/>
                  <a:pt x="10769" y="20411"/>
                </a:cubicBezTo>
                <a:cubicBezTo>
                  <a:pt x="5500" y="20411"/>
                  <a:pt x="1231" y="16132"/>
                  <a:pt x="1231" y="10852"/>
                </a:cubicBezTo>
                <a:cubicBezTo>
                  <a:pt x="1231" y="5572"/>
                  <a:pt x="5500" y="1278"/>
                  <a:pt x="10769" y="1278"/>
                </a:cubicBezTo>
                <a:close/>
                <a:moveTo>
                  <a:pt x="9953" y="7611"/>
                </a:moveTo>
                <a:cubicBezTo>
                  <a:pt x="9799" y="7611"/>
                  <a:pt x="9642" y="7671"/>
                  <a:pt x="9523" y="7790"/>
                </a:cubicBezTo>
                <a:lnTo>
                  <a:pt x="6823" y="10495"/>
                </a:lnTo>
                <a:cubicBezTo>
                  <a:pt x="6586" y="10733"/>
                  <a:pt x="6586" y="11120"/>
                  <a:pt x="6823" y="11357"/>
                </a:cubicBezTo>
                <a:cubicBezTo>
                  <a:pt x="6871" y="11405"/>
                  <a:pt x="6924" y="11459"/>
                  <a:pt x="6972" y="11506"/>
                </a:cubicBezTo>
                <a:cubicBezTo>
                  <a:pt x="7256" y="11792"/>
                  <a:pt x="7488" y="12023"/>
                  <a:pt x="7773" y="12309"/>
                </a:cubicBezTo>
                <a:cubicBezTo>
                  <a:pt x="8342" y="12880"/>
                  <a:pt x="8909" y="13448"/>
                  <a:pt x="9478" y="14018"/>
                </a:cubicBezTo>
                <a:cubicBezTo>
                  <a:pt x="9668" y="14209"/>
                  <a:pt x="9906" y="14307"/>
                  <a:pt x="10190" y="14212"/>
                </a:cubicBezTo>
                <a:cubicBezTo>
                  <a:pt x="10570" y="14069"/>
                  <a:pt x="10715" y="13501"/>
                  <a:pt x="10383" y="13216"/>
                </a:cubicBezTo>
                <a:lnTo>
                  <a:pt x="8722" y="11551"/>
                </a:lnTo>
                <a:lnTo>
                  <a:pt x="14892" y="11551"/>
                </a:lnTo>
                <a:cubicBezTo>
                  <a:pt x="15225" y="11551"/>
                  <a:pt x="15515" y="11259"/>
                  <a:pt x="15515" y="10926"/>
                </a:cubicBezTo>
                <a:cubicBezTo>
                  <a:pt x="15515" y="10593"/>
                  <a:pt x="15225" y="10317"/>
                  <a:pt x="14892" y="10317"/>
                </a:cubicBezTo>
                <a:lnTo>
                  <a:pt x="8722" y="10317"/>
                </a:lnTo>
                <a:lnTo>
                  <a:pt x="10383" y="8652"/>
                </a:lnTo>
                <a:cubicBezTo>
                  <a:pt x="10621" y="8414"/>
                  <a:pt x="10621" y="8027"/>
                  <a:pt x="10383" y="7790"/>
                </a:cubicBezTo>
                <a:cubicBezTo>
                  <a:pt x="10265" y="7671"/>
                  <a:pt x="10107" y="7611"/>
                  <a:pt x="9953" y="761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2" name="Form"/>
          <p:cNvSpPr/>
          <p:nvPr/>
        </p:nvSpPr>
        <p:spPr>
          <a:xfrm>
            <a:off x="303530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86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414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0926" y="6660"/>
                </a:moveTo>
                <a:cubicBezTo>
                  <a:pt x="10772" y="6660"/>
                  <a:pt x="10614" y="6719"/>
                  <a:pt x="10495" y="6838"/>
                </a:cubicBezTo>
                <a:lnTo>
                  <a:pt x="7790" y="9544"/>
                </a:lnTo>
                <a:cubicBezTo>
                  <a:pt x="7552" y="9782"/>
                  <a:pt x="7552" y="10168"/>
                  <a:pt x="7790" y="10406"/>
                </a:cubicBezTo>
                <a:cubicBezTo>
                  <a:pt x="7932" y="10549"/>
                  <a:pt x="8078" y="10599"/>
                  <a:pt x="8221" y="10599"/>
                </a:cubicBezTo>
                <a:cubicBezTo>
                  <a:pt x="8363" y="10599"/>
                  <a:pt x="8557" y="10549"/>
                  <a:pt x="8652" y="10406"/>
                </a:cubicBezTo>
                <a:lnTo>
                  <a:pt x="10317" y="8741"/>
                </a:lnTo>
                <a:lnTo>
                  <a:pt x="10317" y="14925"/>
                </a:lnTo>
                <a:cubicBezTo>
                  <a:pt x="10317" y="15258"/>
                  <a:pt x="10593" y="15550"/>
                  <a:pt x="10926" y="15550"/>
                </a:cubicBezTo>
                <a:cubicBezTo>
                  <a:pt x="11259" y="15550"/>
                  <a:pt x="11551" y="15258"/>
                  <a:pt x="11551" y="14925"/>
                </a:cubicBezTo>
                <a:lnTo>
                  <a:pt x="11551" y="8741"/>
                </a:lnTo>
                <a:lnTo>
                  <a:pt x="13216" y="10406"/>
                </a:lnTo>
                <a:cubicBezTo>
                  <a:pt x="13358" y="10549"/>
                  <a:pt x="13504" y="10599"/>
                  <a:pt x="13647" y="10599"/>
                </a:cubicBezTo>
                <a:cubicBezTo>
                  <a:pt x="13789" y="10599"/>
                  <a:pt x="13968" y="10549"/>
                  <a:pt x="14063" y="10406"/>
                </a:cubicBezTo>
                <a:cubicBezTo>
                  <a:pt x="14301" y="10168"/>
                  <a:pt x="14301" y="9782"/>
                  <a:pt x="14063" y="9544"/>
                </a:cubicBezTo>
                <a:lnTo>
                  <a:pt x="11357" y="6838"/>
                </a:lnTo>
                <a:cubicBezTo>
                  <a:pt x="11239" y="6719"/>
                  <a:pt x="11081" y="6660"/>
                  <a:pt x="10926" y="66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3" name="Form"/>
          <p:cNvSpPr/>
          <p:nvPr/>
        </p:nvSpPr>
        <p:spPr>
          <a:xfrm>
            <a:off x="368935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86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414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0926" y="6660"/>
                </a:moveTo>
                <a:cubicBezTo>
                  <a:pt x="10593" y="6660"/>
                  <a:pt x="10317" y="6951"/>
                  <a:pt x="10317" y="7284"/>
                </a:cubicBezTo>
                <a:lnTo>
                  <a:pt x="10317" y="13468"/>
                </a:lnTo>
                <a:lnTo>
                  <a:pt x="8652" y="11803"/>
                </a:lnTo>
                <a:cubicBezTo>
                  <a:pt x="8414" y="11566"/>
                  <a:pt x="8027" y="11566"/>
                  <a:pt x="7790" y="11803"/>
                </a:cubicBezTo>
                <a:cubicBezTo>
                  <a:pt x="7552" y="12041"/>
                  <a:pt x="7552" y="12413"/>
                  <a:pt x="7790" y="12651"/>
                </a:cubicBezTo>
                <a:lnTo>
                  <a:pt x="10495" y="15371"/>
                </a:lnTo>
                <a:cubicBezTo>
                  <a:pt x="10733" y="15609"/>
                  <a:pt x="11120" y="15609"/>
                  <a:pt x="11357" y="15371"/>
                </a:cubicBezTo>
                <a:lnTo>
                  <a:pt x="14063" y="12651"/>
                </a:lnTo>
                <a:cubicBezTo>
                  <a:pt x="14301" y="12413"/>
                  <a:pt x="14301" y="12041"/>
                  <a:pt x="14063" y="11803"/>
                </a:cubicBezTo>
                <a:cubicBezTo>
                  <a:pt x="13825" y="11566"/>
                  <a:pt x="13454" y="11566"/>
                  <a:pt x="13216" y="11803"/>
                </a:cubicBezTo>
                <a:lnTo>
                  <a:pt x="11551" y="13468"/>
                </a:lnTo>
                <a:lnTo>
                  <a:pt x="11551" y="7284"/>
                </a:lnTo>
                <a:cubicBezTo>
                  <a:pt x="11551" y="6951"/>
                  <a:pt x="11259" y="6660"/>
                  <a:pt x="10926" y="66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4" name="Form"/>
          <p:cNvSpPr/>
          <p:nvPr/>
        </p:nvSpPr>
        <p:spPr>
          <a:xfrm>
            <a:off x="4343479" y="2800350"/>
            <a:ext cx="288688" cy="28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4" h="21600" extrusionOk="0">
                <a:moveTo>
                  <a:pt x="9859" y="0"/>
                </a:moveTo>
                <a:cubicBezTo>
                  <a:pt x="7304" y="0"/>
                  <a:pt x="4839" y="1038"/>
                  <a:pt x="2890" y="3175"/>
                </a:cubicBezTo>
                <a:cubicBezTo>
                  <a:pt x="-963" y="7400"/>
                  <a:pt x="-963" y="14248"/>
                  <a:pt x="2890" y="18425"/>
                </a:cubicBezTo>
                <a:cubicBezTo>
                  <a:pt x="4796" y="20514"/>
                  <a:pt x="7304" y="21600"/>
                  <a:pt x="9859" y="21600"/>
                </a:cubicBezTo>
                <a:cubicBezTo>
                  <a:pt x="12413" y="21600"/>
                  <a:pt x="14878" y="20562"/>
                  <a:pt x="16827" y="18425"/>
                </a:cubicBezTo>
                <a:cubicBezTo>
                  <a:pt x="20637" y="14200"/>
                  <a:pt x="20637" y="7352"/>
                  <a:pt x="16827" y="3175"/>
                </a:cubicBezTo>
                <a:cubicBezTo>
                  <a:pt x="14922" y="1086"/>
                  <a:pt x="12413" y="0"/>
                  <a:pt x="9859" y="0"/>
                </a:cubicBezTo>
                <a:close/>
                <a:moveTo>
                  <a:pt x="9859" y="1276"/>
                </a:moveTo>
                <a:cubicBezTo>
                  <a:pt x="12197" y="1276"/>
                  <a:pt x="14356" y="2276"/>
                  <a:pt x="16001" y="4080"/>
                </a:cubicBezTo>
                <a:cubicBezTo>
                  <a:pt x="17647" y="5884"/>
                  <a:pt x="18559" y="8314"/>
                  <a:pt x="18559" y="10830"/>
                </a:cubicBezTo>
                <a:cubicBezTo>
                  <a:pt x="18559" y="13346"/>
                  <a:pt x="17647" y="15761"/>
                  <a:pt x="16001" y="17565"/>
                </a:cubicBezTo>
                <a:cubicBezTo>
                  <a:pt x="14356" y="19369"/>
                  <a:pt x="12153" y="20369"/>
                  <a:pt x="9859" y="20369"/>
                </a:cubicBezTo>
                <a:cubicBezTo>
                  <a:pt x="7521" y="20369"/>
                  <a:pt x="5348" y="19369"/>
                  <a:pt x="3702" y="17565"/>
                </a:cubicBezTo>
                <a:cubicBezTo>
                  <a:pt x="2057" y="15761"/>
                  <a:pt x="1159" y="13346"/>
                  <a:pt x="1159" y="10830"/>
                </a:cubicBezTo>
                <a:cubicBezTo>
                  <a:pt x="1159" y="8266"/>
                  <a:pt x="2057" y="5884"/>
                  <a:pt x="3702" y="4080"/>
                </a:cubicBezTo>
                <a:cubicBezTo>
                  <a:pt x="5348" y="2276"/>
                  <a:pt x="7564" y="1276"/>
                  <a:pt x="9859" y="1276"/>
                </a:cubicBezTo>
                <a:close/>
                <a:moveTo>
                  <a:pt x="8952" y="7596"/>
                </a:moveTo>
                <a:cubicBezTo>
                  <a:pt x="8649" y="7596"/>
                  <a:pt x="8384" y="7886"/>
                  <a:pt x="8384" y="8219"/>
                </a:cubicBezTo>
                <a:cubicBezTo>
                  <a:pt x="8384" y="8551"/>
                  <a:pt x="8649" y="8827"/>
                  <a:pt x="8952" y="8827"/>
                </a:cubicBezTo>
                <a:lnTo>
                  <a:pt x="11076" y="8827"/>
                </a:lnTo>
                <a:lnTo>
                  <a:pt x="7085" y="13144"/>
                </a:lnTo>
                <a:cubicBezTo>
                  <a:pt x="6868" y="13381"/>
                  <a:pt x="6871" y="13723"/>
                  <a:pt x="7044" y="13960"/>
                </a:cubicBezTo>
                <a:cubicBezTo>
                  <a:pt x="7261" y="14245"/>
                  <a:pt x="7653" y="14242"/>
                  <a:pt x="7870" y="14004"/>
                </a:cubicBezTo>
                <a:lnTo>
                  <a:pt x="11848" y="9643"/>
                </a:lnTo>
                <a:lnTo>
                  <a:pt x="11848" y="11957"/>
                </a:lnTo>
                <a:cubicBezTo>
                  <a:pt x="11848" y="12289"/>
                  <a:pt x="12113" y="12580"/>
                  <a:pt x="12416" y="12580"/>
                </a:cubicBezTo>
                <a:cubicBezTo>
                  <a:pt x="12719" y="12580"/>
                  <a:pt x="12984" y="12289"/>
                  <a:pt x="12984" y="11957"/>
                </a:cubicBezTo>
                <a:lnTo>
                  <a:pt x="12984" y="8159"/>
                </a:lnTo>
                <a:cubicBezTo>
                  <a:pt x="12984" y="8112"/>
                  <a:pt x="12930" y="8073"/>
                  <a:pt x="12930" y="8026"/>
                </a:cubicBezTo>
                <a:cubicBezTo>
                  <a:pt x="12843" y="7788"/>
                  <a:pt x="12632" y="7596"/>
                  <a:pt x="12416" y="7596"/>
                </a:cubicBezTo>
                <a:lnTo>
                  <a:pt x="8952" y="759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5" name="Form"/>
          <p:cNvSpPr/>
          <p:nvPr/>
        </p:nvSpPr>
        <p:spPr>
          <a:xfrm>
            <a:off x="4997529" y="2800350"/>
            <a:ext cx="289164" cy="28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7" h="21600" extrusionOk="0">
                <a:moveTo>
                  <a:pt x="9839" y="0"/>
                </a:moveTo>
                <a:cubicBezTo>
                  <a:pt x="7333" y="0"/>
                  <a:pt x="4829" y="1038"/>
                  <a:pt x="2885" y="3175"/>
                </a:cubicBezTo>
                <a:cubicBezTo>
                  <a:pt x="-961" y="7400"/>
                  <a:pt x="-961" y="14248"/>
                  <a:pt x="2885" y="18425"/>
                </a:cubicBezTo>
                <a:cubicBezTo>
                  <a:pt x="4786" y="20514"/>
                  <a:pt x="7290" y="21600"/>
                  <a:pt x="9839" y="21600"/>
                </a:cubicBezTo>
                <a:cubicBezTo>
                  <a:pt x="12345" y="21600"/>
                  <a:pt x="14849" y="20562"/>
                  <a:pt x="16793" y="18425"/>
                </a:cubicBezTo>
                <a:cubicBezTo>
                  <a:pt x="20639" y="14200"/>
                  <a:pt x="20639" y="7352"/>
                  <a:pt x="16793" y="3175"/>
                </a:cubicBezTo>
                <a:cubicBezTo>
                  <a:pt x="14892" y="1086"/>
                  <a:pt x="12388" y="0"/>
                  <a:pt x="9839" y="0"/>
                </a:cubicBezTo>
                <a:close/>
                <a:moveTo>
                  <a:pt x="9880" y="1231"/>
                </a:moveTo>
                <a:cubicBezTo>
                  <a:pt x="12213" y="1231"/>
                  <a:pt x="14368" y="2231"/>
                  <a:pt x="16010" y="4035"/>
                </a:cubicBezTo>
                <a:cubicBezTo>
                  <a:pt x="19424" y="7738"/>
                  <a:pt x="19424" y="13815"/>
                  <a:pt x="16010" y="17565"/>
                </a:cubicBezTo>
                <a:cubicBezTo>
                  <a:pt x="14368" y="19369"/>
                  <a:pt x="12170" y="20369"/>
                  <a:pt x="9880" y="20369"/>
                </a:cubicBezTo>
                <a:cubicBezTo>
                  <a:pt x="7546" y="20369"/>
                  <a:pt x="5391" y="19369"/>
                  <a:pt x="3749" y="17565"/>
                </a:cubicBezTo>
                <a:cubicBezTo>
                  <a:pt x="335" y="13815"/>
                  <a:pt x="335" y="7785"/>
                  <a:pt x="3749" y="4035"/>
                </a:cubicBezTo>
                <a:cubicBezTo>
                  <a:pt x="5391" y="2231"/>
                  <a:pt x="7589" y="1231"/>
                  <a:pt x="9880" y="1231"/>
                </a:cubicBezTo>
                <a:close/>
                <a:moveTo>
                  <a:pt x="7044" y="7596"/>
                </a:moveTo>
                <a:cubicBezTo>
                  <a:pt x="6741" y="7596"/>
                  <a:pt x="6477" y="7886"/>
                  <a:pt x="6477" y="8219"/>
                </a:cubicBezTo>
                <a:lnTo>
                  <a:pt x="6477" y="12016"/>
                </a:lnTo>
                <a:cubicBezTo>
                  <a:pt x="6477" y="12349"/>
                  <a:pt x="6741" y="12625"/>
                  <a:pt x="7044" y="12625"/>
                </a:cubicBezTo>
                <a:cubicBezTo>
                  <a:pt x="7346" y="12625"/>
                  <a:pt x="7597" y="12349"/>
                  <a:pt x="7597" y="12016"/>
                </a:cubicBezTo>
                <a:lnTo>
                  <a:pt x="7597" y="9687"/>
                </a:lnTo>
                <a:lnTo>
                  <a:pt x="11581" y="14049"/>
                </a:lnTo>
                <a:cubicBezTo>
                  <a:pt x="11797" y="14286"/>
                  <a:pt x="12175" y="14289"/>
                  <a:pt x="12391" y="14004"/>
                </a:cubicBezTo>
                <a:cubicBezTo>
                  <a:pt x="12564" y="13767"/>
                  <a:pt x="12567" y="13393"/>
                  <a:pt x="12351" y="13203"/>
                </a:cubicBezTo>
                <a:lnTo>
                  <a:pt x="8381" y="8827"/>
                </a:lnTo>
                <a:lnTo>
                  <a:pt x="10501" y="8827"/>
                </a:lnTo>
                <a:cubicBezTo>
                  <a:pt x="10803" y="8827"/>
                  <a:pt x="11054" y="8551"/>
                  <a:pt x="11054" y="8219"/>
                </a:cubicBezTo>
                <a:cubicBezTo>
                  <a:pt x="11054" y="7886"/>
                  <a:pt x="10803" y="7596"/>
                  <a:pt x="10501" y="7596"/>
                </a:cubicBezTo>
                <a:lnTo>
                  <a:pt x="7044" y="759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6" name="Form"/>
          <p:cNvSpPr/>
          <p:nvPr/>
        </p:nvSpPr>
        <p:spPr>
          <a:xfrm>
            <a:off x="5651579" y="2800350"/>
            <a:ext cx="289164" cy="28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7" h="21600" extrusionOk="0">
                <a:moveTo>
                  <a:pt x="9839" y="0"/>
                </a:moveTo>
                <a:cubicBezTo>
                  <a:pt x="7333" y="0"/>
                  <a:pt x="4829" y="1038"/>
                  <a:pt x="2885" y="3175"/>
                </a:cubicBezTo>
                <a:cubicBezTo>
                  <a:pt x="-961" y="7400"/>
                  <a:pt x="-961" y="14248"/>
                  <a:pt x="2885" y="18425"/>
                </a:cubicBezTo>
                <a:cubicBezTo>
                  <a:pt x="4786" y="20514"/>
                  <a:pt x="7290" y="21600"/>
                  <a:pt x="9839" y="21600"/>
                </a:cubicBezTo>
                <a:cubicBezTo>
                  <a:pt x="12345" y="21600"/>
                  <a:pt x="14849" y="20562"/>
                  <a:pt x="16793" y="18425"/>
                </a:cubicBezTo>
                <a:cubicBezTo>
                  <a:pt x="20639" y="14200"/>
                  <a:pt x="20639" y="7352"/>
                  <a:pt x="16793" y="3175"/>
                </a:cubicBezTo>
                <a:cubicBezTo>
                  <a:pt x="14892" y="1086"/>
                  <a:pt x="12388" y="0"/>
                  <a:pt x="9839" y="0"/>
                </a:cubicBezTo>
                <a:close/>
                <a:moveTo>
                  <a:pt x="9880" y="1231"/>
                </a:moveTo>
                <a:cubicBezTo>
                  <a:pt x="12213" y="1231"/>
                  <a:pt x="14368" y="2231"/>
                  <a:pt x="16010" y="4035"/>
                </a:cubicBezTo>
                <a:cubicBezTo>
                  <a:pt x="19424" y="7738"/>
                  <a:pt x="19424" y="13815"/>
                  <a:pt x="16010" y="17565"/>
                </a:cubicBezTo>
                <a:cubicBezTo>
                  <a:pt x="14368" y="19369"/>
                  <a:pt x="12170" y="20369"/>
                  <a:pt x="9880" y="20369"/>
                </a:cubicBezTo>
                <a:cubicBezTo>
                  <a:pt x="7546" y="20369"/>
                  <a:pt x="5391" y="19369"/>
                  <a:pt x="3749" y="17565"/>
                </a:cubicBezTo>
                <a:cubicBezTo>
                  <a:pt x="335" y="13815"/>
                  <a:pt x="335" y="7785"/>
                  <a:pt x="3749" y="4035"/>
                </a:cubicBezTo>
                <a:cubicBezTo>
                  <a:pt x="5391" y="2231"/>
                  <a:pt x="7589" y="1231"/>
                  <a:pt x="9880" y="1231"/>
                </a:cubicBezTo>
                <a:close/>
                <a:moveTo>
                  <a:pt x="11959" y="7596"/>
                </a:moveTo>
                <a:cubicBezTo>
                  <a:pt x="11819" y="7596"/>
                  <a:pt x="11689" y="7655"/>
                  <a:pt x="11581" y="7774"/>
                </a:cubicBezTo>
                <a:lnTo>
                  <a:pt x="7597" y="12135"/>
                </a:lnTo>
                <a:lnTo>
                  <a:pt x="7597" y="9821"/>
                </a:lnTo>
                <a:cubicBezTo>
                  <a:pt x="7597" y="9489"/>
                  <a:pt x="7346" y="9198"/>
                  <a:pt x="7044" y="9198"/>
                </a:cubicBezTo>
                <a:cubicBezTo>
                  <a:pt x="6741" y="9198"/>
                  <a:pt x="6477" y="9489"/>
                  <a:pt x="6477" y="9821"/>
                </a:cubicBezTo>
                <a:lnTo>
                  <a:pt x="6477" y="13619"/>
                </a:lnTo>
                <a:cubicBezTo>
                  <a:pt x="6477" y="13951"/>
                  <a:pt x="6741" y="14227"/>
                  <a:pt x="7044" y="14227"/>
                </a:cubicBezTo>
                <a:lnTo>
                  <a:pt x="10501" y="14227"/>
                </a:lnTo>
                <a:cubicBezTo>
                  <a:pt x="10803" y="14227"/>
                  <a:pt x="11054" y="13951"/>
                  <a:pt x="11054" y="13619"/>
                </a:cubicBezTo>
                <a:cubicBezTo>
                  <a:pt x="11054" y="13286"/>
                  <a:pt x="10803" y="12996"/>
                  <a:pt x="10501" y="12996"/>
                </a:cubicBezTo>
                <a:lnTo>
                  <a:pt x="8381" y="12996"/>
                </a:lnTo>
                <a:lnTo>
                  <a:pt x="12351" y="8634"/>
                </a:lnTo>
                <a:cubicBezTo>
                  <a:pt x="12567" y="8397"/>
                  <a:pt x="12567" y="8011"/>
                  <a:pt x="12351" y="7774"/>
                </a:cubicBezTo>
                <a:cubicBezTo>
                  <a:pt x="12243" y="7655"/>
                  <a:pt x="12099" y="7596"/>
                  <a:pt x="11959" y="759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7" name="Form"/>
          <p:cNvSpPr/>
          <p:nvPr/>
        </p:nvSpPr>
        <p:spPr>
          <a:xfrm>
            <a:off x="6299279" y="2800350"/>
            <a:ext cx="289164" cy="28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7" h="21600" extrusionOk="0">
                <a:moveTo>
                  <a:pt x="9839" y="0"/>
                </a:moveTo>
                <a:cubicBezTo>
                  <a:pt x="7333" y="0"/>
                  <a:pt x="4829" y="1038"/>
                  <a:pt x="2885" y="3175"/>
                </a:cubicBezTo>
                <a:cubicBezTo>
                  <a:pt x="-961" y="7400"/>
                  <a:pt x="-961" y="14248"/>
                  <a:pt x="2885" y="18425"/>
                </a:cubicBezTo>
                <a:cubicBezTo>
                  <a:pt x="4786" y="20514"/>
                  <a:pt x="7290" y="21600"/>
                  <a:pt x="9839" y="21600"/>
                </a:cubicBezTo>
                <a:cubicBezTo>
                  <a:pt x="12345" y="21600"/>
                  <a:pt x="14849" y="20562"/>
                  <a:pt x="16793" y="18425"/>
                </a:cubicBezTo>
                <a:cubicBezTo>
                  <a:pt x="20639" y="14200"/>
                  <a:pt x="20639" y="7352"/>
                  <a:pt x="16793" y="3175"/>
                </a:cubicBezTo>
                <a:cubicBezTo>
                  <a:pt x="14892" y="1086"/>
                  <a:pt x="12388" y="0"/>
                  <a:pt x="9839" y="0"/>
                </a:cubicBezTo>
                <a:close/>
                <a:moveTo>
                  <a:pt x="9880" y="1276"/>
                </a:moveTo>
                <a:cubicBezTo>
                  <a:pt x="12213" y="1276"/>
                  <a:pt x="14368" y="2276"/>
                  <a:pt x="16010" y="4080"/>
                </a:cubicBezTo>
                <a:cubicBezTo>
                  <a:pt x="19380" y="7735"/>
                  <a:pt x="19380" y="13815"/>
                  <a:pt x="16010" y="17565"/>
                </a:cubicBezTo>
                <a:cubicBezTo>
                  <a:pt x="14368" y="19369"/>
                  <a:pt x="12170" y="20369"/>
                  <a:pt x="9880" y="20369"/>
                </a:cubicBezTo>
                <a:cubicBezTo>
                  <a:pt x="7546" y="20369"/>
                  <a:pt x="5391" y="19369"/>
                  <a:pt x="3749" y="17565"/>
                </a:cubicBezTo>
                <a:cubicBezTo>
                  <a:pt x="2107" y="15761"/>
                  <a:pt x="1197" y="13346"/>
                  <a:pt x="1197" y="10830"/>
                </a:cubicBezTo>
                <a:cubicBezTo>
                  <a:pt x="1197" y="8266"/>
                  <a:pt x="2107" y="5884"/>
                  <a:pt x="3749" y="4080"/>
                </a:cubicBezTo>
                <a:cubicBezTo>
                  <a:pt x="5391" y="2276"/>
                  <a:pt x="7589" y="1276"/>
                  <a:pt x="9880" y="1276"/>
                </a:cubicBezTo>
                <a:close/>
                <a:moveTo>
                  <a:pt x="7462" y="7596"/>
                </a:moveTo>
                <a:cubicBezTo>
                  <a:pt x="7322" y="7596"/>
                  <a:pt x="7179" y="7655"/>
                  <a:pt x="7071" y="7774"/>
                </a:cubicBezTo>
                <a:cubicBezTo>
                  <a:pt x="6855" y="8011"/>
                  <a:pt x="6855" y="8397"/>
                  <a:pt x="7071" y="8634"/>
                </a:cubicBezTo>
                <a:lnTo>
                  <a:pt x="11041" y="12996"/>
                </a:lnTo>
                <a:lnTo>
                  <a:pt x="8934" y="12996"/>
                </a:lnTo>
                <a:cubicBezTo>
                  <a:pt x="8632" y="12996"/>
                  <a:pt x="8367" y="13286"/>
                  <a:pt x="8367" y="13619"/>
                </a:cubicBezTo>
                <a:cubicBezTo>
                  <a:pt x="8367" y="13951"/>
                  <a:pt x="8632" y="14227"/>
                  <a:pt x="8934" y="14227"/>
                </a:cubicBezTo>
                <a:lnTo>
                  <a:pt x="12391" y="14227"/>
                </a:lnTo>
                <a:cubicBezTo>
                  <a:pt x="12694" y="14227"/>
                  <a:pt x="12945" y="13951"/>
                  <a:pt x="12945" y="13619"/>
                </a:cubicBezTo>
                <a:lnTo>
                  <a:pt x="12945" y="9821"/>
                </a:lnTo>
                <a:cubicBezTo>
                  <a:pt x="12945" y="9489"/>
                  <a:pt x="12694" y="9198"/>
                  <a:pt x="12391" y="9198"/>
                </a:cubicBezTo>
                <a:cubicBezTo>
                  <a:pt x="12089" y="9198"/>
                  <a:pt x="11824" y="9489"/>
                  <a:pt x="11824" y="9821"/>
                </a:cubicBezTo>
                <a:lnTo>
                  <a:pt x="11824" y="12135"/>
                </a:lnTo>
                <a:lnTo>
                  <a:pt x="7854" y="7774"/>
                </a:lnTo>
                <a:cubicBezTo>
                  <a:pt x="7746" y="7655"/>
                  <a:pt x="7603" y="7596"/>
                  <a:pt x="7462" y="759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8" name="Form"/>
          <p:cNvSpPr/>
          <p:nvPr/>
        </p:nvSpPr>
        <p:spPr>
          <a:xfrm>
            <a:off x="695325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86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414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9975" y="7611"/>
                </a:moveTo>
                <a:cubicBezTo>
                  <a:pt x="9820" y="7611"/>
                  <a:pt x="9663" y="7671"/>
                  <a:pt x="9544" y="7790"/>
                </a:cubicBezTo>
                <a:lnTo>
                  <a:pt x="6838" y="10495"/>
                </a:lnTo>
                <a:cubicBezTo>
                  <a:pt x="6600" y="10733"/>
                  <a:pt x="6600" y="11120"/>
                  <a:pt x="6838" y="11357"/>
                </a:cubicBezTo>
                <a:cubicBezTo>
                  <a:pt x="6886" y="11405"/>
                  <a:pt x="6939" y="11459"/>
                  <a:pt x="6987" y="11506"/>
                </a:cubicBezTo>
                <a:cubicBezTo>
                  <a:pt x="7272" y="11792"/>
                  <a:pt x="7504" y="12023"/>
                  <a:pt x="7790" y="12309"/>
                </a:cubicBezTo>
                <a:cubicBezTo>
                  <a:pt x="8360" y="12880"/>
                  <a:pt x="8928" y="13448"/>
                  <a:pt x="9499" y="14018"/>
                </a:cubicBezTo>
                <a:cubicBezTo>
                  <a:pt x="9690" y="14209"/>
                  <a:pt x="9927" y="14307"/>
                  <a:pt x="10213" y="14212"/>
                </a:cubicBezTo>
                <a:cubicBezTo>
                  <a:pt x="10593" y="14069"/>
                  <a:pt x="10739" y="13501"/>
                  <a:pt x="10406" y="13216"/>
                </a:cubicBezTo>
                <a:lnTo>
                  <a:pt x="8741" y="11551"/>
                </a:lnTo>
                <a:lnTo>
                  <a:pt x="13454" y="11551"/>
                </a:lnTo>
                <a:lnTo>
                  <a:pt x="11789" y="13216"/>
                </a:lnTo>
                <a:cubicBezTo>
                  <a:pt x="11551" y="13454"/>
                  <a:pt x="11551" y="13885"/>
                  <a:pt x="11789" y="14122"/>
                </a:cubicBezTo>
                <a:cubicBezTo>
                  <a:pt x="12026" y="14360"/>
                  <a:pt x="12398" y="14313"/>
                  <a:pt x="12636" y="14122"/>
                </a:cubicBezTo>
                <a:cubicBezTo>
                  <a:pt x="12779" y="13980"/>
                  <a:pt x="12969" y="13789"/>
                  <a:pt x="13112" y="13647"/>
                </a:cubicBezTo>
                <a:cubicBezTo>
                  <a:pt x="13730" y="13028"/>
                  <a:pt x="14354" y="12404"/>
                  <a:pt x="14925" y="11833"/>
                </a:cubicBezTo>
                <a:cubicBezTo>
                  <a:pt x="15163" y="11595"/>
                  <a:pt x="15395" y="11402"/>
                  <a:pt x="15490" y="11164"/>
                </a:cubicBezTo>
                <a:cubicBezTo>
                  <a:pt x="15585" y="10926"/>
                  <a:pt x="15546" y="10686"/>
                  <a:pt x="15356" y="10495"/>
                </a:cubicBezTo>
                <a:lnTo>
                  <a:pt x="12636" y="7790"/>
                </a:lnTo>
                <a:cubicBezTo>
                  <a:pt x="12398" y="7552"/>
                  <a:pt x="12026" y="7552"/>
                  <a:pt x="11789" y="7790"/>
                </a:cubicBezTo>
                <a:cubicBezTo>
                  <a:pt x="11551" y="8028"/>
                  <a:pt x="11551" y="8414"/>
                  <a:pt x="11789" y="8652"/>
                </a:cubicBezTo>
                <a:lnTo>
                  <a:pt x="13454" y="10317"/>
                </a:lnTo>
                <a:lnTo>
                  <a:pt x="8741" y="10317"/>
                </a:lnTo>
                <a:lnTo>
                  <a:pt x="10406" y="8652"/>
                </a:lnTo>
                <a:cubicBezTo>
                  <a:pt x="10644" y="8414"/>
                  <a:pt x="10644" y="8027"/>
                  <a:pt x="10406" y="7790"/>
                </a:cubicBezTo>
                <a:cubicBezTo>
                  <a:pt x="10287" y="7671"/>
                  <a:pt x="10130" y="7611"/>
                  <a:pt x="9975" y="761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9" name="Form"/>
          <p:cNvSpPr/>
          <p:nvPr/>
        </p:nvSpPr>
        <p:spPr>
          <a:xfrm>
            <a:off x="760730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86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414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0926" y="6660"/>
                </a:moveTo>
                <a:cubicBezTo>
                  <a:pt x="10772" y="6660"/>
                  <a:pt x="10614" y="6719"/>
                  <a:pt x="10495" y="6838"/>
                </a:cubicBezTo>
                <a:lnTo>
                  <a:pt x="7790" y="9544"/>
                </a:lnTo>
                <a:cubicBezTo>
                  <a:pt x="7552" y="9782"/>
                  <a:pt x="7552" y="10168"/>
                  <a:pt x="7790" y="10406"/>
                </a:cubicBezTo>
                <a:cubicBezTo>
                  <a:pt x="7932" y="10549"/>
                  <a:pt x="8078" y="10599"/>
                  <a:pt x="8221" y="10599"/>
                </a:cubicBezTo>
                <a:cubicBezTo>
                  <a:pt x="8364" y="10599"/>
                  <a:pt x="8557" y="10549"/>
                  <a:pt x="8652" y="10406"/>
                </a:cubicBezTo>
                <a:lnTo>
                  <a:pt x="10317" y="8741"/>
                </a:lnTo>
                <a:lnTo>
                  <a:pt x="10317" y="13454"/>
                </a:lnTo>
                <a:lnTo>
                  <a:pt x="8652" y="11789"/>
                </a:lnTo>
                <a:cubicBezTo>
                  <a:pt x="8414" y="11551"/>
                  <a:pt x="8028" y="11551"/>
                  <a:pt x="7790" y="11789"/>
                </a:cubicBezTo>
                <a:cubicBezTo>
                  <a:pt x="7552" y="12026"/>
                  <a:pt x="7552" y="12398"/>
                  <a:pt x="7790" y="12636"/>
                </a:cubicBezTo>
                <a:lnTo>
                  <a:pt x="10495" y="15356"/>
                </a:lnTo>
                <a:cubicBezTo>
                  <a:pt x="10733" y="15594"/>
                  <a:pt x="11120" y="15594"/>
                  <a:pt x="11357" y="15356"/>
                </a:cubicBezTo>
                <a:lnTo>
                  <a:pt x="14063" y="12636"/>
                </a:lnTo>
                <a:cubicBezTo>
                  <a:pt x="14301" y="12398"/>
                  <a:pt x="14301" y="12026"/>
                  <a:pt x="14063" y="11789"/>
                </a:cubicBezTo>
                <a:cubicBezTo>
                  <a:pt x="13825" y="11551"/>
                  <a:pt x="13454" y="11551"/>
                  <a:pt x="13216" y="11789"/>
                </a:cubicBezTo>
                <a:lnTo>
                  <a:pt x="11551" y="13454"/>
                </a:lnTo>
                <a:lnTo>
                  <a:pt x="11551" y="8741"/>
                </a:lnTo>
                <a:lnTo>
                  <a:pt x="13216" y="10406"/>
                </a:lnTo>
                <a:cubicBezTo>
                  <a:pt x="13358" y="10549"/>
                  <a:pt x="13504" y="10599"/>
                  <a:pt x="13647" y="10599"/>
                </a:cubicBezTo>
                <a:cubicBezTo>
                  <a:pt x="13790" y="10599"/>
                  <a:pt x="13968" y="10549"/>
                  <a:pt x="14063" y="10406"/>
                </a:cubicBezTo>
                <a:cubicBezTo>
                  <a:pt x="14301" y="10168"/>
                  <a:pt x="14301" y="9782"/>
                  <a:pt x="14063" y="9544"/>
                </a:cubicBezTo>
                <a:lnTo>
                  <a:pt x="11357" y="6838"/>
                </a:lnTo>
                <a:cubicBezTo>
                  <a:pt x="11239" y="6719"/>
                  <a:pt x="11081" y="6660"/>
                  <a:pt x="10926" y="66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0" name="Form"/>
          <p:cNvSpPr/>
          <p:nvPr/>
        </p:nvSpPr>
        <p:spPr>
          <a:xfrm>
            <a:off x="8299450" y="3956050"/>
            <a:ext cx="220068" cy="220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600" extrusionOk="0">
                <a:moveTo>
                  <a:pt x="793" y="0"/>
                </a:moveTo>
                <a:cubicBezTo>
                  <a:pt x="592" y="0"/>
                  <a:pt x="387" y="78"/>
                  <a:pt x="232" y="233"/>
                </a:cubicBezTo>
                <a:cubicBezTo>
                  <a:pt x="-77" y="543"/>
                  <a:pt x="-77" y="1048"/>
                  <a:pt x="232" y="1358"/>
                </a:cubicBezTo>
                <a:lnTo>
                  <a:pt x="9630" y="10790"/>
                </a:lnTo>
                <a:lnTo>
                  <a:pt x="232" y="20222"/>
                </a:lnTo>
                <a:cubicBezTo>
                  <a:pt x="-77" y="20533"/>
                  <a:pt x="-77" y="21037"/>
                  <a:pt x="232" y="21348"/>
                </a:cubicBezTo>
                <a:cubicBezTo>
                  <a:pt x="418" y="21534"/>
                  <a:pt x="607" y="21600"/>
                  <a:pt x="793" y="21600"/>
                </a:cubicBezTo>
                <a:cubicBezTo>
                  <a:pt x="979" y="21600"/>
                  <a:pt x="1230" y="21534"/>
                  <a:pt x="1354" y="21348"/>
                </a:cubicBezTo>
                <a:lnTo>
                  <a:pt x="11313" y="11353"/>
                </a:lnTo>
                <a:cubicBezTo>
                  <a:pt x="11622" y="11043"/>
                  <a:pt x="11622" y="10538"/>
                  <a:pt x="11313" y="10227"/>
                </a:cubicBezTo>
                <a:lnTo>
                  <a:pt x="1354" y="233"/>
                </a:lnTo>
                <a:cubicBezTo>
                  <a:pt x="1199" y="78"/>
                  <a:pt x="994" y="0"/>
                  <a:pt x="793" y="0"/>
                </a:cubicBezTo>
                <a:close/>
                <a:moveTo>
                  <a:pt x="10694" y="0"/>
                </a:moveTo>
                <a:cubicBezTo>
                  <a:pt x="10493" y="0"/>
                  <a:pt x="10288" y="78"/>
                  <a:pt x="10133" y="233"/>
                </a:cubicBezTo>
                <a:cubicBezTo>
                  <a:pt x="9824" y="543"/>
                  <a:pt x="9824" y="1048"/>
                  <a:pt x="10133" y="1358"/>
                </a:cubicBezTo>
                <a:lnTo>
                  <a:pt x="19531" y="10790"/>
                </a:lnTo>
                <a:lnTo>
                  <a:pt x="10133" y="20222"/>
                </a:lnTo>
                <a:cubicBezTo>
                  <a:pt x="9824" y="20533"/>
                  <a:pt x="9824" y="21037"/>
                  <a:pt x="10133" y="21348"/>
                </a:cubicBezTo>
                <a:cubicBezTo>
                  <a:pt x="10319" y="21534"/>
                  <a:pt x="10508" y="21600"/>
                  <a:pt x="10694" y="21600"/>
                </a:cubicBezTo>
                <a:cubicBezTo>
                  <a:pt x="10880" y="21600"/>
                  <a:pt x="11131" y="21534"/>
                  <a:pt x="11255" y="21348"/>
                </a:cubicBezTo>
                <a:lnTo>
                  <a:pt x="21214" y="11353"/>
                </a:lnTo>
                <a:cubicBezTo>
                  <a:pt x="21523" y="11105"/>
                  <a:pt x="21523" y="10538"/>
                  <a:pt x="21214" y="10227"/>
                </a:cubicBezTo>
                <a:lnTo>
                  <a:pt x="11255" y="233"/>
                </a:lnTo>
                <a:cubicBezTo>
                  <a:pt x="11100" y="78"/>
                  <a:pt x="10895" y="0"/>
                  <a:pt x="10694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1" name="Form"/>
          <p:cNvSpPr/>
          <p:nvPr/>
        </p:nvSpPr>
        <p:spPr>
          <a:xfrm>
            <a:off x="8953500" y="3956050"/>
            <a:ext cx="220068" cy="220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600" extrusionOk="0">
                <a:moveTo>
                  <a:pt x="10752" y="0"/>
                </a:moveTo>
                <a:cubicBezTo>
                  <a:pt x="10551" y="0"/>
                  <a:pt x="10346" y="78"/>
                  <a:pt x="10191" y="233"/>
                </a:cubicBezTo>
                <a:lnTo>
                  <a:pt x="232" y="10227"/>
                </a:lnTo>
                <a:cubicBezTo>
                  <a:pt x="-77" y="10538"/>
                  <a:pt x="-77" y="11105"/>
                  <a:pt x="232" y="11353"/>
                </a:cubicBezTo>
                <a:lnTo>
                  <a:pt x="10191" y="21348"/>
                </a:lnTo>
                <a:cubicBezTo>
                  <a:pt x="10377" y="21534"/>
                  <a:pt x="10566" y="21600"/>
                  <a:pt x="10752" y="21600"/>
                </a:cubicBezTo>
                <a:cubicBezTo>
                  <a:pt x="10938" y="21600"/>
                  <a:pt x="11189" y="21534"/>
                  <a:pt x="11313" y="21348"/>
                </a:cubicBezTo>
                <a:cubicBezTo>
                  <a:pt x="11622" y="21037"/>
                  <a:pt x="11622" y="20533"/>
                  <a:pt x="11313" y="20222"/>
                </a:cubicBezTo>
                <a:lnTo>
                  <a:pt x="1895" y="10790"/>
                </a:lnTo>
                <a:lnTo>
                  <a:pt x="11313" y="1358"/>
                </a:lnTo>
                <a:cubicBezTo>
                  <a:pt x="11622" y="1048"/>
                  <a:pt x="11622" y="543"/>
                  <a:pt x="11313" y="233"/>
                </a:cubicBezTo>
                <a:cubicBezTo>
                  <a:pt x="11158" y="78"/>
                  <a:pt x="10953" y="0"/>
                  <a:pt x="10752" y="0"/>
                </a:cubicBezTo>
                <a:close/>
                <a:moveTo>
                  <a:pt x="20653" y="0"/>
                </a:moveTo>
                <a:cubicBezTo>
                  <a:pt x="20452" y="0"/>
                  <a:pt x="20247" y="78"/>
                  <a:pt x="20092" y="233"/>
                </a:cubicBezTo>
                <a:lnTo>
                  <a:pt x="10133" y="10227"/>
                </a:lnTo>
                <a:cubicBezTo>
                  <a:pt x="9824" y="10538"/>
                  <a:pt x="9824" y="11105"/>
                  <a:pt x="10133" y="11353"/>
                </a:cubicBezTo>
                <a:lnTo>
                  <a:pt x="20092" y="21348"/>
                </a:lnTo>
                <a:cubicBezTo>
                  <a:pt x="20278" y="21534"/>
                  <a:pt x="20467" y="21600"/>
                  <a:pt x="20653" y="21600"/>
                </a:cubicBezTo>
                <a:cubicBezTo>
                  <a:pt x="20838" y="21600"/>
                  <a:pt x="21090" y="21534"/>
                  <a:pt x="21214" y="21348"/>
                </a:cubicBezTo>
                <a:cubicBezTo>
                  <a:pt x="21523" y="21037"/>
                  <a:pt x="21523" y="20533"/>
                  <a:pt x="21214" y="20222"/>
                </a:cubicBezTo>
                <a:lnTo>
                  <a:pt x="11796" y="10790"/>
                </a:lnTo>
                <a:lnTo>
                  <a:pt x="21214" y="1358"/>
                </a:lnTo>
                <a:cubicBezTo>
                  <a:pt x="21523" y="1048"/>
                  <a:pt x="21523" y="543"/>
                  <a:pt x="21214" y="233"/>
                </a:cubicBezTo>
                <a:cubicBezTo>
                  <a:pt x="21059" y="78"/>
                  <a:pt x="20854" y="0"/>
                  <a:pt x="20653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2" name="Form"/>
          <p:cNvSpPr/>
          <p:nvPr/>
        </p:nvSpPr>
        <p:spPr>
          <a:xfrm>
            <a:off x="9601200" y="3956050"/>
            <a:ext cx="220663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10723" y="0"/>
                </a:moveTo>
                <a:cubicBezTo>
                  <a:pt x="10522" y="0"/>
                  <a:pt x="10318" y="78"/>
                  <a:pt x="10164" y="234"/>
                </a:cubicBezTo>
                <a:lnTo>
                  <a:pt x="232" y="10255"/>
                </a:lnTo>
                <a:cubicBezTo>
                  <a:pt x="-77" y="10566"/>
                  <a:pt x="-77" y="11072"/>
                  <a:pt x="232" y="11384"/>
                </a:cubicBezTo>
                <a:cubicBezTo>
                  <a:pt x="417" y="11571"/>
                  <a:pt x="606" y="11637"/>
                  <a:pt x="791" y="11637"/>
                </a:cubicBezTo>
                <a:cubicBezTo>
                  <a:pt x="976" y="11637"/>
                  <a:pt x="1227" y="11571"/>
                  <a:pt x="1350" y="11384"/>
                </a:cubicBezTo>
                <a:lnTo>
                  <a:pt x="10723" y="1907"/>
                </a:lnTo>
                <a:lnTo>
                  <a:pt x="20096" y="11384"/>
                </a:lnTo>
                <a:cubicBezTo>
                  <a:pt x="20281" y="11571"/>
                  <a:pt x="20470" y="11637"/>
                  <a:pt x="20655" y="11637"/>
                </a:cubicBezTo>
                <a:cubicBezTo>
                  <a:pt x="20840" y="11637"/>
                  <a:pt x="21091" y="11571"/>
                  <a:pt x="21214" y="11384"/>
                </a:cubicBezTo>
                <a:cubicBezTo>
                  <a:pt x="21523" y="11072"/>
                  <a:pt x="21523" y="10566"/>
                  <a:pt x="21214" y="10255"/>
                </a:cubicBezTo>
                <a:lnTo>
                  <a:pt x="11282" y="234"/>
                </a:lnTo>
                <a:cubicBezTo>
                  <a:pt x="11128" y="78"/>
                  <a:pt x="10924" y="0"/>
                  <a:pt x="10723" y="0"/>
                </a:cubicBezTo>
                <a:close/>
                <a:moveTo>
                  <a:pt x="10723" y="9963"/>
                </a:moveTo>
                <a:cubicBezTo>
                  <a:pt x="10522" y="9963"/>
                  <a:pt x="10318" y="10041"/>
                  <a:pt x="10164" y="10197"/>
                </a:cubicBezTo>
                <a:lnTo>
                  <a:pt x="232" y="20218"/>
                </a:lnTo>
                <a:cubicBezTo>
                  <a:pt x="-77" y="20530"/>
                  <a:pt x="-77" y="21036"/>
                  <a:pt x="232" y="21347"/>
                </a:cubicBezTo>
                <a:cubicBezTo>
                  <a:pt x="417" y="21534"/>
                  <a:pt x="606" y="21600"/>
                  <a:pt x="791" y="21600"/>
                </a:cubicBezTo>
                <a:cubicBezTo>
                  <a:pt x="976" y="21600"/>
                  <a:pt x="1227" y="21534"/>
                  <a:pt x="1350" y="21347"/>
                </a:cubicBezTo>
                <a:lnTo>
                  <a:pt x="10723" y="11870"/>
                </a:lnTo>
                <a:lnTo>
                  <a:pt x="20096" y="21347"/>
                </a:lnTo>
                <a:cubicBezTo>
                  <a:pt x="20281" y="21534"/>
                  <a:pt x="20470" y="21600"/>
                  <a:pt x="20655" y="21600"/>
                </a:cubicBezTo>
                <a:cubicBezTo>
                  <a:pt x="20840" y="21600"/>
                  <a:pt x="21091" y="21534"/>
                  <a:pt x="21214" y="21347"/>
                </a:cubicBezTo>
                <a:cubicBezTo>
                  <a:pt x="21523" y="21036"/>
                  <a:pt x="21523" y="20530"/>
                  <a:pt x="21214" y="20218"/>
                </a:cubicBezTo>
                <a:lnTo>
                  <a:pt x="11282" y="10197"/>
                </a:lnTo>
                <a:cubicBezTo>
                  <a:pt x="11128" y="10041"/>
                  <a:pt x="10924" y="9963"/>
                  <a:pt x="10723" y="996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3" name="Form"/>
          <p:cNvSpPr/>
          <p:nvPr/>
        </p:nvSpPr>
        <p:spPr>
          <a:xfrm>
            <a:off x="10255250" y="3956050"/>
            <a:ext cx="220663" cy="220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45" extrusionOk="0">
                <a:moveTo>
                  <a:pt x="791" y="0"/>
                </a:moveTo>
                <a:cubicBezTo>
                  <a:pt x="590" y="0"/>
                  <a:pt x="386" y="78"/>
                  <a:pt x="232" y="232"/>
                </a:cubicBezTo>
                <a:cubicBezTo>
                  <a:pt x="-77" y="542"/>
                  <a:pt x="-77" y="1045"/>
                  <a:pt x="232" y="1354"/>
                </a:cubicBezTo>
                <a:lnTo>
                  <a:pt x="10164" y="11313"/>
                </a:lnTo>
                <a:cubicBezTo>
                  <a:pt x="10472" y="11622"/>
                  <a:pt x="10974" y="11622"/>
                  <a:pt x="11282" y="11313"/>
                </a:cubicBezTo>
                <a:lnTo>
                  <a:pt x="21214" y="1354"/>
                </a:lnTo>
                <a:cubicBezTo>
                  <a:pt x="21523" y="1045"/>
                  <a:pt x="21523" y="542"/>
                  <a:pt x="21214" y="232"/>
                </a:cubicBezTo>
                <a:cubicBezTo>
                  <a:pt x="20906" y="-77"/>
                  <a:pt x="20405" y="-77"/>
                  <a:pt x="20096" y="232"/>
                </a:cubicBezTo>
                <a:lnTo>
                  <a:pt x="10723" y="9630"/>
                </a:lnTo>
                <a:lnTo>
                  <a:pt x="1350" y="232"/>
                </a:lnTo>
                <a:cubicBezTo>
                  <a:pt x="1196" y="78"/>
                  <a:pt x="991" y="0"/>
                  <a:pt x="791" y="0"/>
                </a:cubicBezTo>
                <a:close/>
                <a:moveTo>
                  <a:pt x="791" y="9901"/>
                </a:moveTo>
                <a:cubicBezTo>
                  <a:pt x="590" y="9901"/>
                  <a:pt x="386" y="9979"/>
                  <a:pt x="232" y="10133"/>
                </a:cubicBezTo>
                <a:cubicBezTo>
                  <a:pt x="-77" y="10443"/>
                  <a:pt x="-77" y="10945"/>
                  <a:pt x="232" y="11255"/>
                </a:cubicBezTo>
                <a:lnTo>
                  <a:pt x="10164" y="21214"/>
                </a:lnTo>
                <a:cubicBezTo>
                  <a:pt x="10534" y="21523"/>
                  <a:pt x="10974" y="21523"/>
                  <a:pt x="11282" y="21214"/>
                </a:cubicBezTo>
                <a:lnTo>
                  <a:pt x="21214" y="11255"/>
                </a:lnTo>
                <a:cubicBezTo>
                  <a:pt x="21523" y="10945"/>
                  <a:pt x="21523" y="10443"/>
                  <a:pt x="21214" y="10133"/>
                </a:cubicBezTo>
                <a:cubicBezTo>
                  <a:pt x="20906" y="9824"/>
                  <a:pt x="20404" y="9824"/>
                  <a:pt x="20096" y="10133"/>
                </a:cubicBezTo>
                <a:lnTo>
                  <a:pt x="10723" y="19531"/>
                </a:lnTo>
                <a:lnTo>
                  <a:pt x="1350" y="10133"/>
                </a:lnTo>
                <a:cubicBezTo>
                  <a:pt x="1196" y="9979"/>
                  <a:pt x="991" y="9901"/>
                  <a:pt x="791" y="990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4" name="Form"/>
          <p:cNvSpPr/>
          <p:nvPr/>
        </p:nvSpPr>
        <p:spPr>
          <a:xfrm>
            <a:off x="7639050" y="4476750"/>
            <a:ext cx="220409" cy="291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9" h="21600" extrusionOk="0">
                <a:moveTo>
                  <a:pt x="17118" y="0"/>
                </a:moveTo>
                <a:cubicBezTo>
                  <a:pt x="16917" y="0"/>
                  <a:pt x="16732" y="59"/>
                  <a:pt x="16577" y="176"/>
                </a:cubicBezTo>
                <a:cubicBezTo>
                  <a:pt x="16268" y="411"/>
                  <a:pt x="16268" y="793"/>
                  <a:pt x="16577" y="1028"/>
                </a:cubicBezTo>
                <a:lnTo>
                  <a:pt x="18741" y="2672"/>
                </a:lnTo>
                <a:lnTo>
                  <a:pt x="10704" y="2672"/>
                </a:lnTo>
                <a:cubicBezTo>
                  <a:pt x="10271" y="2672"/>
                  <a:pt x="9892" y="2946"/>
                  <a:pt x="9892" y="3275"/>
                </a:cubicBezTo>
                <a:cubicBezTo>
                  <a:pt x="9892" y="3603"/>
                  <a:pt x="10271" y="3891"/>
                  <a:pt x="10704" y="3891"/>
                </a:cubicBezTo>
                <a:lnTo>
                  <a:pt x="18741" y="3891"/>
                </a:lnTo>
                <a:lnTo>
                  <a:pt x="16577" y="5536"/>
                </a:lnTo>
                <a:cubicBezTo>
                  <a:pt x="16268" y="5771"/>
                  <a:pt x="16268" y="6138"/>
                  <a:pt x="16577" y="6373"/>
                </a:cubicBezTo>
                <a:cubicBezTo>
                  <a:pt x="16763" y="6514"/>
                  <a:pt x="16933" y="6564"/>
                  <a:pt x="17118" y="6564"/>
                </a:cubicBezTo>
                <a:cubicBezTo>
                  <a:pt x="17303" y="6564"/>
                  <a:pt x="17555" y="6514"/>
                  <a:pt x="17678" y="6373"/>
                </a:cubicBezTo>
                <a:lnTo>
                  <a:pt x="21214" y="3700"/>
                </a:lnTo>
                <a:cubicBezTo>
                  <a:pt x="21276" y="3700"/>
                  <a:pt x="21268" y="3659"/>
                  <a:pt x="21330" y="3612"/>
                </a:cubicBezTo>
                <a:cubicBezTo>
                  <a:pt x="21515" y="3377"/>
                  <a:pt x="21523" y="3037"/>
                  <a:pt x="21214" y="2849"/>
                </a:cubicBezTo>
                <a:lnTo>
                  <a:pt x="17678" y="176"/>
                </a:lnTo>
                <a:cubicBezTo>
                  <a:pt x="17524" y="59"/>
                  <a:pt x="17319" y="0"/>
                  <a:pt x="17118" y="0"/>
                </a:cubicBezTo>
                <a:close/>
                <a:moveTo>
                  <a:pt x="10530" y="7048"/>
                </a:moveTo>
                <a:cubicBezTo>
                  <a:pt x="9231" y="7048"/>
                  <a:pt x="7983" y="7427"/>
                  <a:pt x="6994" y="8179"/>
                </a:cubicBezTo>
                <a:cubicBezTo>
                  <a:pt x="5078" y="9636"/>
                  <a:pt x="5078" y="12035"/>
                  <a:pt x="6994" y="13539"/>
                </a:cubicBezTo>
                <a:cubicBezTo>
                  <a:pt x="7983" y="14290"/>
                  <a:pt x="9232" y="14655"/>
                  <a:pt x="10530" y="14655"/>
                </a:cubicBezTo>
                <a:cubicBezTo>
                  <a:pt x="11828" y="14655"/>
                  <a:pt x="13057" y="14290"/>
                  <a:pt x="14046" y="13539"/>
                </a:cubicBezTo>
                <a:cubicBezTo>
                  <a:pt x="15963" y="12082"/>
                  <a:pt x="15963" y="9683"/>
                  <a:pt x="14046" y="8179"/>
                </a:cubicBezTo>
                <a:cubicBezTo>
                  <a:pt x="13057" y="7380"/>
                  <a:pt x="11828" y="7048"/>
                  <a:pt x="10530" y="7048"/>
                </a:cubicBezTo>
                <a:close/>
                <a:moveTo>
                  <a:pt x="10530" y="8223"/>
                </a:moveTo>
                <a:cubicBezTo>
                  <a:pt x="11457" y="8223"/>
                  <a:pt x="12265" y="8502"/>
                  <a:pt x="12945" y="8972"/>
                </a:cubicBezTo>
                <a:cubicBezTo>
                  <a:pt x="13563" y="9442"/>
                  <a:pt x="13930" y="10103"/>
                  <a:pt x="13930" y="10807"/>
                </a:cubicBezTo>
                <a:cubicBezTo>
                  <a:pt x="13930" y="11512"/>
                  <a:pt x="13563" y="12126"/>
                  <a:pt x="12945" y="12643"/>
                </a:cubicBezTo>
                <a:cubicBezTo>
                  <a:pt x="12327" y="13113"/>
                  <a:pt x="11457" y="13392"/>
                  <a:pt x="10530" y="13392"/>
                </a:cubicBezTo>
                <a:cubicBezTo>
                  <a:pt x="9602" y="13392"/>
                  <a:pt x="8795" y="13113"/>
                  <a:pt x="8115" y="12643"/>
                </a:cubicBezTo>
                <a:cubicBezTo>
                  <a:pt x="7497" y="12173"/>
                  <a:pt x="7129" y="11512"/>
                  <a:pt x="7129" y="10807"/>
                </a:cubicBezTo>
                <a:cubicBezTo>
                  <a:pt x="7129" y="10103"/>
                  <a:pt x="7497" y="9489"/>
                  <a:pt x="8115" y="8972"/>
                </a:cubicBezTo>
                <a:cubicBezTo>
                  <a:pt x="8733" y="8502"/>
                  <a:pt x="9602" y="8223"/>
                  <a:pt x="10530" y="8223"/>
                </a:cubicBezTo>
                <a:close/>
                <a:moveTo>
                  <a:pt x="4309" y="15036"/>
                </a:moveTo>
                <a:cubicBezTo>
                  <a:pt x="4108" y="15036"/>
                  <a:pt x="3903" y="15095"/>
                  <a:pt x="3748" y="15213"/>
                </a:cubicBezTo>
                <a:lnTo>
                  <a:pt x="232" y="17885"/>
                </a:lnTo>
                <a:cubicBezTo>
                  <a:pt x="-77" y="18120"/>
                  <a:pt x="-77" y="18502"/>
                  <a:pt x="232" y="18737"/>
                </a:cubicBezTo>
                <a:lnTo>
                  <a:pt x="3748" y="21409"/>
                </a:lnTo>
                <a:cubicBezTo>
                  <a:pt x="3934" y="21550"/>
                  <a:pt x="4123" y="21600"/>
                  <a:pt x="4309" y="21600"/>
                </a:cubicBezTo>
                <a:cubicBezTo>
                  <a:pt x="4494" y="21600"/>
                  <a:pt x="4745" y="21550"/>
                  <a:pt x="4869" y="21409"/>
                </a:cubicBezTo>
                <a:cubicBezTo>
                  <a:pt x="5178" y="21174"/>
                  <a:pt x="5178" y="20807"/>
                  <a:pt x="4869" y="20572"/>
                </a:cubicBezTo>
                <a:lnTo>
                  <a:pt x="2705" y="18928"/>
                </a:lnTo>
                <a:lnTo>
                  <a:pt x="10742" y="18928"/>
                </a:lnTo>
                <a:cubicBezTo>
                  <a:pt x="11175" y="18928"/>
                  <a:pt x="11554" y="18640"/>
                  <a:pt x="11554" y="18311"/>
                </a:cubicBezTo>
                <a:cubicBezTo>
                  <a:pt x="11554" y="17935"/>
                  <a:pt x="11175" y="17709"/>
                  <a:pt x="10742" y="17709"/>
                </a:cubicBezTo>
                <a:lnTo>
                  <a:pt x="2705" y="17709"/>
                </a:lnTo>
                <a:lnTo>
                  <a:pt x="4869" y="16064"/>
                </a:lnTo>
                <a:cubicBezTo>
                  <a:pt x="5178" y="15829"/>
                  <a:pt x="5178" y="15447"/>
                  <a:pt x="4869" y="15213"/>
                </a:cubicBezTo>
                <a:cubicBezTo>
                  <a:pt x="4714" y="15095"/>
                  <a:pt x="4510" y="15036"/>
                  <a:pt x="4309" y="1503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5" name="Form"/>
          <p:cNvSpPr/>
          <p:nvPr/>
        </p:nvSpPr>
        <p:spPr>
          <a:xfrm>
            <a:off x="8255000" y="4508500"/>
            <a:ext cx="291704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522" extrusionOk="0">
                <a:moveTo>
                  <a:pt x="3259" y="0"/>
                </a:moveTo>
                <a:cubicBezTo>
                  <a:pt x="3107" y="0"/>
                  <a:pt x="2953" y="78"/>
                  <a:pt x="2836" y="233"/>
                </a:cubicBezTo>
                <a:lnTo>
                  <a:pt x="176" y="3762"/>
                </a:lnTo>
                <a:cubicBezTo>
                  <a:pt x="-58" y="4072"/>
                  <a:pt x="-58" y="4576"/>
                  <a:pt x="176" y="4886"/>
                </a:cubicBezTo>
                <a:cubicBezTo>
                  <a:pt x="316" y="5072"/>
                  <a:pt x="459" y="5138"/>
                  <a:pt x="600" y="5138"/>
                </a:cubicBezTo>
                <a:cubicBezTo>
                  <a:pt x="740" y="5138"/>
                  <a:pt x="930" y="5072"/>
                  <a:pt x="1023" y="4886"/>
                </a:cubicBezTo>
                <a:lnTo>
                  <a:pt x="2660" y="2715"/>
                </a:lnTo>
                <a:lnTo>
                  <a:pt x="2660" y="10781"/>
                </a:lnTo>
                <a:cubicBezTo>
                  <a:pt x="2660" y="11215"/>
                  <a:pt x="2932" y="11595"/>
                  <a:pt x="3259" y="11595"/>
                </a:cubicBezTo>
                <a:cubicBezTo>
                  <a:pt x="3587" y="11595"/>
                  <a:pt x="3873" y="11215"/>
                  <a:pt x="3873" y="10781"/>
                </a:cubicBezTo>
                <a:lnTo>
                  <a:pt x="3873" y="2715"/>
                </a:lnTo>
                <a:lnTo>
                  <a:pt x="5510" y="4886"/>
                </a:lnTo>
                <a:cubicBezTo>
                  <a:pt x="5650" y="5072"/>
                  <a:pt x="5794" y="5138"/>
                  <a:pt x="5934" y="5138"/>
                </a:cubicBezTo>
                <a:cubicBezTo>
                  <a:pt x="6074" y="5138"/>
                  <a:pt x="6249" y="5072"/>
                  <a:pt x="6343" y="4886"/>
                </a:cubicBezTo>
                <a:cubicBezTo>
                  <a:pt x="6577" y="4576"/>
                  <a:pt x="6577" y="4072"/>
                  <a:pt x="6343" y="3762"/>
                </a:cubicBezTo>
                <a:lnTo>
                  <a:pt x="3683" y="233"/>
                </a:lnTo>
                <a:cubicBezTo>
                  <a:pt x="3566" y="78"/>
                  <a:pt x="3411" y="0"/>
                  <a:pt x="3259" y="0"/>
                </a:cubicBezTo>
                <a:close/>
                <a:moveTo>
                  <a:pt x="10771" y="6205"/>
                </a:moveTo>
                <a:cubicBezTo>
                  <a:pt x="9789" y="6205"/>
                  <a:pt x="8845" y="6705"/>
                  <a:pt x="8097" y="7698"/>
                </a:cubicBezTo>
                <a:cubicBezTo>
                  <a:pt x="6647" y="9621"/>
                  <a:pt x="6647" y="12789"/>
                  <a:pt x="8097" y="14775"/>
                </a:cubicBezTo>
                <a:cubicBezTo>
                  <a:pt x="8845" y="15768"/>
                  <a:pt x="9789" y="16249"/>
                  <a:pt x="10771" y="16248"/>
                </a:cubicBezTo>
                <a:cubicBezTo>
                  <a:pt x="11753" y="16248"/>
                  <a:pt x="12683" y="15768"/>
                  <a:pt x="13431" y="14775"/>
                </a:cubicBezTo>
                <a:cubicBezTo>
                  <a:pt x="14881" y="12851"/>
                  <a:pt x="14881" y="9683"/>
                  <a:pt x="13431" y="7698"/>
                </a:cubicBezTo>
                <a:cubicBezTo>
                  <a:pt x="12729" y="6643"/>
                  <a:pt x="11753" y="6205"/>
                  <a:pt x="10771" y="6205"/>
                </a:cubicBezTo>
                <a:close/>
                <a:moveTo>
                  <a:pt x="10771" y="7756"/>
                </a:moveTo>
                <a:cubicBezTo>
                  <a:pt x="11473" y="7756"/>
                  <a:pt x="12083" y="8124"/>
                  <a:pt x="12598" y="8745"/>
                </a:cubicBezTo>
                <a:cubicBezTo>
                  <a:pt x="13066" y="9365"/>
                  <a:pt x="13343" y="10238"/>
                  <a:pt x="13343" y="11168"/>
                </a:cubicBezTo>
                <a:cubicBezTo>
                  <a:pt x="13343" y="12099"/>
                  <a:pt x="13066" y="12910"/>
                  <a:pt x="12598" y="13592"/>
                </a:cubicBezTo>
                <a:cubicBezTo>
                  <a:pt x="12130" y="14213"/>
                  <a:pt x="11473" y="14581"/>
                  <a:pt x="10771" y="14581"/>
                </a:cubicBezTo>
                <a:cubicBezTo>
                  <a:pt x="10070" y="14581"/>
                  <a:pt x="9459" y="14213"/>
                  <a:pt x="8944" y="13592"/>
                </a:cubicBezTo>
                <a:cubicBezTo>
                  <a:pt x="8477" y="12972"/>
                  <a:pt x="8199" y="12099"/>
                  <a:pt x="8199" y="11168"/>
                </a:cubicBezTo>
                <a:cubicBezTo>
                  <a:pt x="8199" y="10238"/>
                  <a:pt x="8477" y="9427"/>
                  <a:pt x="8944" y="8745"/>
                </a:cubicBezTo>
                <a:cubicBezTo>
                  <a:pt x="9412" y="8124"/>
                  <a:pt x="10070" y="7756"/>
                  <a:pt x="10771" y="7756"/>
                </a:cubicBezTo>
                <a:close/>
                <a:moveTo>
                  <a:pt x="18224" y="9927"/>
                </a:moveTo>
                <a:cubicBezTo>
                  <a:pt x="17897" y="9927"/>
                  <a:pt x="17625" y="10308"/>
                  <a:pt x="17625" y="10742"/>
                </a:cubicBezTo>
                <a:lnTo>
                  <a:pt x="17625" y="18808"/>
                </a:lnTo>
                <a:lnTo>
                  <a:pt x="15988" y="16636"/>
                </a:lnTo>
                <a:cubicBezTo>
                  <a:pt x="15755" y="16326"/>
                  <a:pt x="15375" y="16326"/>
                  <a:pt x="15141" y="16636"/>
                </a:cubicBezTo>
                <a:cubicBezTo>
                  <a:pt x="14907" y="16946"/>
                  <a:pt x="14907" y="17431"/>
                  <a:pt x="15141" y="17741"/>
                </a:cubicBezTo>
                <a:lnTo>
                  <a:pt x="17801" y="21290"/>
                </a:lnTo>
                <a:cubicBezTo>
                  <a:pt x="18034" y="21600"/>
                  <a:pt x="18414" y="21600"/>
                  <a:pt x="18648" y="21290"/>
                </a:cubicBezTo>
                <a:lnTo>
                  <a:pt x="21308" y="17741"/>
                </a:lnTo>
                <a:cubicBezTo>
                  <a:pt x="21542" y="17431"/>
                  <a:pt x="21542" y="16946"/>
                  <a:pt x="21308" y="16636"/>
                </a:cubicBezTo>
                <a:cubicBezTo>
                  <a:pt x="21074" y="16326"/>
                  <a:pt x="20709" y="16326"/>
                  <a:pt x="20475" y="16636"/>
                </a:cubicBezTo>
                <a:lnTo>
                  <a:pt x="18838" y="18808"/>
                </a:lnTo>
                <a:lnTo>
                  <a:pt x="18838" y="10742"/>
                </a:lnTo>
                <a:cubicBezTo>
                  <a:pt x="18838" y="10307"/>
                  <a:pt x="18552" y="9927"/>
                  <a:pt x="18224" y="992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6" name="Form"/>
          <p:cNvSpPr/>
          <p:nvPr/>
        </p:nvSpPr>
        <p:spPr>
          <a:xfrm>
            <a:off x="10871200" y="3917950"/>
            <a:ext cx="296608" cy="298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5" h="21600" extrusionOk="0">
                <a:moveTo>
                  <a:pt x="18263" y="0"/>
                </a:moveTo>
                <a:cubicBezTo>
                  <a:pt x="18114" y="0"/>
                  <a:pt x="17976" y="57"/>
                  <a:pt x="17861" y="172"/>
                </a:cubicBezTo>
                <a:cubicBezTo>
                  <a:pt x="17630" y="402"/>
                  <a:pt x="17630" y="776"/>
                  <a:pt x="17861" y="1006"/>
                </a:cubicBezTo>
                <a:lnTo>
                  <a:pt x="19471" y="2616"/>
                </a:lnTo>
                <a:lnTo>
                  <a:pt x="13489" y="2616"/>
                </a:lnTo>
                <a:cubicBezTo>
                  <a:pt x="13167" y="2616"/>
                  <a:pt x="12885" y="2883"/>
                  <a:pt x="12885" y="3205"/>
                </a:cubicBezTo>
                <a:cubicBezTo>
                  <a:pt x="12885" y="3527"/>
                  <a:pt x="13166" y="3808"/>
                  <a:pt x="13489" y="3808"/>
                </a:cubicBezTo>
                <a:lnTo>
                  <a:pt x="19471" y="3808"/>
                </a:lnTo>
                <a:lnTo>
                  <a:pt x="17861" y="5418"/>
                </a:lnTo>
                <a:cubicBezTo>
                  <a:pt x="17630" y="5648"/>
                  <a:pt x="17630" y="6007"/>
                  <a:pt x="17861" y="6237"/>
                </a:cubicBezTo>
                <a:cubicBezTo>
                  <a:pt x="17999" y="6375"/>
                  <a:pt x="18125" y="6424"/>
                  <a:pt x="18263" y="6424"/>
                </a:cubicBezTo>
                <a:cubicBezTo>
                  <a:pt x="18401" y="6424"/>
                  <a:pt x="18588" y="6375"/>
                  <a:pt x="18680" y="6237"/>
                </a:cubicBezTo>
                <a:lnTo>
                  <a:pt x="21312" y="3622"/>
                </a:lnTo>
                <a:cubicBezTo>
                  <a:pt x="21358" y="3576"/>
                  <a:pt x="21398" y="3581"/>
                  <a:pt x="21398" y="3535"/>
                </a:cubicBezTo>
                <a:cubicBezTo>
                  <a:pt x="21536" y="3305"/>
                  <a:pt x="21542" y="2972"/>
                  <a:pt x="21312" y="2788"/>
                </a:cubicBezTo>
                <a:lnTo>
                  <a:pt x="18680" y="172"/>
                </a:lnTo>
                <a:cubicBezTo>
                  <a:pt x="18565" y="57"/>
                  <a:pt x="18413" y="0"/>
                  <a:pt x="18263" y="0"/>
                </a:cubicBezTo>
                <a:close/>
                <a:moveTo>
                  <a:pt x="3206" y="2759"/>
                </a:moveTo>
                <a:cubicBezTo>
                  <a:pt x="3057" y="2759"/>
                  <a:pt x="2904" y="2817"/>
                  <a:pt x="2789" y="2932"/>
                </a:cubicBezTo>
                <a:lnTo>
                  <a:pt x="172" y="5547"/>
                </a:lnTo>
                <a:cubicBezTo>
                  <a:pt x="-58" y="5777"/>
                  <a:pt x="-58" y="6151"/>
                  <a:pt x="172" y="6381"/>
                </a:cubicBezTo>
                <a:cubicBezTo>
                  <a:pt x="310" y="6519"/>
                  <a:pt x="451" y="6568"/>
                  <a:pt x="589" y="6568"/>
                </a:cubicBezTo>
                <a:cubicBezTo>
                  <a:pt x="727" y="6568"/>
                  <a:pt x="914" y="6519"/>
                  <a:pt x="1006" y="6381"/>
                </a:cubicBezTo>
                <a:lnTo>
                  <a:pt x="2617" y="4771"/>
                </a:lnTo>
                <a:lnTo>
                  <a:pt x="2617" y="10750"/>
                </a:lnTo>
                <a:cubicBezTo>
                  <a:pt x="2617" y="11072"/>
                  <a:pt x="2884" y="11353"/>
                  <a:pt x="3206" y="11353"/>
                </a:cubicBezTo>
                <a:cubicBezTo>
                  <a:pt x="3529" y="11353"/>
                  <a:pt x="3811" y="11072"/>
                  <a:pt x="3810" y="10750"/>
                </a:cubicBezTo>
                <a:lnTo>
                  <a:pt x="3810" y="4771"/>
                </a:lnTo>
                <a:lnTo>
                  <a:pt x="5421" y="6381"/>
                </a:lnTo>
                <a:cubicBezTo>
                  <a:pt x="5559" y="6519"/>
                  <a:pt x="5700" y="6568"/>
                  <a:pt x="5838" y="6568"/>
                </a:cubicBezTo>
                <a:cubicBezTo>
                  <a:pt x="5976" y="6568"/>
                  <a:pt x="6149" y="6519"/>
                  <a:pt x="6241" y="6381"/>
                </a:cubicBezTo>
                <a:cubicBezTo>
                  <a:pt x="6471" y="6151"/>
                  <a:pt x="6471" y="5777"/>
                  <a:pt x="6241" y="5547"/>
                </a:cubicBezTo>
                <a:lnTo>
                  <a:pt x="3624" y="2932"/>
                </a:lnTo>
                <a:cubicBezTo>
                  <a:pt x="3508" y="2817"/>
                  <a:pt x="3356" y="2759"/>
                  <a:pt x="3206" y="2759"/>
                </a:cubicBezTo>
                <a:close/>
                <a:moveTo>
                  <a:pt x="10598" y="6898"/>
                </a:moveTo>
                <a:cubicBezTo>
                  <a:pt x="9632" y="6898"/>
                  <a:pt x="8703" y="7269"/>
                  <a:pt x="7967" y="8005"/>
                </a:cubicBezTo>
                <a:cubicBezTo>
                  <a:pt x="6540" y="9430"/>
                  <a:pt x="6540" y="11779"/>
                  <a:pt x="7967" y="13250"/>
                </a:cubicBezTo>
                <a:cubicBezTo>
                  <a:pt x="8703" y="13986"/>
                  <a:pt x="9632" y="14343"/>
                  <a:pt x="10598" y="14343"/>
                </a:cubicBezTo>
                <a:cubicBezTo>
                  <a:pt x="11565" y="14343"/>
                  <a:pt x="12479" y="13986"/>
                  <a:pt x="13216" y="13250"/>
                </a:cubicBezTo>
                <a:cubicBezTo>
                  <a:pt x="14642" y="11825"/>
                  <a:pt x="14642" y="9476"/>
                  <a:pt x="13216" y="8005"/>
                </a:cubicBezTo>
                <a:cubicBezTo>
                  <a:pt x="12479" y="7269"/>
                  <a:pt x="11519" y="6898"/>
                  <a:pt x="10598" y="6898"/>
                </a:cubicBezTo>
                <a:close/>
                <a:moveTo>
                  <a:pt x="10555" y="8048"/>
                </a:moveTo>
                <a:cubicBezTo>
                  <a:pt x="11245" y="8048"/>
                  <a:pt x="11832" y="8321"/>
                  <a:pt x="12338" y="8781"/>
                </a:cubicBezTo>
                <a:cubicBezTo>
                  <a:pt x="12799" y="9241"/>
                  <a:pt x="13086" y="9887"/>
                  <a:pt x="13086" y="10577"/>
                </a:cubicBezTo>
                <a:cubicBezTo>
                  <a:pt x="13086" y="11267"/>
                  <a:pt x="12845" y="11914"/>
                  <a:pt x="12338" y="12374"/>
                </a:cubicBezTo>
                <a:cubicBezTo>
                  <a:pt x="11878" y="12834"/>
                  <a:pt x="11245" y="13107"/>
                  <a:pt x="10555" y="13107"/>
                </a:cubicBezTo>
                <a:cubicBezTo>
                  <a:pt x="9865" y="13107"/>
                  <a:pt x="9264" y="12833"/>
                  <a:pt x="8757" y="12374"/>
                </a:cubicBezTo>
                <a:cubicBezTo>
                  <a:pt x="8297" y="11914"/>
                  <a:pt x="8024" y="11267"/>
                  <a:pt x="8024" y="10577"/>
                </a:cubicBezTo>
                <a:cubicBezTo>
                  <a:pt x="8024" y="9887"/>
                  <a:pt x="8297" y="9287"/>
                  <a:pt x="8757" y="8781"/>
                </a:cubicBezTo>
                <a:cubicBezTo>
                  <a:pt x="9218" y="8321"/>
                  <a:pt x="9865" y="8048"/>
                  <a:pt x="10555" y="8048"/>
                </a:cubicBezTo>
                <a:close/>
                <a:moveTo>
                  <a:pt x="17932" y="10117"/>
                </a:moveTo>
                <a:cubicBezTo>
                  <a:pt x="17610" y="10117"/>
                  <a:pt x="17343" y="10399"/>
                  <a:pt x="17343" y="10721"/>
                </a:cubicBezTo>
                <a:lnTo>
                  <a:pt x="17343" y="16699"/>
                </a:lnTo>
                <a:lnTo>
                  <a:pt x="15732" y="15090"/>
                </a:lnTo>
                <a:cubicBezTo>
                  <a:pt x="15502" y="14860"/>
                  <a:pt x="15128" y="14860"/>
                  <a:pt x="14898" y="15090"/>
                </a:cubicBezTo>
                <a:cubicBezTo>
                  <a:pt x="14668" y="15320"/>
                  <a:pt x="14668" y="15679"/>
                  <a:pt x="14898" y="15909"/>
                </a:cubicBezTo>
                <a:lnTo>
                  <a:pt x="17515" y="18539"/>
                </a:lnTo>
                <a:cubicBezTo>
                  <a:pt x="17746" y="18769"/>
                  <a:pt x="18119" y="18769"/>
                  <a:pt x="18350" y="18539"/>
                </a:cubicBezTo>
                <a:lnTo>
                  <a:pt x="20967" y="15909"/>
                </a:lnTo>
                <a:cubicBezTo>
                  <a:pt x="21197" y="15679"/>
                  <a:pt x="21197" y="15320"/>
                  <a:pt x="20967" y="15090"/>
                </a:cubicBezTo>
                <a:cubicBezTo>
                  <a:pt x="20737" y="14860"/>
                  <a:pt x="20377" y="14860"/>
                  <a:pt x="20147" y="15090"/>
                </a:cubicBezTo>
                <a:lnTo>
                  <a:pt x="18536" y="16699"/>
                </a:lnTo>
                <a:lnTo>
                  <a:pt x="18536" y="10721"/>
                </a:lnTo>
                <a:cubicBezTo>
                  <a:pt x="18536" y="10399"/>
                  <a:pt x="18255" y="10117"/>
                  <a:pt x="17932" y="10117"/>
                </a:cubicBezTo>
                <a:close/>
                <a:moveTo>
                  <a:pt x="5968" y="15176"/>
                </a:moveTo>
                <a:cubicBezTo>
                  <a:pt x="5818" y="15176"/>
                  <a:pt x="5666" y="15234"/>
                  <a:pt x="5551" y="15349"/>
                </a:cubicBezTo>
                <a:lnTo>
                  <a:pt x="2933" y="17964"/>
                </a:lnTo>
                <a:cubicBezTo>
                  <a:pt x="2703" y="18194"/>
                  <a:pt x="2703" y="18568"/>
                  <a:pt x="2933" y="18798"/>
                </a:cubicBezTo>
                <a:lnTo>
                  <a:pt x="5551" y="21413"/>
                </a:lnTo>
                <a:cubicBezTo>
                  <a:pt x="5689" y="21551"/>
                  <a:pt x="5829" y="21600"/>
                  <a:pt x="5968" y="21600"/>
                </a:cubicBezTo>
                <a:cubicBezTo>
                  <a:pt x="6106" y="21600"/>
                  <a:pt x="6293" y="21551"/>
                  <a:pt x="6385" y="21413"/>
                </a:cubicBezTo>
                <a:cubicBezTo>
                  <a:pt x="6615" y="21183"/>
                  <a:pt x="6615" y="20824"/>
                  <a:pt x="6385" y="20594"/>
                </a:cubicBezTo>
                <a:lnTo>
                  <a:pt x="4774" y="18984"/>
                </a:lnTo>
                <a:lnTo>
                  <a:pt x="10756" y="18984"/>
                </a:lnTo>
                <a:cubicBezTo>
                  <a:pt x="11079" y="18984"/>
                  <a:pt x="11360" y="18703"/>
                  <a:pt x="11360" y="18381"/>
                </a:cubicBezTo>
                <a:cubicBezTo>
                  <a:pt x="11360" y="18059"/>
                  <a:pt x="11079" y="17792"/>
                  <a:pt x="10756" y="17792"/>
                </a:cubicBezTo>
                <a:lnTo>
                  <a:pt x="4774" y="17792"/>
                </a:lnTo>
                <a:lnTo>
                  <a:pt x="6385" y="16182"/>
                </a:lnTo>
                <a:cubicBezTo>
                  <a:pt x="6615" y="15952"/>
                  <a:pt x="6615" y="15578"/>
                  <a:pt x="6385" y="15349"/>
                </a:cubicBezTo>
                <a:cubicBezTo>
                  <a:pt x="6270" y="15234"/>
                  <a:pt x="6117" y="15176"/>
                  <a:pt x="5968" y="1517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7" name="Form"/>
          <p:cNvSpPr/>
          <p:nvPr/>
        </p:nvSpPr>
        <p:spPr>
          <a:xfrm>
            <a:off x="1727200" y="4476750"/>
            <a:ext cx="291704" cy="291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18093" y="0"/>
                </a:moveTo>
                <a:cubicBezTo>
                  <a:pt x="17941" y="0"/>
                  <a:pt x="17801" y="59"/>
                  <a:pt x="17684" y="176"/>
                </a:cubicBezTo>
                <a:cubicBezTo>
                  <a:pt x="17450" y="411"/>
                  <a:pt x="17450" y="793"/>
                  <a:pt x="17684" y="1028"/>
                </a:cubicBezTo>
                <a:lnTo>
                  <a:pt x="19321" y="2672"/>
                </a:lnTo>
                <a:lnTo>
                  <a:pt x="13241" y="2672"/>
                </a:lnTo>
                <a:cubicBezTo>
                  <a:pt x="12914" y="2672"/>
                  <a:pt x="12627" y="2946"/>
                  <a:pt x="12627" y="3275"/>
                </a:cubicBezTo>
                <a:cubicBezTo>
                  <a:pt x="12627" y="3603"/>
                  <a:pt x="12914" y="3891"/>
                  <a:pt x="13241" y="3891"/>
                </a:cubicBezTo>
                <a:lnTo>
                  <a:pt x="19321" y="3891"/>
                </a:lnTo>
                <a:lnTo>
                  <a:pt x="17684" y="5536"/>
                </a:lnTo>
                <a:cubicBezTo>
                  <a:pt x="17450" y="5771"/>
                  <a:pt x="17450" y="6138"/>
                  <a:pt x="17684" y="6373"/>
                </a:cubicBezTo>
                <a:cubicBezTo>
                  <a:pt x="17824" y="6514"/>
                  <a:pt x="17953" y="6564"/>
                  <a:pt x="18093" y="6564"/>
                </a:cubicBezTo>
                <a:cubicBezTo>
                  <a:pt x="18233" y="6564"/>
                  <a:pt x="18423" y="6514"/>
                  <a:pt x="18517" y="6373"/>
                </a:cubicBezTo>
                <a:lnTo>
                  <a:pt x="21191" y="3700"/>
                </a:lnTo>
                <a:cubicBezTo>
                  <a:pt x="21425" y="3465"/>
                  <a:pt x="21425" y="3084"/>
                  <a:pt x="21191" y="2849"/>
                </a:cubicBezTo>
                <a:lnTo>
                  <a:pt x="18517" y="176"/>
                </a:lnTo>
                <a:cubicBezTo>
                  <a:pt x="18400" y="59"/>
                  <a:pt x="18245" y="0"/>
                  <a:pt x="18093" y="0"/>
                </a:cubicBezTo>
                <a:close/>
                <a:moveTo>
                  <a:pt x="3259" y="2349"/>
                </a:moveTo>
                <a:cubicBezTo>
                  <a:pt x="3107" y="2349"/>
                  <a:pt x="2953" y="2408"/>
                  <a:pt x="2836" y="2526"/>
                </a:cubicBezTo>
                <a:lnTo>
                  <a:pt x="176" y="5198"/>
                </a:lnTo>
                <a:cubicBezTo>
                  <a:pt x="-58" y="5433"/>
                  <a:pt x="-58" y="5815"/>
                  <a:pt x="176" y="6050"/>
                </a:cubicBezTo>
                <a:cubicBezTo>
                  <a:pt x="316" y="6191"/>
                  <a:pt x="459" y="6241"/>
                  <a:pt x="600" y="6241"/>
                </a:cubicBezTo>
                <a:cubicBezTo>
                  <a:pt x="740" y="6241"/>
                  <a:pt x="930" y="6191"/>
                  <a:pt x="1023" y="6050"/>
                </a:cubicBezTo>
                <a:lnTo>
                  <a:pt x="2660" y="4405"/>
                </a:lnTo>
                <a:lnTo>
                  <a:pt x="2660" y="10514"/>
                </a:lnTo>
                <a:cubicBezTo>
                  <a:pt x="2660" y="10843"/>
                  <a:pt x="2932" y="11130"/>
                  <a:pt x="3259" y="11130"/>
                </a:cubicBezTo>
                <a:cubicBezTo>
                  <a:pt x="3587" y="11130"/>
                  <a:pt x="3873" y="10843"/>
                  <a:pt x="3873" y="10514"/>
                </a:cubicBezTo>
                <a:lnTo>
                  <a:pt x="3873" y="4405"/>
                </a:lnTo>
                <a:lnTo>
                  <a:pt x="5510" y="6050"/>
                </a:lnTo>
                <a:cubicBezTo>
                  <a:pt x="5650" y="6191"/>
                  <a:pt x="5794" y="6241"/>
                  <a:pt x="5934" y="6241"/>
                </a:cubicBezTo>
                <a:cubicBezTo>
                  <a:pt x="6074" y="6241"/>
                  <a:pt x="6250" y="6191"/>
                  <a:pt x="6343" y="6050"/>
                </a:cubicBezTo>
                <a:cubicBezTo>
                  <a:pt x="6577" y="5815"/>
                  <a:pt x="6577" y="5433"/>
                  <a:pt x="6343" y="5198"/>
                </a:cubicBezTo>
                <a:lnTo>
                  <a:pt x="3683" y="2526"/>
                </a:lnTo>
                <a:cubicBezTo>
                  <a:pt x="3566" y="2408"/>
                  <a:pt x="3411" y="2349"/>
                  <a:pt x="3259" y="2349"/>
                </a:cubicBezTo>
                <a:close/>
                <a:moveTo>
                  <a:pt x="18225" y="9868"/>
                </a:moveTo>
                <a:cubicBezTo>
                  <a:pt x="17897" y="9868"/>
                  <a:pt x="17625" y="10155"/>
                  <a:pt x="17625" y="10484"/>
                </a:cubicBezTo>
                <a:lnTo>
                  <a:pt x="17625" y="16593"/>
                </a:lnTo>
                <a:lnTo>
                  <a:pt x="15989" y="14948"/>
                </a:lnTo>
                <a:cubicBezTo>
                  <a:pt x="15755" y="14713"/>
                  <a:pt x="15375" y="14713"/>
                  <a:pt x="15141" y="14948"/>
                </a:cubicBezTo>
                <a:cubicBezTo>
                  <a:pt x="14907" y="15183"/>
                  <a:pt x="14907" y="15550"/>
                  <a:pt x="15141" y="15785"/>
                </a:cubicBezTo>
                <a:lnTo>
                  <a:pt x="17801" y="18472"/>
                </a:lnTo>
                <a:cubicBezTo>
                  <a:pt x="18035" y="18707"/>
                  <a:pt x="18415" y="18707"/>
                  <a:pt x="18648" y="18472"/>
                </a:cubicBezTo>
                <a:lnTo>
                  <a:pt x="21308" y="15785"/>
                </a:lnTo>
                <a:cubicBezTo>
                  <a:pt x="21542" y="15550"/>
                  <a:pt x="21542" y="15183"/>
                  <a:pt x="21308" y="14948"/>
                </a:cubicBezTo>
                <a:cubicBezTo>
                  <a:pt x="21074" y="14713"/>
                  <a:pt x="20709" y="14713"/>
                  <a:pt x="20475" y="14948"/>
                </a:cubicBezTo>
                <a:lnTo>
                  <a:pt x="18838" y="16593"/>
                </a:lnTo>
                <a:lnTo>
                  <a:pt x="18838" y="10484"/>
                </a:lnTo>
                <a:cubicBezTo>
                  <a:pt x="18838" y="10155"/>
                  <a:pt x="18552" y="9868"/>
                  <a:pt x="18225" y="9868"/>
                </a:cubicBezTo>
                <a:close/>
                <a:moveTo>
                  <a:pt x="5598" y="15036"/>
                </a:moveTo>
                <a:cubicBezTo>
                  <a:pt x="5446" y="15036"/>
                  <a:pt x="5291" y="15095"/>
                  <a:pt x="5174" y="15213"/>
                </a:cubicBezTo>
                <a:lnTo>
                  <a:pt x="2514" y="17885"/>
                </a:lnTo>
                <a:cubicBezTo>
                  <a:pt x="2280" y="18120"/>
                  <a:pt x="2280" y="18502"/>
                  <a:pt x="2514" y="18737"/>
                </a:cubicBezTo>
                <a:lnTo>
                  <a:pt x="5174" y="21409"/>
                </a:lnTo>
                <a:cubicBezTo>
                  <a:pt x="5314" y="21550"/>
                  <a:pt x="5457" y="21600"/>
                  <a:pt x="5598" y="21600"/>
                </a:cubicBezTo>
                <a:cubicBezTo>
                  <a:pt x="5738" y="21600"/>
                  <a:pt x="5928" y="21550"/>
                  <a:pt x="6022" y="21409"/>
                </a:cubicBezTo>
                <a:cubicBezTo>
                  <a:pt x="6255" y="21174"/>
                  <a:pt x="6255" y="20807"/>
                  <a:pt x="6022" y="20572"/>
                </a:cubicBezTo>
                <a:lnTo>
                  <a:pt x="4385" y="18928"/>
                </a:lnTo>
                <a:lnTo>
                  <a:pt x="10464" y="18928"/>
                </a:lnTo>
                <a:cubicBezTo>
                  <a:pt x="10792" y="18928"/>
                  <a:pt x="11078" y="18640"/>
                  <a:pt x="11078" y="18311"/>
                </a:cubicBezTo>
                <a:cubicBezTo>
                  <a:pt x="11078" y="17935"/>
                  <a:pt x="10792" y="17709"/>
                  <a:pt x="10464" y="17709"/>
                </a:cubicBezTo>
                <a:lnTo>
                  <a:pt x="4385" y="17709"/>
                </a:lnTo>
                <a:lnTo>
                  <a:pt x="6022" y="16064"/>
                </a:lnTo>
                <a:cubicBezTo>
                  <a:pt x="6255" y="15829"/>
                  <a:pt x="6255" y="15447"/>
                  <a:pt x="6022" y="15213"/>
                </a:cubicBezTo>
                <a:cubicBezTo>
                  <a:pt x="5905" y="15095"/>
                  <a:pt x="5750" y="15036"/>
                  <a:pt x="5598" y="1503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8" name="Form"/>
          <p:cNvSpPr/>
          <p:nvPr/>
        </p:nvSpPr>
        <p:spPr>
          <a:xfrm>
            <a:off x="2444750" y="4546600"/>
            <a:ext cx="160686" cy="154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489" extrusionOk="0">
                <a:moveTo>
                  <a:pt x="21345" y="6794"/>
                </a:moveTo>
                <a:cubicBezTo>
                  <a:pt x="21600" y="6351"/>
                  <a:pt x="21600" y="5732"/>
                  <a:pt x="21175" y="5378"/>
                </a:cubicBezTo>
                <a:lnTo>
                  <a:pt x="16328" y="332"/>
                </a:lnTo>
                <a:cubicBezTo>
                  <a:pt x="15902" y="-111"/>
                  <a:pt x="15222" y="-111"/>
                  <a:pt x="14797" y="332"/>
                </a:cubicBezTo>
                <a:cubicBezTo>
                  <a:pt x="14372" y="774"/>
                  <a:pt x="14372" y="1482"/>
                  <a:pt x="14797" y="1925"/>
                </a:cubicBezTo>
                <a:lnTo>
                  <a:pt x="17773" y="5023"/>
                </a:lnTo>
                <a:lnTo>
                  <a:pt x="7909" y="5023"/>
                </a:lnTo>
                <a:cubicBezTo>
                  <a:pt x="3572" y="5023"/>
                  <a:pt x="0" y="8741"/>
                  <a:pt x="0" y="13256"/>
                </a:cubicBezTo>
                <a:lnTo>
                  <a:pt x="0" y="20338"/>
                </a:lnTo>
                <a:cubicBezTo>
                  <a:pt x="0" y="20958"/>
                  <a:pt x="510" y="21489"/>
                  <a:pt x="1106" y="21489"/>
                </a:cubicBezTo>
                <a:cubicBezTo>
                  <a:pt x="1701" y="21489"/>
                  <a:pt x="2211" y="20958"/>
                  <a:pt x="2211" y="20338"/>
                </a:cubicBezTo>
                <a:lnTo>
                  <a:pt x="2211" y="13256"/>
                </a:lnTo>
                <a:cubicBezTo>
                  <a:pt x="2211" y="9981"/>
                  <a:pt x="4762" y="7325"/>
                  <a:pt x="7909" y="7325"/>
                </a:cubicBezTo>
                <a:lnTo>
                  <a:pt x="17773" y="7325"/>
                </a:lnTo>
                <a:lnTo>
                  <a:pt x="14797" y="10423"/>
                </a:lnTo>
                <a:cubicBezTo>
                  <a:pt x="14372" y="10866"/>
                  <a:pt x="14372" y="11574"/>
                  <a:pt x="14797" y="12017"/>
                </a:cubicBezTo>
                <a:cubicBezTo>
                  <a:pt x="15052" y="12282"/>
                  <a:pt x="15307" y="12371"/>
                  <a:pt x="15562" y="12371"/>
                </a:cubicBezTo>
                <a:cubicBezTo>
                  <a:pt x="15817" y="12371"/>
                  <a:pt x="16157" y="12282"/>
                  <a:pt x="16328" y="12017"/>
                </a:cubicBezTo>
                <a:lnTo>
                  <a:pt x="21175" y="6971"/>
                </a:lnTo>
                <a:cubicBezTo>
                  <a:pt x="21260" y="6971"/>
                  <a:pt x="21260" y="6882"/>
                  <a:pt x="21345" y="679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9" name="Form"/>
          <p:cNvSpPr/>
          <p:nvPr/>
        </p:nvSpPr>
        <p:spPr>
          <a:xfrm>
            <a:off x="3752850" y="4540250"/>
            <a:ext cx="160497" cy="154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600" extrusionOk="0">
                <a:moveTo>
                  <a:pt x="20388" y="0"/>
                </a:moveTo>
                <a:cubicBezTo>
                  <a:pt x="19793" y="0"/>
                  <a:pt x="19283" y="533"/>
                  <a:pt x="19283" y="1156"/>
                </a:cubicBezTo>
                <a:lnTo>
                  <a:pt x="19283" y="8267"/>
                </a:lnTo>
                <a:cubicBezTo>
                  <a:pt x="19283" y="11556"/>
                  <a:pt x="16732" y="14222"/>
                  <a:pt x="13585" y="14222"/>
                </a:cubicBezTo>
                <a:lnTo>
                  <a:pt x="3721" y="14222"/>
                </a:lnTo>
                <a:lnTo>
                  <a:pt x="6697" y="11111"/>
                </a:lnTo>
                <a:cubicBezTo>
                  <a:pt x="7122" y="10667"/>
                  <a:pt x="7122" y="9956"/>
                  <a:pt x="6697" y="9511"/>
                </a:cubicBezTo>
                <a:cubicBezTo>
                  <a:pt x="6272" y="9067"/>
                  <a:pt x="5592" y="9067"/>
                  <a:pt x="5166" y="9511"/>
                </a:cubicBezTo>
                <a:lnTo>
                  <a:pt x="319" y="14578"/>
                </a:lnTo>
                <a:cubicBezTo>
                  <a:pt x="-106" y="15022"/>
                  <a:pt x="-106" y="15733"/>
                  <a:pt x="319" y="16178"/>
                </a:cubicBezTo>
                <a:lnTo>
                  <a:pt x="5166" y="21244"/>
                </a:lnTo>
                <a:cubicBezTo>
                  <a:pt x="5422" y="21511"/>
                  <a:pt x="5677" y="21600"/>
                  <a:pt x="5932" y="21600"/>
                </a:cubicBezTo>
                <a:cubicBezTo>
                  <a:pt x="6187" y="21600"/>
                  <a:pt x="6527" y="21511"/>
                  <a:pt x="6697" y="21244"/>
                </a:cubicBezTo>
                <a:cubicBezTo>
                  <a:pt x="7122" y="20800"/>
                  <a:pt x="7122" y="20089"/>
                  <a:pt x="6697" y="19644"/>
                </a:cubicBezTo>
                <a:lnTo>
                  <a:pt x="3721" y="16533"/>
                </a:lnTo>
                <a:lnTo>
                  <a:pt x="13585" y="16533"/>
                </a:lnTo>
                <a:cubicBezTo>
                  <a:pt x="17922" y="16533"/>
                  <a:pt x="21494" y="12800"/>
                  <a:pt x="21494" y="8267"/>
                </a:cubicBezTo>
                <a:lnTo>
                  <a:pt x="21494" y="1156"/>
                </a:lnTo>
                <a:cubicBezTo>
                  <a:pt x="21494" y="533"/>
                  <a:pt x="20984" y="0"/>
                  <a:pt x="20388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0" name="Form"/>
          <p:cNvSpPr/>
          <p:nvPr/>
        </p:nvSpPr>
        <p:spPr>
          <a:xfrm>
            <a:off x="3098800" y="4546600"/>
            <a:ext cx="160497" cy="154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89" extrusionOk="0">
                <a:moveTo>
                  <a:pt x="21494" y="13256"/>
                </a:moveTo>
                <a:cubicBezTo>
                  <a:pt x="21494" y="8741"/>
                  <a:pt x="17922" y="5023"/>
                  <a:pt x="13585" y="5023"/>
                </a:cubicBezTo>
                <a:lnTo>
                  <a:pt x="3721" y="5023"/>
                </a:lnTo>
                <a:lnTo>
                  <a:pt x="6697" y="1925"/>
                </a:lnTo>
                <a:cubicBezTo>
                  <a:pt x="7122" y="1482"/>
                  <a:pt x="7122" y="774"/>
                  <a:pt x="6697" y="332"/>
                </a:cubicBezTo>
                <a:cubicBezTo>
                  <a:pt x="6272" y="-111"/>
                  <a:pt x="5592" y="-111"/>
                  <a:pt x="5166" y="332"/>
                </a:cubicBezTo>
                <a:lnTo>
                  <a:pt x="319" y="5378"/>
                </a:lnTo>
                <a:cubicBezTo>
                  <a:pt x="-106" y="5820"/>
                  <a:pt x="-106" y="6528"/>
                  <a:pt x="319" y="6971"/>
                </a:cubicBezTo>
                <a:lnTo>
                  <a:pt x="5166" y="12017"/>
                </a:lnTo>
                <a:cubicBezTo>
                  <a:pt x="5422" y="12282"/>
                  <a:pt x="5677" y="12371"/>
                  <a:pt x="5932" y="12371"/>
                </a:cubicBezTo>
                <a:cubicBezTo>
                  <a:pt x="6187" y="12371"/>
                  <a:pt x="6527" y="12282"/>
                  <a:pt x="6697" y="12017"/>
                </a:cubicBezTo>
                <a:cubicBezTo>
                  <a:pt x="7122" y="11574"/>
                  <a:pt x="7122" y="10866"/>
                  <a:pt x="6697" y="10423"/>
                </a:cubicBezTo>
                <a:lnTo>
                  <a:pt x="3721" y="7325"/>
                </a:lnTo>
                <a:lnTo>
                  <a:pt x="13585" y="7325"/>
                </a:lnTo>
                <a:cubicBezTo>
                  <a:pt x="16732" y="7325"/>
                  <a:pt x="19283" y="9981"/>
                  <a:pt x="19283" y="13256"/>
                </a:cubicBezTo>
                <a:lnTo>
                  <a:pt x="19283" y="20338"/>
                </a:lnTo>
                <a:cubicBezTo>
                  <a:pt x="19283" y="20958"/>
                  <a:pt x="19793" y="21489"/>
                  <a:pt x="20388" y="21489"/>
                </a:cubicBezTo>
                <a:cubicBezTo>
                  <a:pt x="20984" y="21489"/>
                  <a:pt x="21494" y="20958"/>
                  <a:pt x="21494" y="20338"/>
                </a:cubicBezTo>
                <a:lnTo>
                  <a:pt x="21494" y="13256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1" name="Form"/>
          <p:cNvSpPr/>
          <p:nvPr/>
        </p:nvSpPr>
        <p:spPr>
          <a:xfrm>
            <a:off x="4400550" y="4546600"/>
            <a:ext cx="160686" cy="154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600" extrusionOk="0">
                <a:moveTo>
                  <a:pt x="21345" y="16000"/>
                </a:moveTo>
                <a:cubicBezTo>
                  <a:pt x="21600" y="15556"/>
                  <a:pt x="21600" y="14933"/>
                  <a:pt x="21175" y="14578"/>
                </a:cubicBezTo>
                <a:lnTo>
                  <a:pt x="16328" y="9511"/>
                </a:lnTo>
                <a:cubicBezTo>
                  <a:pt x="15902" y="9067"/>
                  <a:pt x="15222" y="9067"/>
                  <a:pt x="14797" y="9511"/>
                </a:cubicBezTo>
                <a:cubicBezTo>
                  <a:pt x="14372" y="9956"/>
                  <a:pt x="14372" y="10667"/>
                  <a:pt x="14797" y="11111"/>
                </a:cubicBezTo>
                <a:lnTo>
                  <a:pt x="17773" y="14222"/>
                </a:lnTo>
                <a:lnTo>
                  <a:pt x="7909" y="14222"/>
                </a:lnTo>
                <a:cubicBezTo>
                  <a:pt x="4762" y="14222"/>
                  <a:pt x="2211" y="11556"/>
                  <a:pt x="2211" y="8267"/>
                </a:cubicBezTo>
                <a:lnTo>
                  <a:pt x="2211" y="1156"/>
                </a:lnTo>
                <a:cubicBezTo>
                  <a:pt x="2211" y="533"/>
                  <a:pt x="1701" y="0"/>
                  <a:pt x="1106" y="0"/>
                </a:cubicBezTo>
                <a:cubicBezTo>
                  <a:pt x="510" y="0"/>
                  <a:pt x="0" y="533"/>
                  <a:pt x="0" y="1156"/>
                </a:cubicBezTo>
                <a:lnTo>
                  <a:pt x="0" y="8267"/>
                </a:lnTo>
                <a:cubicBezTo>
                  <a:pt x="0" y="12800"/>
                  <a:pt x="3572" y="16533"/>
                  <a:pt x="7909" y="16533"/>
                </a:cubicBezTo>
                <a:lnTo>
                  <a:pt x="17773" y="16533"/>
                </a:lnTo>
                <a:lnTo>
                  <a:pt x="14797" y="19644"/>
                </a:lnTo>
                <a:cubicBezTo>
                  <a:pt x="14372" y="20089"/>
                  <a:pt x="14372" y="20800"/>
                  <a:pt x="14797" y="21244"/>
                </a:cubicBezTo>
                <a:cubicBezTo>
                  <a:pt x="15052" y="21511"/>
                  <a:pt x="15307" y="21600"/>
                  <a:pt x="15562" y="21600"/>
                </a:cubicBezTo>
                <a:cubicBezTo>
                  <a:pt x="15817" y="21600"/>
                  <a:pt x="16158" y="21511"/>
                  <a:pt x="16328" y="21244"/>
                </a:cubicBezTo>
                <a:lnTo>
                  <a:pt x="21175" y="16178"/>
                </a:lnTo>
                <a:cubicBezTo>
                  <a:pt x="21260" y="16089"/>
                  <a:pt x="21345" y="16089"/>
                  <a:pt x="21345" y="160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2" name="Form"/>
          <p:cNvSpPr/>
          <p:nvPr/>
        </p:nvSpPr>
        <p:spPr>
          <a:xfrm>
            <a:off x="5029200" y="4476750"/>
            <a:ext cx="220217" cy="291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4" h="21483" extrusionOk="0">
                <a:moveTo>
                  <a:pt x="21337" y="18550"/>
                </a:moveTo>
                <a:cubicBezTo>
                  <a:pt x="21523" y="18316"/>
                  <a:pt x="21523" y="17989"/>
                  <a:pt x="21214" y="17802"/>
                </a:cubicBezTo>
                <a:lnTo>
                  <a:pt x="17686" y="15137"/>
                </a:lnTo>
                <a:cubicBezTo>
                  <a:pt x="17376" y="14903"/>
                  <a:pt x="16881" y="14903"/>
                  <a:pt x="16572" y="15137"/>
                </a:cubicBezTo>
                <a:cubicBezTo>
                  <a:pt x="16262" y="15371"/>
                  <a:pt x="16262" y="15745"/>
                  <a:pt x="16572" y="15978"/>
                </a:cubicBezTo>
                <a:lnTo>
                  <a:pt x="18738" y="17615"/>
                </a:lnTo>
                <a:lnTo>
                  <a:pt x="15520" y="17615"/>
                </a:lnTo>
                <a:cubicBezTo>
                  <a:pt x="13230" y="17615"/>
                  <a:pt x="11373" y="16212"/>
                  <a:pt x="11373" y="14482"/>
                </a:cubicBezTo>
                <a:lnTo>
                  <a:pt x="11373" y="10742"/>
                </a:lnTo>
                <a:lnTo>
                  <a:pt x="11373" y="7002"/>
                </a:lnTo>
                <a:cubicBezTo>
                  <a:pt x="11373" y="4617"/>
                  <a:pt x="8773" y="2654"/>
                  <a:pt x="5617" y="2654"/>
                </a:cubicBezTo>
                <a:lnTo>
                  <a:pt x="2708" y="2654"/>
                </a:lnTo>
                <a:lnTo>
                  <a:pt x="4874" y="1017"/>
                </a:lnTo>
                <a:cubicBezTo>
                  <a:pt x="5184" y="784"/>
                  <a:pt x="5184" y="410"/>
                  <a:pt x="4874" y="176"/>
                </a:cubicBezTo>
                <a:cubicBezTo>
                  <a:pt x="4565" y="-58"/>
                  <a:pt x="4070" y="-58"/>
                  <a:pt x="3760" y="176"/>
                </a:cubicBezTo>
                <a:lnTo>
                  <a:pt x="232" y="2841"/>
                </a:lnTo>
                <a:cubicBezTo>
                  <a:pt x="-77" y="3074"/>
                  <a:pt x="-77" y="3448"/>
                  <a:pt x="232" y="3682"/>
                </a:cubicBezTo>
                <a:cubicBezTo>
                  <a:pt x="294" y="3729"/>
                  <a:pt x="356" y="3776"/>
                  <a:pt x="418" y="3823"/>
                </a:cubicBezTo>
                <a:cubicBezTo>
                  <a:pt x="789" y="4103"/>
                  <a:pt x="1099" y="4337"/>
                  <a:pt x="1470" y="4617"/>
                </a:cubicBezTo>
                <a:cubicBezTo>
                  <a:pt x="2213" y="5178"/>
                  <a:pt x="2956" y="5739"/>
                  <a:pt x="3698" y="6300"/>
                </a:cubicBezTo>
                <a:cubicBezTo>
                  <a:pt x="3946" y="6487"/>
                  <a:pt x="4255" y="6581"/>
                  <a:pt x="4627" y="6487"/>
                </a:cubicBezTo>
                <a:cubicBezTo>
                  <a:pt x="5122" y="6347"/>
                  <a:pt x="5307" y="5786"/>
                  <a:pt x="4874" y="5506"/>
                </a:cubicBezTo>
                <a:lnTo>
                  <a:pt x="2708" y="3869"/>
                </a:lnTo>
                <a:lnTo>
                  <a:pt x="5617" y="3869"/>
                </a:lnTo>
                <a:cubicBezTo>
                  <a:pt x="7907" y="3869"/>
                  <a:pt x="9764" y="5272"/>
                  <a:pt x="9764" y="7002"/>
                </a:cubicBezTo>
                <a:lnTo>
                  <a:pt x="9764" y="10742"/>
                </a:lnTo>
                <a:lnTo>
                  <a:pt x="9764" y="14482"/>
                </a:lnTo>
                <a:cubicBezTo>
                  <a:pt x="9764" y="16867"/>
                  <a:pt x="12363" y="18830"/>
                  <a:pt x="15520" y="18830"/>
                </a:cubicBezTo>
                <a:lnTo>
                  <a:pt x="18738" y="18830"/>
                </a:lnTo>
                <a:lnTo>
                  <a:pt x="16572" y="20467"/>
                </a:lnTo>
                <a:cubicBezTo>
                  <a:pt x="16262" y="20700"/>
                  <a:pt x="16262" y="21074"/>
                  <a:pt x="16572" y="21308"/>
                </a:cubicBezTo>
                <a:cubicBezTo>
                  <a:pt x="16881" y="21542"/>
                  <a:pt x="17376" y="21542"/>
                  <a:pt x="17686" y="21308"/>
                </a:cubicBezTo>
                <a:cubicBezTo>
                  <a:pt x="17871" y="21168"/>
                  <a:pt x="18057" y="21028"/>
                  <a:pt x="18243" y="20887"/>
                </a:cubicBezTo>
                <a:cubicBezTo>
                  <a:pt x="19047" y="20280"/>
                  <a:pt x="19790" y="19719"/>
                  <a:pt x="20595" y="19111"/>
                </a:cubicBezTo>
                <a:cubicBezTo>
                  <a:pt x="20904" y="18924"/>
                  <a:pt x="21152" y="18737"/>
                  <a:pt x="21337" y="1855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3" name="Form"/>
          <p:cNvSpPr/>
          <p:nvPr/>
        </p:nvSpPr>
        <p:spPr>
          <a:xfrm>
            <a:off x="5645150" y="4508500"/>
            <a:ext cx="291783" cy="2200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445" extrusionOk="0">
                <a:moveTo>
                  <a:pt x="21308" y="3760"/>
                </a:moveTo>
                <a:lnTo>
                  <a:pt x="18643" y="232"/>
                </a:lnTo>
                <a:cubicBezTo>
                  <a:pt x="18410" y="-77"/>
                  <a:pt x="18036" y="-77"/>
                  <a:pt x="17802" y="232"/>
                </a:cubicBezTo>
                <a:lnTo>
                  <a:pt x="15137" y="3760"/>
                </a:lnTo>
                <a:cubicBezTo>
                  <a:pt x="14903" y="4070"/>
                  <a:pt x="14903" y="4565"/>
                  <a:pt x="15137" y="4874"/>
                </a:cubicBezTo>
                <a:cubicBezTo>
                  <a:pt x="15277" y="5060"/>
                  <a:pt x="15417" y="5122"/>
                  <a:pt x="15558" y="5122"/>
                </a:cubicBezTo>
                <a:cubicBezTo>
                  <a:pt x="15698" y="5122"/>
                  <a:pt x="15885" y="5060"/>
                  <a:pt x="15978" y="4874"/>
                </a:cubicBezTo>
                <a:lnTo>
                  <a:pt x="17615" y="2708"/>
                </a:lnTo>
                <a:lnTo>
                  <a:pt x="17615" y="5926"/>
                </a:lnTo>
                <a:cubicBezTo>
                  <a:pt x="17615" y="8216"/>
                  <a:pt x="16212" y="10073"/>
                  <a:pt x="14482" y="10073"/>
                </a:cubicBezTo>
                <a:lnTo>
                  <a:pt x="10742" y="10073"/>
                </a:lnTo>
                <a:lnTo>
                  <a:pt x="7002" y="10073"/>
                </a:lnTo>
                <a:cubicBezTo>
                  <a:pt x="4617" y="10073"/>
                  <a:pt x="2654" y="12673"/>
                  <a:pt x="2654" y="15829"/>
                </a:cubicBezTo>
                <a:lnTo>
                  <a:pt x="2654" y="18738"/>
                </a:lnTo>
                <a:lnTo>
                  <a:pt x="1017" y="16572"/>
                </a:lnTo>
                <a:cubicBezTo>
                  <a:pt x="784" y="16262"/>
                  <a:pt x="410" y="16262"/>
                  <a:pt x="176" y="16572"/>
                </a:cubicBezTo>
                <a:cubicBezTo>
                  <a:pt x="-58" y="16881"/>
                  <a:pt x="-58" y="17376"/>
                  <a:pt x="176" y="17686"/>
                </a:cubicBezTo>
                <a:lnTo>
                  <a:pt x="2841" y="21214"/>
                </a:lnTo>
                <a:cubicBezTo>
                  <a:pt x="3074" y="21523"/>
                  <a:pt x="3448" y="21523"/>
                  <a:pt x="3682" y="21214"/>
                </a:cubicBezTo>
                <a:lnTo>
                  <a:pt x="6347" y="17686"/>
                </a:lnTo>
                <a:cubicBezTo>
                  <a:pt x="6581" y="17376"/>
                  <a:pt x="6581" y="16881"/>
                  <a:pt x="6347" y="16572"/>
                </a:cubicBezTo>
                <a:cubicBezTo>
                  <a:pt x="6113" y="16262"/>
                  <a:pt x="5739" y="16262"/>
                  <a:pt x="5506" y="16572"/>
                </a:cubicBezTo>
                <a:lnTo>
                  <a:pt x="3869" y="18738"/>
                </a:lnTo>
                <a:lnTo>
                  <a:pt x="3869" y="15891"/>
                </a:lnTo>
                <a:cubicBezTo>
                  <a:pt x="3869" y="13601"/>
                  <a:pt x="5272" y="11744"/>
                  <a:pt x="7002" y="11744"/>
                </a:cubicBezTo>
                <a:lnTo>
                  <a:pt x="10742" y="11744"/>
                </a:lnTo>
                <a:lnTo>
                  <a:pt x="14482" y="11744"/>
                </a:lnTo>
                <a:cubicBezTo>
                  <a:pt x="16867" y="11744"/>
                  <a:pt x="18830" y="9145"/>
                  <a:pt x="18830" y="5988"/>
                </a:cubicBezTo>
                <a:lnTo>
                  <a:pt x="18830" y="2770"/>
                </a:lnTo>
                <a:lnTo>
                  <a:pt x="20467" y="4936"/>
                </a:lnTo>
                <a:cubicBezTo>
                  <a:pt x="20607" y="5122"/>
                  <a:pt x="20747" y="5184"/>
                  <a:pt x="20887" y="5184"/>
                </a:cubicBezTo>
                <a:cubicBezTo>
                  <a:pt x="21028" y="5184"/>
                  <a:pt x="21215" y="5122"/>
                  <a:pt x="21308" y="4936"/>
                </a:cubicBezTo>
                <a:cubicBezTo>
                  <a:pt x="21542" y="4565"/>
                  <a:pt x="21542" y="4070"/>
                  <a:pt x="21308" y="37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4" name="Form"/>
          <p:cNvSpPr/>
          <p:nvPr/>
        </p:nvSpPr>
        <p:spPr>
          <a:xfrm>
            <a:off x="826135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132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9172" y="5233"/>
                </a:moveTo>
                <a:cubicBezTo>
                  <a:pt x="9018" y="5233"/>
                  <a:pt x="8860" y="5292"/>
                  <a:pt x="8741" y="5411"/>
                </a:cubicBezTo>
                <a:cubicBezTo>
                  <a:pt x="8503" y="5649"/>
                  <a:pt x="8503" y="6036"/>
                  <a:pt x="8741" y="6273"/>
                </a:cubicBezTo>
                <a:lnTo>
                  <a:pt x="13691" y="11209"/>
                </a:lnTo>
                <a:lnTo>
                  <a:pt x="8741" y="16159"/>
                </a:lnTo>
                <a:cubicBezTo>
                  <a:pt x="8503" y="16397"/>
                  <a:pt x="8503" y="16783"/>
                  <a:pt x="8741" y="17021"/>
                </a:cubicBezTo>
                <a:cubicBezTo>
                  <a:pt x="8884" y="17164"/>
                  <a:pt x="9029" y="17215"/>
                  <a:pt x="9172" y="17215"/>
                </a:cubicBezTo>
                <a:cubicBezTo>
                  <a:pt x="9315" y="17215"/>
                  <a:pt x="9508" y="17164"/>
                  <a:pt x="9603" y="17021"/>
                </a:cubicBezTo>
                <a:lnTo>
                  <a:pt x="15014" y="11595"/>
                </a:lnTo>
                <a:cubicBezTo>
                  <a:pt x="15252" y="11357"/>
                  <a:pt x="15252" y="10971"/>
                  <a:pt x="15014" y="10733"/>
                </a:cubicBezTo>
                <a:lnTo>
                  <a:pt x="9603" y="5411"/>
                </a:lnTo>
                <a:cubicBezTo>
                  <a:pt x="9484" y="5292"/>
                  <a:pt x="9327" y="5233"/>
                  <a:pt x="9172" y="523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5" name="Form"/>
          <p:cNvSpPr/>
          <p:nvPr/>
        </p:nvSpPr>
        <p:spPr>
          <a:xfrm>
            <a:off x="891540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132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2220" y="5233"/>
                </a:moveTo>
                <a:cubicBezTo>
                  <a:pt x="12065" y="5233"/>
                  <a:pt x="11907" y="5292"/>
                  <a:pt x="11789" y="5411"/>
                </a:cubicBezTo>
                <a:lnTo>
                  <a:pt x="6363" y="10837"/>
                </a:lnTo>
                <a:cubicBezTo>
                  <a:pt x="6125" y="11075"/>
                  <a:pt x="6125" y="11447"/>
                  <a:pt x="6363" y="11684"/>
                </a:cubicBezTo>
                <a:lnTo>
                  <a:pt x="11789" y="17111"/>
                </a:lnTo>
                <a:cubicBezTo>
                  <a:pt x="11931" y="17253"/>
                  <a:pt x="12077" y="17304"/>
                  <a:pt x="12220" y="17304"/>
                </a:cubicBezTo>
                <a:cubicBezTo>
                  <a:pt x="12362" y="17304"/>
                  <a:pt x="12541" y="17253"/>
                  <a:pt x="12636" y="17111"/>
                </a:cubicBezTo>
                <a:cubicBezTo>
                  <a:pt x="12874" y="16873"/>
                  <a:pt x="12874" y="16501"/>
                  <a:pt x="12636" y="16263"/>
                </a:cubicBezTo>
                <a:lnTo>
                  <a:pt x="7701" y="11313"/>
                </a:lnTo>
                <a:lnTo>
                  <a:pt x="12636" y="6363"/>
                </a:lnTo>
                <a:cubicBezTo>
                  <a:pt x="12874" y="6030"/>
                  <a:pt x="12874" y="5649"/>
                  <a:pt x="12636" y="5411"/>
                </a:cubicBezTo>
                <a:cubicBezTo>
                  <a:pt x="12517" y="5292"/>
                  <a:pt x="12374" y="5233"/>
                  <a:pt x="12220" y="523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6" name="Form"/>
          <p:cNvSpPr/>
          <p:nvPr/>
        </p:nvSpPr>
        <p:spPr>
          <a:xfrm>
            <a:off x="956945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085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10793" y="6660"/>
                </a:moveTo>
                <a:cubicBezTo>
                  <a:pt x="10638" y="6660"/>
                  <a:pt x="10480" y="6719"/>
                  <a:pt x="10361" y="6838"/>
                </a:cubicBezTo>
                <a:lnTo>
                  <a:pt x="4935" y="12264"/>
                </a:lnTo>
                <a:cubicBezTo>
                  <a:pt x="4698" y="12502"/>
                  <a:pt x="4698" y="12874"/>
                  <a:pt x="4935" y="13112"/>
                </a:cubicBezTo>
                <a:cubicBezTo>
                  <a:pt x="5078" y="13254"/>
                  <a:pt x="5224" y="13305"/>
                  <a:pt x="5367" y="13305"/>
                </a:cubicBezTo>
                <a:cubicBezTo>
                  <a:pt x="5509" y="13305"/>
                  <a:pt x="5703" y="13254"/>
                  <a:pt x="5798" y="13112"/>
                </a:cubicBezTo>
                <a:lnTo>
                  <a:pt x="10733" y="8176"/>
                </a:lnTo>
                <a:lnTo>
                  <a:pt x="15683" y="13112"/>
                </a:lnTo>
                <a:cubicBezTo>
                  <a:pt x="15826" y="13254"/>
                  <a:pt x="15972" y="13305"/>
                  <a:pt x="16114" y="13305"/>
                </a:cubicBezTo>
                <a:cubicBezTo>
                  <a:pt x="16257" y="13305"/>
                  <a:pt x="16451" y="13254"/>
                  <a:pt x="16546" y="13112"/>
                </a:cubicBezTo>
                <a:cubicBezTo>
                  <a:pt x="16783" y="12874"/>
                  <a:pt x="16783" y="12502"/>
                  <a:pt x="16546" y="12264"/>
                </a:cubicBezTo>
                <a:lnTo>
                  <a:pt x="11209" y="6838"/>
                </a:lnTo>
                <a:cubicBezTo>
                  <a:pt x="11090" y="6719"/>
                  <a:pt x="10947" y="6660"/>
                  <a:pt x="10793" y="66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7" name="Form"/>
          <p:cNvSpPr/>
          <p:nvPr/>
        </p:nvSpPr>
        <p:spPr>
          <a:xfrm>
            <a:off x="10223500" y="2800350"/>
            <a:ext cx="288330" cy="288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3" y="0"/>
                </a:moveTo>
                <a:cubicBezTo>
                  <a:pt x="4846" y="0"/>
                  <a:pt x="0" y="4846"/>
                  <a:pt x="0" y="10793"/>
                </a:cubicBezTo>
                <a:cubicBezTo>
                  <a:pt x="0" y="16739"/>
                  <a:pt x="4846" y="21600"/>
                  <a:pt x="10793" y="21600"/>
                </a:cubicBezTo>
                <a:cubicBezTo>
                  <a:pt x="16739" y="21600"/>
                  <a:pt x="21600" y="16739"/>
                  <a:pt x="21600" y="10793"/>
                </a:cubicBezTo>
                <a:cubicBezTo>
                  <a:pt x="21600" y="4846"/>
                  <a:pt x="16739" y="0"/>
                  <a:pt x="10793" y="0"/>
                </a:cubicBezTo>
                <a:close/>
                <a:moveTo>
                  <a:pt x="10793" y="1278"/>
                </a:moveTo>
                <a:cubicBezTo>
                  <a:pt x="16073" y="1278"/>
                  <a:pt x="20366" y="5572"/>
                  <a:pt x="20366" y="10852"/>
                </a:cubicBezTo>
                <a:cubicBezTo>
                  <a:pt x="20366" y="16132"/>
                  <a:pt x="16073" y="20411"/>
                  <a:pt x="10793" y="20411"/>
                </a:cubicBezTo>
                <a:cubicBezTo>
                  <a:pt x="5512" y="20411"/>
                  <a:pt x="1234" y="16132"/>
                  <a:pt x="1234" y="10852"/>
                </a:cubicBezTo>
                <a:cubicBezTo>
                  <a:pt x="1234" y="5572"/>
                  <a:pt x="5512" y="1278"/>
                  <a:pt x="10793" y="1278"/>
                </a:cubicBezTo>
                <a:close/>
                <a:moveTo>
                  <a:pt x="5367" y="9038"/>
                </a:moveTo>
                <a:cubicBezTo>
                  <a:pt x="5212" y="9038"/>
                  <a:pt x="5054" y="9098"/>
                  <a:pt x="4935" y="9217"/>
                </a:cubicBezTo>
                <a:cubicBezTo>
                  <a:pt x="4698" y="9455"/>
                  <a:pt x="4698" y="9841"/>
                  <a:pt x="4935" y="10079"/>
                </a:cubicBezTo>
                <a:lnTo>
                  <a:pt x="10361" y="15490"/>
                </a:lnTo>
                <a:cubicBezTo>
                  <a:pt x="10599" y="15728"/>
                  <a:pt x="10971" y="15728"/>
                  <a:pt x="11209" y="15490"/>
                </a:cubicBezTo>
                <a:lnTo>
                  <a:pt x="16635" y="10079"/>
                </a:lnTo>
                <a:cubicBezTo>
                  <a:pt x="16873" y="9841"/>
                  <a:pt x="16873" y="9455"/>
                  <a:pt x="16635" y="9217"/>
                </a:cubicBezTo>
                <a:cubicBezTo>
                  <a:pt x="16302" y="8979"/>
                  <a:pt x="15921" y="8979"/>
                  <a:pt x="15683" y="9217"/>
                </a:cubicBezTo>
                <a:lnTo>
                  <a:pt x="10733" y="14167"/>
                </a:lnTo>
                <a:lnTo>
                  <a:pt x="5798" y="9217"/>
                </a:lnTo>
                <a:cubicBezTo>
                  <a:pt x="5679" y="9098"/>
                  <a:pt x="5521" y="9038"/>
                  <a:pt x="5367" y="903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8" name="Form"/>
          <p:cNvSpPr/>
          <p:nvPr/>
        </p:nvSpPr>
        <p:spPr>
          <a:xfrm>
            <a:off x="9029700" y="3422650"/>
            <a:ext cx="88584" cy="15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93" extrusionOk="0">
                <a:moveTo>
                  <a:pt x="20649" y="10053"/>
                </a:moveTo>
                <a:lnTo>
                  <a:pt x="3309" y="320"/>
                </a:lnTo>
                <a:cubicBezTo>
                  <a:pt x="2548" y="-107"/>
                  <a:pt x="1331" y="-107"/>
                  <a:pt x="571" y="320"/>
                </a:cubicBezTo>
                <a:cubicBezTo>
                  <a:pt x="-190" y="747"/>
                  <a:pt x="-190" y="1430"/>
                  <a:pt x="571" y="1857"/>
                </a:cubicBezTo>
                <a:lnTo>
                  <a:pt x="16390" y="10736"/>
                </a:lnTo>
                <a:lnTo>
                  <a:pt x="571" y="19615"/>
                </a:lnTo>
                <a:cubicBezTo>
                  <a:pt x="-190" y="20042"/>
                  <a:pt x="-190" y="20725"/>
                  <a:pt x="571" y="21151"/>
                </a:cubicBezTo>
                <a:cubicBezTo>
                  <a:pt x="1027" y="21408"/>
                  <a:pt x="1483" y="21493"/>
                  <a:pt x="1940" y="21493"/>
                </a:cubicBezTo>
                <a:cubicBezTo>
                  <a:pt x="2396" y="21493"/>
                  <a:pt x="3004" y="21408"/>
                  <a:pt x="3309" y="21151"/>
                </a:cubicBezTo>
                <a:lnTo>
                  <a:pt x="20649" y="11419"/>
                </a:lnTo>
                <a:cubicBezTo>
                  <a:pt x="21410" y="11163"/>
                  <a:pt x="21410" y="10480"/>
                  <a:pt x="20649" y="1005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9" name="Form"/>
          <p:cNvSpPr/>
          <p:nvPr/>
        </p:nvSpPr>
        <p:spPr>
          <a:xfrm>
            <a:off x="9683750" y="3422650"/>
            <a:ext cx="88584" cy="161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94" extrusionOk="0">
                <a:moveTo>
                  <a:pt x="4830" y="10652"/>
                </a:moveTo>
                <a:lnTo>
                  <a:pt x="20649" y="1842"/>
                </a:lnTo>
                <a:cubicBezTo>
                  <a:pt x="21410" y="1419"/>
                  <a:pt x="21410" y="741"/>
                  <a:pt x="20649" y="318"/>
                </a:cubicBezTo>
                <a:cubicBezTo>
                  <a:pt x="19889" y="-106"/>
                  <a:pt x="18672" y="-106"/>
                  <a:pt x="17911" y="318"/>
                </a:cubicBezTo>
                <a:lnTo>
                  <a:pt x="571" y="9974"/>
                </a:lnTo>
                <a:cubicBezTo>
                  <a:pt x="-190" y="10398"/>
                  <a:pt x="-190" y="11075"/>
                  <a:pt x="571" y="11499"/>
                </a:cubicBezTo>
                <a:lnTo>
                  <a:pt x="17911" y="21155"/>
                </a:lnTo>
                <a:cubicBezTo>
                  <a:pt x="18368" y="21409"/>
                  <a:pt x="18824" y="21494"/>
                  <a:pt x="19280" y="21494"/>
                </a:cubicBezTo>
                <a:cubicBezTo>
                  <a:pt x="19737" y="21494"/>
                  <a:pt x="20345" y="21409"/>
                  <a:pt x="20649" y="21155"/>
                </a:cubicBezTo>
                <a:cubicBezTo>
                  <a:pt x="21410" y="20732"/>
                  <a:pt x="21410" y="20054"/>
                  <a:pt x="20649" y="19630"/>
                </a:cubicBezTo>
                <a:lnTo>
                  <a:pt x="4830" y="1065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0" name="Form"/>
          <p:cNvSpPr/>
          <p:nvPr/>
        </p:nvSpPr>
        <p:spPr>
          <a:xfrm>
            <a:off x="10306050" y="3460750"/>
            <a:ext cx="160835" cy="8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409" extrusionOk="0">
                <a:moveTo>
                  <a:pt x="21073" y="18039"/>
                </a:moveTo>
                <a:lnTo>
                  <a:pt x="11454" y="575"/>
                </a:lnTo>
                <a:cubicBezTo>
                  <a:pt x="11033" y="-191"/>
                  <a:pt x="10357" y="-191"/>
                  <a:pt x="9936" y="575"/>
                </a:cubicBezTo>
                <a:lnTo>
                  <a:pt x="317" y="18039"/>
                </a:lnTo>
                <a:cubicBezTo>
                  <a:pt x="-105" y="18805"/>
                  <a:pt x="-105" y="20030"/>
                  <a:pt x="317" y="20796"/>
                </a:cubicBezTo>
                <a:cubicBezTo>
                  <a:pt x="570" y="21256"/>
                  <a:pt x="823" y="21409"/>
                  <a:pt x="1076" y="21409"/>
                </a:cubicBezTo>
                <a:cubicBezTo>
                  <a:pt x="1329" y="21409"/>
                  <a:pt x="1667" y="21256"/>
                  <a:pt x="1836" y="20796"/>
                </a:cubicBezTo>
                <a:lnTo>
                  <a:pt x="10611" y="4864"/>
                </a:lnTo>
                <a:lnTo>
                  <a:pt x="19386" y="20796"/>
                </a:lnTo>
                <a:cubicBezTo>
                  <a:pt x="19639" y="21256"/>
                  <a:pt x="19892" y="21409"/>
                  <a:pt x="20145" y="21409"/>
                </a:cubicBezTo>
                <a:cubicBezTo>
                  <a:pt x="20398" y="21409"/>
                  <a:pt x="20736" y="21256"/>
                  <a:pt x="20904" y="20796"/>
                </a:cubicBezTo>
                <a:cubicBezTo>
                  <a:pt x="21495" y="20030"/>
                  <a:pt x="21495" y="18805"/>
                  <a:pt x="21073" y="1803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1" name="Form"/>
          <p:cNvSpPr/>
          <p:nvPr/>
        </p:nvSpPr>
        <p:spPr>
          <a:xfrm>
            <a:off x="10960100" y="3460750"/>
            <a:ext cx="159893" cy="88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3" h="21220" extrusionOk="0">
                <a:moveTo>
                  <a:pt x="21069" y="571"/>
                </a:moveTo>
                <a:cubicBezTo>
                  <a:pt x="20644" y="-190"/>
                  <a:pt x="19963" y="-190"/>
                  <a:pt x="19538" y="571"/>
                </a:cubicBezTo>
                <a:lnTo>
                  <a:pt x="10694" y="16390"/>
                </a:lnTo>
                <a:lnTo>
                  <a:pt x="1850" y="571"/>
                </a:lnTo>
                <a:cubicBezTo>
                  <a:pt x="1425" y="-190"/>
                  <a:pt x="744" y="-190"/>
                  <a:pt x="319" y="571"/>
                </a:cubicBezTo>
                <a:cubicBezTo>
                  <a:pt x="-106" y="1331"/>
                  <a:pt x="-106" y="2548"/>
                  <a:pt x="319" y="3309"/>
                </a:cubicBezTo>
                <a:lnTo>
                  <a:pt x="10014" y="20649"/>
                </a:lnTo>
                <a:cubicBezTo>
                  <a:pt x="10439" y="21410"/>
                  <a:pt x="11119" y="21410"/>
                  <a:pt x="11544" y="20649"/>
                </a:cubicBezTo>
                <a:lnTo>
                  <a:pt x="21239" y="3309"/>
                </a:lnTo>
                <a:cubicBezTo>
                  <a:pt x="21494" y="2548"/>
                  <a:pt x="21494" y="1331"/>
                  <a:pt x="21069" y="57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2" name="Form"/>
          <p:cNvSpPr/>
          <p:nvPr/>
        </p:nvSpPr>
        <p:spPr>
          <a:xfrm>
            <a:off x="6299200" y="4476750"/>
            <a:ext cx="292418" cy="2932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542" extrusionOk="0">
                <a:moveTo>
                  <a:pt x="21309" y="5494"/>
                </a:moveTo>
                <a:lnTo>
                  <a:pt x="18650" y="2834"/>
                </a:lnTo>
                <a:cubicBezTo>
                  <a:pt x="18416" y="2601"/>
                  <a:pt x="18043" y="2601"/>
                  <a:pt x="17810" y="2834"/>
                </a:cubicBezTo>
                <a:lnTo>
                  <a:pt x="15151" y="5494"/>
                </a:lnTo>
                <a:cubicBezTo>
                  <a:pt x="14917" y="5727"/>
                  <a:pt x="14917" y="6100"/>
                  <a:pt x="15151" y="6333"/>
                </a:cubicBezTo>
                <a:cubicBezTo>
                  <a:pt x="15291" y="6473"/>
                  <a:pt x="15431" y="6520"/>
                  <a:pt x="15570" y="6520"/>
                </a:cubicBezTo>
                <a:cubicBezTo>
                  <a:pt x="15710" y="6520"/>
                  <a:pt x="15897" y="6473"/>
                  <a:pt x="15990" y="6333"/>
                </a:cubicBezTo>
                <a:lnTo>
                  <a:pt x="17623" y="4701"/>
                </a:lnTo>
                <a:lnTo>
                  <a:pt x="17623" y="7126"/>
                </a:lnTo>
                <a:cubicBezTo>
                  <a:pt x="17623" y="8853"/>
                  <a:pt x="16224" y="10252"/>
                  <a:pt x="14497" y="10252"/>
                </a:cubicBezTo>
                <a:lnTo>
                  <a:pt x="11465" y="10252"/>
                </a:lnTo>
                <a:lnTo>
                  <a:pt x="11465" y="6986"/>
                </a:lnTo>
                <a:cubicBezTo>
                  <a:pt x="11465" y="4607"/>
                  <a:pt x="9506" y="2648"/>
                  <a:pt x="7126" y="2648"/>
                </a:cubicBezTo>
                <a:lnTo>
                  <a:pt x="4700" y="2648"/>
                </a:lnTo>
                <a:lnTo>
                  <a:pt x="6333" y="1015"/>
                </a:lnTo>
                <a:cubicBezTo>
                  <a:pt x="6567" y="782"/>
                  <a:pt x="6567" y="409"/>
                  <a:pt x="6333" y="175"/>
                </a:cubicBezTo>
                <a:cubicBezTo>
                  <a:pt x="6100" y="-58"/>
                  <a:pt x="5727" y="-58"/>
                  <a:pt x="5494" y="175"/>
                </a:cubicBezTo>
                <a:lnTo>
                  <a:pt x="2834" y="2834"/>
                </a:lnTo>
                <a:cubicBezTo>
                  <a:pt x="2601" y="3068"/>
                  <a:pt x="2601" y="3441"/>
                  <a:pt x="2834" y="3674"/>
                </a:cubicBezTo>
                <a:lnTo>
                  <a:pt x="5494" y="6333"/>
                </a:lnTo>
                <a:cubicBezTo>
                  <a:pt x="5634" y="6473"/>
                  <a:pt x="5773" y="6520"/>
                  <a:pt x="5913" y="6520"/>
                </a:cubicBezTo>
                <a:cubicBezTo>
                  <a:pt x="6053" y="6520"/>
                  <a:pt x="6240" y="6473"/>
                  <a:pt x="6333" y="6333"/>
                </a:cubicBezTo>
                <a:cubicBezTo>
                  <a:pt x="6567" y="6100"/>
                  <a:pt x="6567" y="5727"/>
                  <a:pt x="6333" y="5494"/>
                </a:cubicBezTo>
                <a:lnTo>
                  <a:pt x="4701" y="3861"/>
                </a:lnTo>
                <a:lnTo>
                  <a:pt x="7126" y="3861"/>
                </a:lnTo>
                <a:cubicBezTo>
                  <a:pt x="8853" y="3861"/>
                  <a:pt x="10252" y="5260"/>
                  <a:pt x="10252" y="6987"/>
                </a:cubicBezTo>
                <a:lnTo>
                  <a:pt x="10252" y="10252"/>
                </a:lnTo>
                <a:lnTo>
                  <a:pt x="6987" y="10252"/>
                </a:lnTo>
                <a:cubicBezTo>
                  <a:pt x="4607" y="10252"/>
                  <a:pt x="2648" y="12212"/>
                  <a:pt x="2648" y="14591"/>
                </a:cubicBezTo>
                <a:lnTo>
                  <a:pt x="2648" y="16784"/>
                </a:lnTo>
                <a:lnTo>
                  <a:pt x="1015" y="15151"/>
                </a:lnTo>
                <a:cubicBezTo>
                  <a:pt x="782" y="14917"/>
                  <a:pt x="409" y="14917"/>
                  <a:pt x="175" y="15151"/>
                </a:cubicBezTo>
                <a:cubicBezTo>
                  <a:pt x="-58" y="15384"/>
                  <a:pt x="-58" y="15757"/>
                  <a:pt x="175" y="15990"/>
                </a:cubicBezTo>
                <a:lnTo>
                  <a:pt x="2834" y="18650"/>
                </a:lnTo>
                <a:cubicBezTo>
                  <a:pt x="3068" y="18883"/>
                  <a:pt x="3441" y="18883"/>
                  <a:pt x="3674" y="18650"/>
                </a:cubicBezTo>
                <a:lnTo>
                  <a:pt x="6333" y="15990"/>
                </a:lnTo>
                <a:cubicBezTo>
                  <a:pt x="6567" y="15757"/>
                  <a:pt x="6567" y="15384"/>
                  <a:pt x="6333" y="15151"/>
                </a:cubicBezTo>
                <a:cubicBezTo>
                  <a:pt x="6100" y="14917"/>
                  <a:pt x="5727" y="14917"/>
                  <a:pt x="5494" y="15151"/>
                </a:cubicBezTo>
                <a:lnTo>
                  <a:pt x="3861" y="16784"/>
                </a:lnTo>
                <a:lnTo>
                  <a:pt x="3861" y="14637"/>
                </a:lnTo>
                <a:cubicBezTo>
                  <a:pt x="3861" y="12911"/>
                  <a:pt x="5260" y="11512"/>
                  <a:pt x="6987" y="11512"/>
                </a:cubicBezTo>
                <a:lnTo>
                  <a:pt x="10252" y="11512"/>
                </a:lnTo>
                <a:lnTo>
                  <a:pt x="10252" y="14544"/>
                </a:lnTo>
                <a:cubicBezTo>
                  <a:pt x="10252" y="16923"/>
                  <a:pt x="12212" y="18883"/>
                  <a:pt x="14591" y="18883"/>
                </a:cubicBezTo>
                <a:lnTo>
                  <a:pt x="16784" y="18883"/>
                </a:lnTo>
                <a:lnTo>
                  <a:pt x="15151" y="20516"/>
                </a:lnTo>
                <a:cubicBezTo>
                  <a:pt x="14917" y="20749"/>
                  <a:pt x="14917" y="21122"/>
                  <a:pt x="15151" y="21355"/>
                </a:cubicBezTo>
                <a:cubicBezTo>
                  <a:pt x="15291" y="21495"/>
                  <a:pt x="15431" y="21542"/>
                  <a:pt x="15571" y="21542"/>
                </a:cubicBezTo>
                <a:cubicBezTo>
                  <a:pt x="15711" y="21542"/>
                  <a:pt x="15897" y="21495"/>
                  <a:pt x="15990" y="21355"/>
                </a:cubicBezTo>
                <a:lnTo>
                  <a:pt x="18650" y="18696"/>
                </a:lnTo>
                <a:cubicBezTo>
                  <a:pt x="18883" y="18463"/>
                  <a:pt x="18883" y="18090"/>
                  <a:pt x="18650" y="17856"/>
                </a:cubicBezTo>
                <a:lnTo>
                  <a:pt x="15990" y="15197"/>
                </a:lnTo>
                <a:cubicBezTo>
                  <a:pt x="15757" y="14964"/>
                  <a:pt x="15384" y="14964"/>
                  <a:pt x="15151" y="15197"/>
                </a:cubicBezTo>
                <a:cubicBezTo>
                  <a:pt x="14917" y="15431"/>
                  <a:pt x="14917" y="15804"/>
                  <a:pt x="15151" y="16037"/>
                </a:cubicBezTo>
                <a:lnTo>
                  <a:pt x="16784" y="17670"/>
                </a:lnTo>
                <a:lnTo>
                  <a:pt x="14591" y="17670"/>
                </a:lnTo>
                <a:cubicBezTo>
                  <a:pt x="12865" y="17670"/>
                  <a:pt x="11465" y="16270"/>
                  <a:pt x="11465" y="14544"/>
                </a:cubicBezTo>
                <a:lnTo>
                  <a:pt x="11465" y="11512"/>
                </a:lnTo>
                <a:lnTo>
                  <a:pt x="14498" y="11512"/>
                </a:lnTo>
                <a:cubicBezTo>
                  <a:pt x="16877" y="11512"/>
                  <a:pt x="18836" y="9552"/>
                  <a:pt x="18836" y="7173"/>
                </a:cubicBezTo>
                <a:lnTo>
                  <a:pt x="18836" y="4747"/>
                </a:lnTo>
                <a:lnTo>
                  <a:pt x="20469" y="6380"/>
                </a:lnTo>
                <a:cubicBezTo>
                  <a:pt x="20609" y="6520"/>
                  <a:pt x="20749" y="6567"/>
                  <a:pt x="20889" y="6567"/>
                </a:cubicBezTo>
                <a:cubicBezTo>
                  <a:pt x="21029" y="6567"/>
                  <a:pt x="21216" y="6520"/>
                  <a:pt x="21309" y="6380"/>
                </a:cubicBezTo>
                <a:cubicBezTo>
                  <a:pt x="21542" y="6100"/>
                  <a:pt x="21542" y="5727"/>
                  <a:pt x="21309" y="549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3" name="Form"/>
          <p:cNvSpPr/>
          <p:nvPr/>
        </p:nvSpPr>
        <p:spPr>
          <a:xfrm>
            <a:off x="6946900" y="4476750"/>
            <a:ext cx="293886" cy="287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600" extrusionOk="0">
                <a:moveTo>
                  <a:pt x="6020" y="0"/>
                </a:moveTo>
                <a:cubicBezTo>
                  <a:pt x="5869" y="0"/>
                  <a:pt x="5716" y="60"/>
                  <a:pt x="5599" y="179"/>
                </a:cubicBezTo>
                <a:lnTo>
                  <a:pt x="2959" y="2890"/>
                </a:lnTo>
                <a:cubicBezTo>
                  <a:pt x="2727" y="3128"/>
                  <a:pt x="2727" y="3516"/>
                  <a:pt x="2959" y="3754"/>
                </a:cubicBezTo>
                <a:lnTo>
                  <a:pt x="5599" y="6465"/>
                </a:lnTo>
                <a:cubicBezTo>
                  <a:pt x="5739" y="6608"/>
                  <a:pt x="5881" y="6659"/>
                  <a:pt x="6020" y="6659"/>
                </a:cubicBezTo>
                <a:cubicBezTo>
                  <a:pt x="6159" y="6659"/>
                  <a:pt x="6348" y="6608"/>
                  <a:pt x="6441" y="6465"/>
                </a:cubicBezTo>
                <a:cubicBezTo>
                  <a:pt x="6673" y="6227"/>
                  <a:pt x="6673" y="5854"/>
                  <a:pt x="6441" y="5616"/>
                </a:cubicBezTo>
                <a:lnTo>
                  <a:pt x="4816" y="3948"/>
                </a:lnTo>
                <a:lnTo>
                  <a:pt x="7224" y="3948"/>
                </a:lnTo>
                <a:cubicBezTo>
                  <a:pt x="8942" y="3948"/>
                  <a:pt x="10343" y="5372"/>
                  <a:pt x="10343" y="7135"/>
                </a:cubicBezTo>
                <a:cubicBezTo>
                  <a:pt x="10343" y="7517"/>
                  <a:pt x="10566" y="7761"/>
                  <a:pt x="10938" y="7761"/>
                </a:cubicBezTo>
                <a:cubicBezTo>
                  <a:pt x="11263" y="7761"/>
                  <a:pt x="11547" y="7469"/>
                  <a:pt x="11547" y="7135"/>
                </a:cubicBezTo>
                <a:cubicBezTo>
                  <a:pt x="11547" y="4704"/>
                  <a:pt x="9592" y="2711"/>
                  <a:pt x="7224" y="2711"/>
                </a:cubicBezTo>
                <a:lnTo>
                  <a:pt x="4816" y="2711"/>
                </a:lnTo>
                <a:lnTo>
                  <a:pt x="6441" y="1043"/>
                </a:lnTo>
                <a:cubicBezTo>
                  <a:pt x="6673" y="804"/>
                  <a:pt x="6673" y="417"/>
                  <a:pt x="6441" y="179"/>
                </a:cubicBezTo>
                <a:cubicBezTo>
                  <a:pt x="6325" y="60"/>
                  <a:pt x="6171" y="0"/>
                  <a:pt x="6020" y="0"/>
                </a:cubicBezTo>
                <a:close/>
                <a:moveTo>
                  <a:pt x="18249" y="2383"/>
                </a:moveTo>
                <a:cubicBezTo>
                  <a:pt x="18098" y="2383"/>
                  <a:pt x="17944" y="2443"/>
                  <a:pt x="17828" y="2562"/>
                </a:cubicBezTo>
                <a:lnTo>
                  <a:pt x="15174" y="5273"/>
                </a:lnTo>
                <a:cubicBezTo>
                  <a:pt x="14942" y="5512"/>
                  <a:pt x="14942" y="5899"/>
                  <a:pt x="15174" y="6137"/>
                </a:cubicBezTo>
                <a:cubicBezTo>
                  <a:pt x="15313" y="6280"/>
                  <a:pt x="15455" y="6331"/>
                  <a:pt x="15594" y="6331"/>
                </a:cubicBezTo>
                <a:cubicBezTo>
                  <a:pt x="15734" y="6331"/>
                  <a:pt x="15922" y="6280"/>
                  <a:pt x="16015" y="6137"/>
                </a:cubicBezTo>
                <a:lnTo>
                  <a:pt x="17640" y="4469"/>
                </a:lnTo>
                <a:lnTo>
                  <a:pt x="17640" y="6942"/>
                </a:lnTo>
                <a:cubicBezTo>
                  <a:pt x="17640" y="8706"/>
                  <a:pt x="16253" y="10145"/>
                  <a:pt x="14535" y="10145"/>
                </a:cubicBezTo>
                <a:cubicBezTo>
                  <a:pt x="14210" y="10145"/>
                  <a:pt x="13926" y="10422"/>
                  <a:pt x="13926" y="10755"/>
                </a:cubicBezTo>
                <a:cubicBezTo>
                  <a:pt x="13926" y="11089"/>
                  <a:pt x="14210" y="11381"/>
                  <a:pt x="14535" y="11381"/>
                </a:cubicBezTo>
                <a:cubicBezTo>
                  <a:pt x="16903" y="11381"/>
                  <a:pt x="18844" y="9373"/>
                  <a:pt x="18844" y="6942"/>
                </a:cubicBezTo>
                <a:lnTo>
                  <a:pt x="18844" y="4469"/>
                </a:lnTo>
                <a:lnTo>
                  <a:pt x="20469" y="6137"/>
                </a:lnTo>
                <a:cubicBezTo>
                  <a:pt x="20608" y="6280"/>
                  <a:pt x="20750" y="6331"/>
                  <a:pt x="20889" y="6331"/>
                </a:cubicBezTo>
                <a:cubicBezTo>
                  <a:pt x="21028" y="6331"/>
                  <a:pt x="21217" y="6280"/>
                  <a:pt x="21310" y="6137"/>
                </a:cubicBezTo>
                <a:cubicBezTo>
                  <a:pt x="21542" y="5899"/>
                  <a:pt x="21542" y="5512"/>
                  <a:pt x="21310" y="5273"/>
                </a:cubicBezTo>
                <a:lnTo>
                  <a:pt x="18655" y="2562"/>
                </a:lnTo>
                <a:cubicBezTo>
                  <a:pt x="18539" y="2443"/>
                  <a:pt x="18400" y="2383"/>
                  <a:pt x="18249" y="2383"/>
                </a:cubicBezTo>
                <a:close/>
                <a:moveTo>
                  <a:pt x="6949" y="10487"/>
                </a:moveTo>
                <a:cubicBezTo>
                  <a:pt x="4581" y="10487"/>
                  <a:pt x="2640" y="12495"/>
                  <a:pt x="2640" y="14926"/>
                </a:cubicBezTo>
                <a:lnTo>
                  <a:pt x="2640" y="17161"/>
                </a:lnTo>
                <a:lnTo>
                  <a:pt x="1015" y="15492"/>
                </a:lnTo>
                <a:cubicBezTo>
                  <a:pt x="783" y="15254"/>
                  <a:pt x="406" y="15254"/>
                  <a:pt x="174" y="15492"/>
                </a:cubicBezTo>
                <a:cubicBezTo>
                  <a:pt x="-58" y="15731"/>
                  <a:pt x="-58" y="16118"/>
                  <a:pt x="174" y="16356"/>
                </a:cubicBezTo>
                <a:lnTo>
                  <a:pt x="2814" y="19068"/>
                </a:lnTo>
                <a:cubicBezTo>
                  <a:pt x="3046" y="19306"/>
                  <a:pt x="3424" y="19306"/>
                  <a:pt x="3656" y="19068"/>
                </a:cubicBezTo>
                <a:lnTo>
                  <a:pt x="6296" y="16356"/>
                </a:lnTo>
                <a:cubicBezTo>
                  <a:pt x="6528" y="16118"/>
                  <a:pt x="6528" y="15731"/>
                  <a:pt x="6296" y="15492"/>
                </a:cubicBezTo>
                <a:cubicBezTo>
                  <a:pt x="6064" y="15254"/>
                  <a:pt x="5701" y="15254"/>
                  <a:pt x="5469" y="15492"/>
                </a:cubicBezTo>
                <a:lnTo>
                  <a:pt x="3844" y="17161"/>
                </a:lnTo>
                <a:lnTo>
                  <a:pt x="3844" y="14971"/>
                </a:lnTo>
                <a:cubicBezTo>
                  <a:pt x="3844" y="13207"/>
                  <a:pt x="5231" y="11768"/>
                  <a:pt x="6949" y="11768"/>
                </a:cubicBezTo>
                <a:cubicBezTo>
                  <a:pt x="7274" y="11768"/>
                  <a:pt x="7558" y="11491"/>
                  <a:pt x="7558" y="11158"/>
                </a:cubicBezTo>
                <a:cubicBezTo>
                  <a:pt x="7558" y="10776"/>
                  <a:pt x="7274" y="10487"/>
                  <a:pt x="6949" y="10487"/>
                </a:cubicBezTo>
                <a:close/>
                <a:moveTo>
                  <a:pt x="10822" y="13824"/>
                </a:moveTo>
                <a:cubicBezTo>
                  <a:pt x="10497" y="13824"/>
                  <a:pt x="10213" y="14116"/>
                  <a:pt x="10213" y="14450"/>
                </a:cubicBezTo>
                <a:cubicBezTo>
                  <a:pt x="10213" y="16881"/>
                  <a:pt x="12168" y="18874"/>
                  <a:pt x="14535" y="18874"/>
                </a:cubicBezTo>
                <a:lnTo>
                  <a:pt x="16711" y="18874"/>
                </a:lnTo>
                <a:lnTo>
                  <a:pt x="15087" y="20542"/>
                </a:lnTo>
                <a:cubicBezTo>
                  <a:pt x="14855" y="20781"/>
                  <a:pt x="14855" y="21168"/>
                  <a:pt x="15087" y="21406"/>
                </a:cubicBezTo>
                <a:cubicBezTo>
                  <a:pt x="15226" y="21549"/>
                  <a:pt x="15368" y="21600"/>
                  <a:pt x="15507" y="21600"/>
                </a:cubicBezTo>
                <a:cubicBezTo>
                  <a:pt x="15647" y="21600"/>
                  <a:pt x="15835" y="21549"/>
                  <a:pt x="15928" y="21406"/>
                </a:cubicBezTo>
                <a:lnTo>
                  <a:pt x="18568" y="18680"/>
                </a:lnTo>
                <a:cubicBezTo>
                  <a:pt x="18615" y="18633"/>
                  <a:pt x="18667" y="18597"/>
                  <a:pt x="18713" y="18502"/>
                </a:cubicBezTo>
                <a:cubicBezTo>
                  <a:pt x="18806" y="18263"/>
                  <a:pt x="18754" y="18022"/>
                  <a:pt x="18568" y="17831"/>
                </a:cubicBezTo>
                <a:lnTo>
                  <a:pt x="15928" y="15105"/>
                </a:lnTo>
                <a:cubicBezTo>
                  <a:pt x="15696" y="14867"/>
                  <a:pt x="15319" y="14867"/>
                  <a:pt x="15087" y="15105"/>
                </a:cubicBezTo>
                <a:cubicBezTo>
                  <a:pt x="14855" y="15343"/>
                  <a:pt x="14855" y="15731"/>
                  <a:pt x="15087" y="15969"/>
                </a:cubicBezTo>
                <a:lnTo>
                  <a:pt x="16711" y="17638"/>
                </a:lnTo>
                <a:lnTo>
                  <a:pt x="14535" y="17638"/>
                </a:lnTo>
                <a:cubicBezTo>
                  <a:pt x="12818" y="17638"/>
                  <a:pt x="11417" y="16213"/>
                  <a:pt x="11417" y="14450"/>
                </a:cubicBezTo>
                <a:cubicBezTo>
                  <a:pt x="11417" y="14116"/>
                  <a:pt x="11147" y="13824"/>
                  <a:pt x="10822" y="1382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4" name="Form"/>
          <p:cNvSpPr/>
          <p:nvPr/>
        </p:nvSpPr>
        <p:spPr>
          <a:xfrm>
            <a:off x="1746250" y="3352800"/>
            <a:ext cx="272019" cy="304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7" h="21544" extrusionOk="0">
                <a:moveTo>
                  <a:pt x="16821" y="5108"/>
                </a:moveTo>
                <a:cubicBezTo>
                  <a:pt x="15258" y="3581"/>
                  <a:pt x="13328" y="2638"/>
                  <a:pt x="11168" y="2369"/>
                </a:cubicBezTo>
                <a:lnTo>
                  <a:pt x="12592" y="977"/>
                </a:lnTo>
                <a:cubicBezTo>
                  <a:pt x="12822" y="752"/>
                  <a:pt x="12822" y="393"/>
                  <a:pt x="12592" y="169"/>
                </a:cubicBezTo>
                <a:cubicBezTo>
                  <a:pt x="12363" y="-56"/>
                  <a:pt x="11995" y="-56"/>
                  <a:pt x="11765" y="169"/>
                </a:cubicBezTo>
                <a:lnTo>
                  <a:pt x="9467" y="2414"/>
                </a:lnTo>
                <a:cubicBezTo>
                  <a:pt x="9238" y="2638"/>
                  <a:pt x="9238" y="2998"/>
                  <a:pt x="9467" y="3222"/>
                </a:cubicBezTo>
                <a:lnTo>
                  <a:pt x="11765" y="5467"/>
                </a:lnTo>
                <a:cubicBezTo>
                  <a:pt x="11903" y="5602"/>
                  <a:pt x="12041" y="5647"/>
                  <a:pt x="12179" y="5647"/>
                </a:cubicBezTo>
                <a:cubicBezTo>
                  <a:pt x="12317" y="5647"/>
                  <a:pt x="12501" y="5602"/>
                  <a:pt x="12592" y="5467"/>
                </a:cubicBezTo>
                <a:cubicBezTo>
                  <a:pt x="12822" y="5243"/>
                  <a:pt x="12822" y="4884"/>
                  <a:pt x="12592" y="4659"/>
                </a:cubicBezTo>
                <a:lnTo>
                  <a:pt x="11444" y="3537"/>
                </a:lnTo>
                <a:cubicBezTo>
                  <a:pt x="13190" y="3851"/>
                  <a:pt x="14752" y="4659"/>
                  <a:pt x="16039" y="5872"/>
                </a:cubicBezTo>
                <a:cubicBezTo>
                  <a:pt x="19440" y="9195"/>
                  <a:pt x="19440" y="14584"/>
                  <a:pt x="16039" y="17862"/>
                </a:cubicBezTo>
                <a:cubicBezTo>
                  <a:pt x="14339" y="19523"/>
                  <a:pt x="12133" y="20332"/>
                  <a:pt x="9881" y="20332"/>
                </a:cubicBezTo>
                <a:cubicBezTo>
                  <a:pt x="7675" y="20332"/>
                  <a:pt x="5423" y="19523"/>
                  <a:pt x="3723" y="17862"/>
                </a:cubicBezTo>
                <a:cubicBezTo>
                  <a:pt x="322" y="14539"/>
                  <a:pt x="322" y="9150"/>
                  <a:pt x="3723" y="5872"/>
                </a:cubicBezTo>
                <a:cubicBezTo>
                  <a:pt x="3952" y="5647"/>
                  <a:pt x="3952" y="5288"/>
                  <a:pt x="3723" y="5063"/>
                </a:cubicBezTo>
                <a:cubicBezTo>
                  <a:pt x="3493" y="4839"/>
                  <a:pt x="3125" y="4839"/>
                  <a:pt x="2895" y="5063"/>
                </a:cubicBezTo>
                <a:cubicBezTo>
                  <a:pt x="-965" y="8835"/>
                  <a:pt x="-965" y="14943"/>
                  <a:pt x="2895" y="18715"/>
                </a:cubicBezTo>
                <a:cubicBezTo>
                  <a:pt x="4826" y="20601"/>
                  <a:pt x="7353" y="21544"/>
                  <a:pt x="9881" y="21544"/>
                </a:cubicBezTo>
                <a:cubicBezTo>
                  <a:pt x="12409" y="21544"/>
                  <a:pt x="14936" y="20601"/>
                  <a:pt x="16866" y="18715"/>
                </a:cubicBezTo>
                <a:cubicBezTo>
                  <a:pt x="20635" y="14988"/>
                  <a:pt x="20635" y="8835"/>
                  <a:pt x="16821" y="510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5" name="Form"/>
          <p:cNvSpPr/>
          <p:nvPr/>
        </p:nvSpPr>
        <p:spPr>
          <a:xfrm>
            <a:off x="3054350" y="3346450"/>
            <a:ext cx="272417" cy="305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4" h="20696" extrusionOk="0">
                <a:moveTo>
                  <a:pt x="16831" y="2710"/>
                </a:moveTo>
                <a:cubicBezTo>
                  <a:pt x="12978" y="-904"/>
                  <a:pt x="6741" y="-904"/>
                  <a:pt x="2889" y="2710"/>
                </a:cubicBezTo>
                <a:cubicBezTo>
                  <a:pt x="-963" y="6325"/>
                  <a:pt x="-963" y="12176"/>
                  <a:pt x="2889" y="15791"/>
                </a:cubicBezTo>
                <a:cubicBezTo>
                  <a:pt x="4448" y="17254"/>
                  <a:pt x="6375" y="18157"/>
                  <a:pt x="8530" y="18416"/>
                </a:cubicBezTo>
                <a:lnTo>
                  <a:pt x="7108" y="19749"/>
                </a:lnTo>
                <a:cubicBezTo>
                  <a:pt x="6879" y="19965"/>
                  <a:pt x="6879" y="20309"/>
                  <a:pt x="7108" y="20524"/>
                </a:cubicBezTo>
                <a:cubicBezTo>
                  <a:pt x="7246" y="20653"/>
                  <a:pt x="7383" y="20696"/>
                  <a:pt x="7521" y="20696"/>
                </a:cubicBezTo>
                <a:cubicBezTo>
                  <a:pt x="7659" y="20696"/>
                  <a:pt x="7842" y="20653"/>
                  <a:pt x="7934" y="20524"/>
                </a:cubicBezTo>
                <a:lnTo>
                  <a:pt x="10227" y="18372"/>
                </a:lnTo>
                <a:cubicBezTo>
                  <a:pt x="10456" y="18157"/>
                  <a:pt x="10456" y="17813"/>
                  <a:pt x="10227" y="17598"/>
                </a:cubicBezTo>
                <a:lnTo>
                  <a:pt x="7934" y="15447"/>
                </a:lnTo>
                <a:cubicBezTo>
                  <a:pt x="7705" y="15231"/>
                  <a:pt x="7338" y="15231"/>
                  <a:pt x="7108" y="15447"/>
                </a:cubicBezTo>
                <a:cubicBezTo>
                  <a:pt x="6879" y="15662"/>
                  <a:pt x="6879" y="16006"/>
                  <a:pt x="7108" y="16221"/>
                </a:cubicBezTo>
                <a:lnTo>
                  <a:pt x="8255" y="17297"/>
                </a:lnTo>
                <a:cubicBezTo>
                  <a:pt x="6512" y="16996"/>
                  <a:pt x="4953" y="16221"/>
                  <a:pt x="3669" y="15059"/>
                </a:cubicBezTo>
                <a:cubicBezTo>
                  <a:pt x="275" y="11875"/>
                  <a:pt x="275" y="6712"/>
                  <a:pt x="3669" y="3571"/>
                </a:cubicBezTo>
                <a:cubicBezTo>
                  <a:pt x="7062" y="387"/>
                  <a:pt x="12566" y="387"/>
                  <a:pt x="15913" y="3571"/>
                </a:cubicBezTo>
                <a:cubicBezTo>
                  <a:pt x="19307" y="6755"/>
                  <a:pt x="19307" y="11918"/>
                  <a:pt x="15913" y="15059"/>
                </a:cubicBezTo>
                <a:cubicBezTo>
                  <a:pt x="15684" y="15274"/>
                  <a:pt x="15684" y="15619"/>
                  <a:pt x="15913" y="15834"/>
                </a:cubicBezTo>
                <a:cubicBezTo>
                  <a:pt x="16143" y="16049"/>
                  <a:pt x="16510" y="16049"/>
                  <a:pt x="16739" y="15834"/>
                </a:cubicBezTo>
                <a:cubicBezTo>
                  <a:pt x="20637" y="12176"/>
                  <a:pt x="20637" y="6325"/>
                  <a:pt x="16831" y="271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6" name="Form"/>
          <p:cNvSpPr/>
          <p:nvPr/>
        </p:nvSpPr>
        <p:spPr>
          <a:xfrm>
            <a:off x="2400300" y="3346450"/>
            <a:ext cx="272417" cy="304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4" h="20695" extrusionOk="0">
                <a:moveTo>
                  <a:pt x="16831" y="2717"/>
                </a:moveTo>
                <a:cubicBezTo>
                  <a:pt x="12978" y="-905"/>
                  <a:pt x="6741" y="-905"/>
                  <a:pt x="2889" y="2717"/>
                </a:cubicBezTo>
                <a:cubicBezTo>
                  <a:pt x="-963" y="6338"/>
                  <a:pt x="-963" y="12202"/>
                  <a:pt x="2889" y="15823"/>
                </a:cubicBezTo>
                <a:cubicBezTo>
                  <a:pt x="3119" y="16039"/>
                  <a:pt x="3485" y="16039"/>
                  <a:pt x="3715" y="15823"/>
                </a:cubicBezTo>
                <a:cubicBezTo>
                  <a:pt x="3944" y="15608"/>
                  <a:pt x="3944" y="15263"/>
                  <a:pt x="3715" y="15047"/>
                </a:cubicBezTo>
                <a:cubicBezTo>
                  <a:pt x="321" y="11857"/>
                  <a:pt x="321" y="6683"/>
                  <a:pt x="3715" y="3536"/>
                </a:cubicBezTo>
                <a:cubicBezTo>
                  <a:pt x="7108" y="345"/>
                  <a:pt x="12612" y="345"/>
                  <a:pt x="15959" y="3536"/>
                </a:cubicBezTo>
                <a:cubicBezTo>
                  <a:pt x="19353" y="6726"/>
                  <a:pt x="19353" y="11900"/>
                  <a:pt x="15959" y="15047"/>
                </a:cubicBezTo>
                <a:cubicBezTo>
                  <a:pt x="14675" y="16254"/>
                  <a:pt x="13116" y="16987"/>
                  <a:pt x="11373" y="17289"/>
                </a:cubicBezTo>
                <a:lnTo>
                  <a:pt x="12520" y="16211"/>
                </a:lnTo>
                <a:cubicBezTo>
                  <a:pt x="12749" y="15996"/>
                  <a:pt x="12749" y="15651"/>
                  <a:pt x="12520" y="15435"/>
                </a:cubicBezTo>
                <a:cubicBezTo>
                  <a:pt x="12291" y="15220"/>
                  <a:pt x="11924" y="15220"/>
                  <a:pt x="11694" y="15435"/>
                </a:cubicBezTo>
                <a:lnTo>
                  <a:pt x="9401" y="17591"/>
                </a:lnTo>
                <a:cubicBezTo>
                  <a:pt x="9172" y="17806"/>
                  <a:pt x="9172" y="18151"/>
                  <a:pt x="9401" y="18367"/>
                </a:cubicBezTo>
                <a:lnTo>
                  <a:pt x="11694" y="20523"/>
                </a:lnTo>
                <a:cubicBezTo>
                  <a:pt x="11832" y="20652"/>
                  <a:pt x="11969" y="20695"/>
                  <a:pt x="12107" y="20695"/>
                </a:cubicBezTo>
                <a:cubicBezTo>
                  <a:pt x="12245" y="20695"/>
                  <a:pt x="12428" y="20652"/>
                  <a:pt x="12520" y="20523"/>
                </a:cubicBezTo>
                <a:cubicBezTo>
                  <a:pt x="12749" y="20307"/>
                  <a:pt x="12749" y="19962"/>
                  <a:pt x="12520" y="19746"/>
                </a:cubicBezTo>
                <a:lnTo>
                  <a:pt x="11098" y="18410"/>
                </a:lnTo>
                <a:cubicBezTo>
                  <a:pt x="13208" y="18151"/>
                  <a:pt x="15180" y="17246"/>
                  <a:pt x="16739" y="15780"/>
                </a:cubicBezTo>
                <a:cubicBezTo>
                  <a:pt x="20637" y="12202"/>
                  <a:pt x="20637" y="6338"/>
                  <a:pt x="16831" y="27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7" name="Form"/>
          <p:cNvSpPr/>
          <p:nvPr/>
        </p:nvSpPr>
        <p:spPr>
          <a:xfrm>
            <a:off x="10883900" y="2794000"/>
            <a:ext cx="273051" cy="305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4" extrusionOk="0">
                <a:moveTo>
                  <a:pt x="18335" y="5053"/>
                </a:moveTo>
                <a:cubicBezTo>
                  <a:pt x="18084" y="4829"/>
                  <a:pt x="17682" y="4829"/>
                  <a:pt x="17431" y="5053"/>
                </a:cubicBezTo>
                <a:cubicBezTo>
                  <a:pt x="17180" y="5277"/>
                  <a:pt x="17180" y="5635"/>
                  <a:pt x="17431" y="5859"/>
                </a:cubicBezTo>
                <a:cubicBezTo>
                  <a:pt x="21148" y="9176"/>
                  <a:pt x="21148" y="14553"/>
                  <a:pt x="17431" y="17825"/>
                </a:cubicBezTo>
                <a:cubicBezTo>
                  <a:pt x="13714" y="21141"/>
                  <a:pt x="7686" y="21141"/>
                  <a:pt x="4019" y="17825"/>
                </a:cubicBezTo>
                <a:cubicBezTo>
                  <a:pt x="301" y="14508"/>
                  <a:pt x="301" y="9131"/>
                  <a:pt x="4019" y="5859"/>
                </a:cubicBezTo>
                <a:cubicBezTo>
                  <a:pt x="5425" y="4605"/>
                  <a:pt x="7133" y="3843"/>
                  <a:pt x="9042" y="3529"/>
                </a:cubicBezTo>
                <a:lnTo>
                  <a:pt x="7786" y="4649"/>
                </a:lnTo>
                <a:cubicBezTo>
                  <a:pt x="7535" y="4873"/>
                  <a:pt x="7535" y="5232"/>
                  <a:pt x="7786" y="5456"/>
                </a:cubicBezTo>
                <a:cubicBezTo>
                  <a:pt x="7937" y="5590"/>
                  <a:pt x="8087" y="5635"/>
                  <a:pt x="8238" y="5635"/>
                </a:cubicBezTo>
                <a:cubicBezTo>
                  <a:pt x="8389" y="5635"/>
                  <a:pt x="8590" y="5590"/>
                  <a:pt x="8690" y="5456"/>
                </a:cubicBezTo>
                <a:lnTo>
                  <a:pt x="11202" y="3215"/>
                </a:lnTo>
                <a:cubicBezTo>
                  <a:pt x="11453" y="2991"/>
                  <a:pt x="11453" y="2633"/>
                  <a:pt x="11202" y="2409"/>
                </a:cubicBezTo>
                <a:lnTo>
                  <a:pt x="8690" y="168"/>
                </a:lnTo>
                <a:cubicBezTo>
                  <a:pt x="8439" y="-56"/>
                  <a:pt x="8037" y="-56"/>
                  <a:pt x="7786" y="168"/>
                </a:cubicBezTo>
                <a:cubicBezTo>
                  <a:pt x="7535" y="392"/>
                  <a:pt x="7535" y="751"/>
                  <a:pt x="7786" y="975"/>
                </a:cubicBezTo>
                <a:lnTo>
                  <a:pt x="9343" y="2364"/>
                </a:lnTo>
                <a:cubicBezTo>
                  <a:pt x="7033" y="2633"/>
                  <a:pt x="4873" y="3574"/>
                  <a:pt x="3165" y="5098"/>
                </a:cubicBezTo>
                <a:cubicBezTo>
                  <a:pt x="1105" y="6935"/>
                  <a:pt x="0" y="9310"/>
                  <a:pt x="0" y="11909"/>
                </a:cubicBezTo>
                <a:cubicBezTo>
                  <a:pt x="0" y="14464"/>
                  <a:pt x="1105" y="16883"/>
                  <a:pt x="3165" y="18721"/>
                </a:cubicBezTo>
                <a:cubicBezTo>
                  <a:pt x="5274" y="20603"/>
                  <a:pt x="8037" y="21544"/>
                  <a:pt x="10800" y="21544"/>
                </a:cubicBezTo>
                <a:cubicBezTo>
                  <a:pt x="13563" y="21544"/>
                  <a:pt x="16326" y="20603"/>
                  <a:pt x="18435" y="18721"/>
                </a:cubicBezTo>
                <a:cubicBezTo>
                  <a:pt x="20495" y="16883"/>
                  <a:pt x="21600" y="14508"/>
                  <a:pt x="21600" y="11909"/>
                </a:cubicBezTo>
                <a:cubicBezTo>
                  <a:pt x="21500" y="9265"/>
                  <a:pt x="20394" y="6845"/>
                  <a:pt x="18335" y="505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8" name="Form"/>
          <p:cNvSpPr/>
          <p:nvPr/>
        </p:nvSpPr>
        <p:spPr>
          <a:xfrm>
            <a:off x="62992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268" y="6750"/>
                  <a:pt x="13683" y="6750"/>
                </a:cubicBezTo>
                <a:close/>
                <a:moveTo>
                  <a:pt x="7777" y="13500"/>
                </a:moveTo>
                <a:cubicBezTo>
                  <a:pt x="7630" y="13500"/>
                  <a:pt x="7481" y="13556"/>
                  <a:pt x="7369" y="13669"/>
                </a:cubicBezTo>
                <a:cubicBezTo>
                  <a:pt x="7144" y="13894"/>
                  <a:pt x="7144" y="14259"/>
                  <a:pt x="7369" y="14484"/>
                </a:cubicBezTo>
                <a:cubicBezTo>
                  <a:pt x="8269" y="15384"/>
                  <a:pt x="9481" y="15877"/>
                  <a:pt x="10786" y="15877"/>
                </a:cubicBezTo>
                <a:cubicBezTo>
                  <a:pt x="12091" y="15877"/>
                  <a:pt x="13303" y="15384"/>
                  <a:pt x="14203" y="14484"/>
                </a:cubicBezTo>
                <a:cubicBezTo>
                  <a:pt x="14428" y="14259"/>
                  <a:pt x="14428" y="13894"/>
                  <a:pt x="14203" y="13669"/>
                </a:cubicBezTo>
                <a:cubicBezTo>
                  <a:pt x="13978" y="13444"/>
                  <a:pt x="13627" y="13444"/>
                  <a:pt x="13402" y="13669"/>
                </a:cubicBezTo>
                <a:cubicBezTo>
                  <a:pt x="12727" y="14344"/>
                  <a:pt x="11776" y="14752"/>
                  <a:pt x="10786" y="14752"/>
                </a:cubicBezTo>
                <a:cubicBezTo>
                  <a:pt x="9796" y="14752"/>
                  <a:pt x="8904" y="14344"/>
                  <a:pt x="8184" y="13669"/>
                </a:cubicBezTo>
                <a:cubicBezTo>
                  <a:pt x="8072" y="13556"/>
                  <a:pt x="7923" y="13500"/>
                  <a:pt x="7777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9" name="Form"/>
          <p:cNvSpPr/>
          <p:nvPr/>
        </p:nvSpPr>
        <p:spPr>
          <a:xfrm>
            <a:off x="36893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313" y="6750"/>
                  <a:pt x="13683" y="6750"/>
                </a:cubicBezTo>
                <a:close/>
                <a:moveTo>
                  <a:pt x="13950" y="13500"/>
                </a:moveTo>
                <a:cubicBezTo>
                  <a:pt x="13804" y="13494"/>
                  <a:pt x="13655" y="13556"/>
                  <a:pt x="13542" y="13669"/>
                </a:cubicBezTo>
                <a:cubicBezTo>
                  <a:pt x="12867" y="14344"/>
                  <a:pt x="11931" y="14737"/>
                  <a:pt x="10941" y="14738"/>
                </a:cubicBezTo>
                <a:cubicBezTo>
                  <a:pt x="10626" y="14738"/>
                  <a:pt x="10350" y="15013"/>
                  <a:pt x="10350" y="15328"/>
                </a:cubicBezTo>
                <a:cubicBezTo>
                  <a:pt x="10350" y="15643"/>
                  <a:pt x="10626" y="15919"/>
                  <a:pt x="10941" y="15919"/>
                </a:cubicBezTo>
                <a:cubicBezTo>
                  <a:pt x="12246" y="15919"/>
                  <a:pt x="13458" y="15412"/>
                  <a:pt x="14358" y="14513"/>
                </a:cubicBezTo>
                <a:cubicBezTo>
                  <a:pt x="14583" y="14287"/>
                  <a:pt x="14583" y="13936"/>
                  <a:pt x="14358" y="13711"/>
                </a:cubicBezTo>
                <a:cubicBezTo>
                  <a:pt x="14245" y="13576"/>
                  <a:pt x="14096" y="13506"/>
                  <a:pt x="13950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0" name="Form"/>
          <p:cNvSpPr/>
          <p:nvPr/>
        </p:nvSpPr>
        <p:spPr>
          <a:xfrm>
            <a:off x="6953250" y="1670050"/>
            <a:ext cx="303610" cy="303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3"/>
                  <a:pt x="4837" y="21600"/>
                  <a:pt x="10800" y="21600"/>
                </a:cubicBezTo>
                <a:cubicBezTo>
                  <a:pt x="16763" y="21600"/>
                  <a:pt x="21600" y="16763"/>
                  <a:pt x="21600" y="10800"/>
                </a:cubicBezTo>
                <a:cubicBezTo>
                  <a:pt x="21600" y="4837"/>
                  <a:pt x="16718" y="0"/>
                  <a:pt x="10800" y="0"/>
                </a:cubicBezTo>
                <a:close/>
                <a:moveTo>
                  <a:pt x="10800" y="1172"/>
                </a:moveTo>
                <a:cubicBezTo>
                  <a:pt x="16131" y="1172"/>
                  <a:pt x="20414" y="5514"/>
                  <a:pt x="20414" y="10800"/>
                </a:cubicBezTo>
                <a:cubicBezTo>
                  <a:pt x="20414" y="16086"/>
                  <a:pt x="16086" y="20414"/>
                  <a:pt x="10800" y="20414"/>
                </a:cubicBezTo>
                <a:cubicBezTo>
                  <a:pt x="5469" y="20414"/>
                  <a:pt x="1172" y="16086"/>
                  <a:pt x="1172" y="10800"/>
                </a:cubicBezTo>
                <a:cubicBezTo>
                  <a:pt x="1172" y="5469"/>
                  <a:pt x="5514" y="1172"/>
                  <a:pt x="10800" y="1172"/>
                </a:cubicBezTo>
                <a:close/>
                <a:moveTo>
                  <a:pt x="7412" y="6776"/>
                </a:moveTo>
                <a:cubicBezTo>
                  <a:pt x="6824" y="6776"/>
                  <a:pt x="6325" y="7276"/>
                  <a:pt x="6325" y="7864"/>
                </a:cubicBezTo>
                <a:cubicBezTo>
                  <a:pt x="6325" y="8451"/>
                  <a:pt x="6824" y="8951"/>
                  <a:pt x="7412" y="8951"/>
                </a:cubicBezTo>
                <a:cubicBezTo>
                  <a:pt x="7999" y="8951"/>
                  <a:pt x="8499" y="8451"/>
                  <a:pt x="8499" y="7864"/>
                </a:cubicBezTo>
                <a:cubicBezTo>
                  <a:pt x="8499" y="7276"/>
                  <a:pt x="7999" y="6776"/>
                  <a:pt x="7412" y="6776"/>
                </a:cubicBezTo>
                <a:close/>
                <a:moveTo>
                  <a:pt x="13736" y="6776"/>
                </a:moveTo>
                <a:cubicBezTo>
                  <a:pt x="13149" y="6776"/>
                  <a:pt x="12649" y="7276"/>
                  <a:pt x="12649" y="7864"/>
                </a:cubicBezTo>
                <a:cubicBezTo>
                  <a:pt x="12649" y="8451"/>
                  <a:pt x="13149" y="8951"/>
                  <a:pt x="13736" y="8951"/>
                </a:cubicBezTo>
                <a:cubicBezTo>
                  <a:pt x="14324" y="8951"/>
                  <a:pt x="14824" y="8451"/>
                  <a:pt x="14823" y="7864"/>
                </a:cubicBezTo>
                <a:cubicBezTo>
                  <a:pt x="14823" y="7276"/>
                  <a:pt x="14324" y="6776"/>
                  <a:pt x="13736" y="6776"/>
                </a:cubicBezTo>
                <a:close/>
                <a:moveTo>
                  <a:pt x="10828" y="13553"/>
                </a:moveTo>
                <a:cubicBezTo>
                  <a:pt x="9518" y="13553"/>
                  <a:pt x="8346" y="14047"/>
                  <a:pt x="7398" y="14951"/>
                </a:cubicBezTo>
                <a:cubicBezTo>
                  <a:pt x="7172" y="15176"/>
                  <a:pt x="7172" y="15544"/>
                  <a:pt x="7398" y="15769"/>
                </a:cubicBezTo>
                <a:cubicBezTo>
                  <a:pt x="7624" y="15995"/>
                  <a:pt x="7991" y="15995"/>
                  <a:pt x="8216" y="15769"/>
                </a:cubicBezTo>
                <a:cubicBezTo>
                  <a:pt x="8894" y="15092"/>
                  <a:pt x="9834" y="14682"/>
                  <a:pt x="10828" y="14682"/>
                </a:cubicBezTo>
                <a:cubicBezTo>
                  <a:pt x="11822" y="14682"/>
                  <a:pt x="12731" y="15047"/>
                  <a:pt x="13454" y="15769"/>
                </a:cubicBezTo>
                <a:cubicBezTo>
                  <a:pt x="13590" y="15905"/>
                  <a:pt x="13728" y="15953"/>
                  <a:pt x="13863" y="15953"/>
                </a:cubicBezTo>
                <a:cubicBezTo>
                  <a:pt x="13999" y="15953"/>
                  <a:pt x="14168" y="15905"/>
                  <a:pt x="14259" y="15769"/>
                </a:cubicBezTo>
                <a:cubicBezTo>
                  <a:pt x="14485" y="15544"/>
                  <a:pt x="14485" y="15176"/>
                  <a:pt x="14259" y="14951"/>
                </a:cubicBezTo>
                <a:cubicBezTo>
                  <a:pt x="13310" y="14047"/>
                  <a:pt x="12093" y="13553"/>
                  <a:pt x="10828" y="1355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1" name="Form"/>
          <p:cNvSpPr/>
          <p:nvPr/>
        </p:nvSpPr>
        <p:spPr>
          <a:xfrm>
            <a:off x="56451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313" y="6750"/>
                  <a:pt x="13683" y="6750"/>
                </a:cubicBezTo>
                <a:close/>
                <a:moveTo>
                  <a:pt x="13809" y="13500"/>
                </a:moveTo>
                <a:lnTo>
                  <a:pt x="7791" y="13542"/>
                </a:lnTo>
                <a:cubicBezTo>
                  <a:pt x="7476" y="13542"/>
                  <a:pt x="7200" y="13818"/>
                  <a:pt x="7200" y="14133"/>
                </a:cubicBezTo>
                <a:cubicBezTo>
                  <a:pt x="7200" y="14448"/>
                  <a:pt x="7476" y="14709"/>
                  <a:pt x="7791" y="14709"/>
                </a:cubicBezTo>
                <a:lnTo>
                  <a:pt x="13809" y="14667"/>
                </a:lnTo>
                <a:cubicBezTo>
                  <a:pt x="14124" y="14667"/>
                  <a:pt x="14400" y="14406"/>
                  <a:pt x="14400" y="14091"/>
                </a:cubicBezTo>
                <a:cubicBezTo>
                  <a:pt x="14400" y="13731"/>
                  <a:pt x="14124" y="13500"/>
                  <a:pt x="13809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2" name="Form"/>
          <p:cNvSpPr/>
          <p:nvPr/>
        </p:nvSpPr>
        <p:spPr>
          <a:xfrm>
            <a:off x="49911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85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55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4133" y="6750"/>
                </a:moveTo>
                <a:cubicBezTo>
                  <a:pt x="13548" y="6750"/>
                  <a:pt x="13050" y="7248"/>
                  <a:pt x="13050" y="7833"/>
                </a:cubicBezTo>
                <a:cubicBezTo>
                  <a:pt x="13050" y="8418"/>
                  <a:pt x="13548" y="8916"/>
                  <a:pt x="14133" y="8916"/>
                </a:cubicBezTo>
                <a:cubicBezTo>
                  <a:pt x="14718" y="8916"/>
                  <a:pt x="15216" y="8418"/>
                  <a:pt x="15216" y="7833"/>
                </a:cubicBezTo>
                <a:cubicBezTo>
                  <a:pt x="15216" y="7248"/>
                  <a:pt x="14718" y="6750"/>
                  <a:pt x="14133" y="6750"/>
                </a:cubicBezTo>
                <a:close/>
                <a:moveTo>
                  <a:pt x="10884" y="11250"/>
                </a:moveTo>
                <a:cubicBezTo>
                  <a:pt x="9579" y="11250"/>
                  <a:pt x="8550" y="12279"/>
                  <a:pt x="8550" y="13584"/>
                </a:cubicBezTo>
                <a:cubicBezTo>
                  <a:pt x="8550" y="14889"/>
                  <a:pt x="9579" y="15933"/>
                  <a:pt x="10884" y="15933"/>
                </a:cubicBezTo>
                <a:cubicBezTo>
                  <a:pt x="12189" y="15933"/>
                  <a:pt x="13233" y="14889"/>
                  <a:pt x="13233" y="13584"/>
                </a:cubicBezTo>
                <a:cubicBezTo>
                  <a:pt x="13278" y="12324"/>
                  <a:pt x="12189" y="11250"/>
                  <a:pt x="10884" y="11250"/>
                </a:cubicBezTo>
                <a:close/>
                <a:moveTo>
                  <a:pt x="10884" y="12375"/>
                </a:moveTo>
                <a:cubicBezTo>
                  <a:pt x="11559" y="12375"/>
                  <a:pt x="12108" y="12909"/>
                  <a:pt x="12108" y="13584"/>
                </a:cubicBezTo>
                <a:cubicBezTo>
                  <a:pt x="12108" y="14259"/>
                  <a:pt x="11559" y="14808"/>
                  <a:pt x="10884" y="14808"/>
                </a:cubicBezTo>
                <a:cubicBezTo>
                  <a:pt x="10209" y="14808"/>
                  <a:pt x="9675" y="14259"/>
                  <a:pt x="9675" y="13584"/>
                </a:cubicBezTo>
                <a:cubicBezTo>
                  <a:pt x="9675" y="12909"/>
                  <a:pt x="10209" y="12375"/>
                  <a:pt x="10884" y="1237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3" name="Form"/>
          <p:cNvSpPr/>
          <p:nvPr/>
        </p:nvSpPr>
        <p:spPr>
          <a:xfrm>
            <a:off x="43434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05" y="8418"/>
                  <a:pt x="7203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268" y="6750"/>
                  <a:pt x="13683" y="6750"/>
                </a:cubicBezTo>
                <a:close/>
                <a:moveTo>
                  <a:pt x="10617" y="10350"/>
                </a:moveTo>
                <a:cubicBezTo>
                  <a:pt x="8457" y="10350"/>
                  <a:pt x="6750" y="11520"/>
                  <a:pt x="6750" y="13050"/>
                </a:cubicBezTo>
                <a:cubicBezTo>
                  <a:pt x="6750" y="14580"/>
                  <a:pt x="8457" y="15750"/>
                  <a:pt x="10617" y="15750"/>
                </a:cubicBezTo>
                <a:cubicBezTo>
                  <a:pt x="12777" y="15750"/>
                  <a:pt x="14484" y="14580"/>
                  <a:pt x="14484" y="13050"/>
                </a:cubicBezTo>
                <a:cubicBezTo>
                  <a:pt x="14439" y="11520"/>
                  <a:pt x="12777" y="10350"/>
                  <a:pt x="10617" y="10350"/>
                </a:cubicBezTo>
                <a:close/>
                <a:moveTo>
                  <a:pt x="10617" y="11559"/>
                </a:moveTo>
                <a:cubicBezTo>
                  <a:pt x="12057" y="11559"/>
                  <a:pt x="13317" y="12282"/>
                  <a:pt x="13317" y="13092"/>
                </a:cubicBezTo>
                <a:cubicBezTo>
                  <a:pt x="13317" y="13902"/>
                  <a:pt x="12057" y="14625"/>
                  <a:pt x="10617" y="14625"/>
                </a:cubicBezTo>
                <a:cubicBezTo>
                  <a:pt x="9177" y="14625"/>
                  <a:pt x="7917" y="13902"/>
                  <a:pt x="7917" y="13092"/>
                </a:cubicBezTo>
                <a:cubicBezTo>
                  <a:pt x="7917" y="12282"/>
                  <a:pt x="9177" y="11559"/>
                  <a:pt x="10617" y="1155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4" name="Form"/>
          <p:cNvSpPr/>
          <p:nvPr/>
        </p:nvSpPr>
        <p:spPr>
          <a:xfrm>
            <a:off x="82550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268" y="6750"/>
                  <a:pt x="13683" y="6750"/>
                </a:cubicBezTo>
                <a:close/>
                <a:moveTo>
                  <a:pt x="7116" y="12192"/>
                </a:moveTo>
                <a:cubicBezTo>
                  <a:pt x="6981" y="12136"/>
                  <a:pt x="6823" y="12139"/>
                  <a:pt x="6666" y="12206"/>
                </a:cubicBezTo>
                <a:cubicBezTo>
                  <a:pt x="6351" y="12341"/>
                  <a:pt x="6221" y="12651"/>
                  <a:pt x="6356" y="12966"/>
                </a:cubicBezTo>
                <a:cubicBezTo>
                  <a:pt x="7121" y="14766"/>
                  <a:pt x="8879" y="15933"/>
                  <a:pt x="10814" y="15933"/>
                </a:cubicBezTo>
                <a:cubicBezTo>
                  <a:pt x="12749" y="15933"/>
                  <a:pt x="14448" y="14819"/>
                  <a:pt x="15258" y="13064"/>
                </a:cubicBezTo>
                <a:cubicBezTo>
                  <a:pt x="15348" y="12704"/>
                  <a:pt x="15219" y="12383"/>
                  <a:pt x="14948" y="12248"/>
                </a:cubicBezTo>
                <a:cubicBezTo>
                  <a:pt x="14633" y="12113"/>
                  <a:pt x="14324" y="12243"/>
                  <a:pt x="14189" y="12558"/>
                </a:cubicBezTo>
                <a:cubicBezTo>
                  <a:pt x="13604" y="13908"/>
                  <a:pt x="12299" y="14766"/>
                  <a:pt x="10814" y="14766"/>
                </a:cubicBezTo>
                <a:cubicBezTo>
                  <a:pt x="9329" y="14766"/>
                  <a:pt x="7979" y="13866"/>
                  <a:pt x="7439" y="12516"/>
                </a:cubicBezTo>
                <a:cubicBezTo>
                  <a:pt x="7372" y="12358"/>
                  <a:pt x="7251" y="12248"/>
                  <a:pt x="7116" y="1219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5" name="Form"/>
          <p:cNvSpPr/>
          <p:nvPr/>
        </p:nvSpPr>
        <p:spPr>
          <a:xfrm>
            <a:off x="89090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383" y="6750"/>
                </a:moveTo>
                <a:cubicBezTo>
                  <a:pt x="6798" y="6750"/>
                  <a:pt x="6300" y="7248"/>
                  <a:pt x="6300" y="7833"/>
                </a:cubicBezTo>
                <a:cubicBezTo>
                  <a:pt x="6300" y="8418"/>
                  <a:pt x="6798" y="8916"/>
                  <a:pt x="7383" y="8916"/>
                </a:cubicBezTo>
                <a:cubicBezTo>
                  <a:pt x="7968" y="8916"/>
                  <a:pt x="8466" y="8418"/>
                  <a:pt x="8466" y="7833"/>
                </a:cubicBezTo>
                <a:cubicBezTo>
                  <a:pt x="8466" y="7248"/>
                  <a:pt x="7968" y="6750"/>
                  <a:pt x="7383" y="6750"/>
                </a:cubicBezTo>
                <a:close/>
                <a:moveTo>
                  <a:pt x="13191" y="7200"/>
                </a:moveTo>
                <a:cubicBezTo>
                  <a:pt x="12876" y="7200"/>
                  <a:pt x="12600" y="7476"/>
                  <a:pt x="12600" y="7791"/>
                </a:cubicBezTo>
                <a:cubicBezTo>
                  <a:pt x="12600" y="8106"/>
                  <a:pt x="12876" y="8367"/>
                  <a:pt x="13191" y="8367"/>
                </a:cubicBezTo>
                <a:lnTo>
                  <a:pt x="14217" y="8367"/>
                </a:lnTo>
                <a:cubicBezTo>
                  <a:pt x="14532" y="8367"/>
                  <a:pt x="14808" y="8106"/>
                  <a:pt x="14808" y="7791"/>
                </a:cubicBezTo>
                <a:cubicBezTo>
                  <a:pt x="14808" y="7476"/>
                  <a:pt x="14532" y="7200"/>
                  <a:pt x="14217" y="7200"/>
                </a:cubicBezTo>
                <a:lnTo>
                  <a:pt x="13191" y="7200"/>
                </a:lnTo>
                <a:close/>
                <a:moveTo>
                  <a:pt x="7777" y="13500"/>
                </a:moveTo>
                <a:cubicBezTo>
                  <a:pt x="7630" y="13500"/>
                  <a:pt x="7481" y="13556"/>
                  <a:pt x="7369" y="13669"/>
                </a:cubicBezTo>
                <a:cubicBezTo>
                  <a:pt x="7144" y="13894"/>
                  <a:pt x="7144" y="14259"/>
                  <a:pt x="7369" y="14484"/>
                </a:cubicBezTo>
                <a:cubicBezTo>
                  <a:pt x="8269" y="15384"/>
                  <a:pt x="9481" y="15877"/>
                  <a:pt x="10786" y="15877"/>
                </a:cubicBezTo>
                <a:cubicBezTo>
                  <a:pt x="12091" y="15877"/>
                  <a:pt x="13303" y="15384"/>
                  <a:pt x="14203" y="14484"/>
                </a:cubicBezTo>
                <a:cubicBezTo>
                  <a:pt x="14428" y="14259"/>
                  <a:pt x="14428" y="13894"/>
                  <a:pt x="14203" y="13669"/>
                </a:cubicBezTo>
                <a:cubicBezTo>
                  <a:pt x="13978" y="13444"/>
                  <a:pt x="13626" y="13444"/>
                  <a:pt x="13402" y="13669"/>
                </a:cubicBezTo>
                <a:cubicBezTo>
                  <a:pt x="12727" y="14344"/>
                  <a:pt x="11776" y="14752"/>
                  <a:pt x="10786" y="14752"/>
                </a:cubicBezTo>
                <a:cubicBezTo>
                  <a:pt x="9796" y="14752"/>
                  <a:pt x="8904" y="14344"/>
                  <a:pt x="8184" y="13669"/>
                </a:cubicBezTo>
                <a:cubicBezTo>
                  <a:pt x="8072" y="13556"/>
                  <a:pt x="7923" y="13500"/>
                  <a:pt x="7777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6" name="Form"/>
          <p:cNvSpPr/>
          <p:nvPr/>
        </p:nvSpPr>
        <p:spPr>
          <a:xfrm>
            <a:off x="95567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555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341" y="7200"/>
                </a:moveTo>
                <a:cubicBezTo>
                  <a:pt x="7026" y="7200"/>
                  <a:pt x="6750" y="7476"/>
                  <a:pt x="6750" y="7791"/>
                </a:cubicBezTo>
                <a:cubicBezTo>
                  <a:pt x="6750" y="8106"/>
                  <a:pt x="7026" y="8367"/>
                  <a:pt x="7341" y="8367"/>
                </a:cubicBezTo>
                <a:lnTo>
                  <a:pt x="8367" y="8367"/>
                </a:lnTo>
                <a:cubicBezTo>
                  <a:pt x="8682" y="8367"/>
                  <a:pt x="8958" y="8106"/>
                  <a:pt x="8958" y="7791"/>
                </a:cubicBezTo>
                <a:cubicBezTo>
                  <a:pt x="8958" y="7476"/>
                  <a:pt x="8682" y="7200"/>
                  <a:pt x="8367" y="7200"/>
                </a:cubicBezTo>
                <a:lnTo>
                  <a:pt x="7341" y="7200"/>
                </a:lnTo>
                <a:close/>
                <a:moveTo>
                  <a:pt x="13191" y="7200"/>
                </a:moveTo>
                <a:cubicBezTo>
                  <a:pt x="12876" y="7200"/>
                  <a:pt x="12600" y="7476"/>
                  <a:pt x="12600" y="7791"/>
                </a:cubicBezTo>
                <a:cubicBezTo>
                  <a:pt x="12600" y="8106"/>
                  <a:pt x="12876" y="8367"/>
                  <a:pt x="13191" y="8367"/>
                </a:cubicBezTo>
                <a:lnTo>
                  <a:pt x="14217" y="8367"/>
                </a:lnTo>
                <a:cubicBezTo>
                  <a:pt x="14532" y="8367"/>
                  <a:pt x="14808" y="8106"/>
                  <a:pt x="14808" y="7791"/>
                </a:cubicBezTo>
                <a:cubicBezTo>
                  <a:pt x="14808" y="7476"/>
                  <a:pt x="14532" y="7200"/>
                  <a:pt x="14217" y="7200"/>
                </a:cubicBezTo>
                <a:lnTo>
                  <a:pt x="13191" y="7200"/>
                </a:lnTo>
                <a:close/>
                <a:moveTo>
                  <a:pt x="10786" y="13500"/>
                </a:moveTo>
                <a:cubicBezTo>
                  <a:pt x="9481" y="13500"/>
                  <a:pt x="8269" y="13992"/>
                  <a:pt x="7369" y="14892"/>
                </a:cubicBezTo>
                <a:cubicBezTo>
                  <a:pt x="7144" y="15117"/>
                  <a:pt x="7144" y="15483"/>
                  <a:pt x="7369" y="15708"/>
                </a:cubicBezTo>
                <a:cubicBezTo>
                  <a:pt x="7594" y="15933"/>
                  <a:pt x="7959" y="15933"/>
                  <a:pt x="8184" y="15708"/>
                </a:cubicBezTo>
                <a:cubicBezTo>
                  <a:pt x="8859" y="15033"/>
                  <a:pt x="9796" y="14625"/>
                  <a:pt x="10786" y="14625"/>
                </a:cubicBezTo>
                <a:cubicBezTo>
                  <a:pt x="11776" y="14625"/>
                  <a:pt x="12682" y="15033"/>
                  <a:pt x="13402" y="15708"/>
                </a:cubicBezTo>
                <a:cubicBezTo>
                  <a:pt x="13537" y="15843"/>
                  <a:pt x="13674" y="15891"/>
                  <a:pt x="13809" y="15891"/>
                </a:cubicBezTo>
                <a:cubicBezTo>
                  <a:pt x="13944" y="15891"/>
                  <a:pt x="14113" y="15843"/>
                  <a:pt x="14203" y="15708"/>
                </a:cubicBezTo>
                <a:cubicBezTo>
                  <a:pt x="14428" y="15483"/>
                  <a:pt x="14428" y="15117"/>
                  <a:pt x="14203" y="14892"/>
                </a:cubicBezTo>
                <a:cubicBezTo>
                  <a:pt x="13258" y="13992"/>
                  <a:pt x="12046" y="13500"/>
                  <a:pt x="10786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7" name="Form"/>
          <p:cNvSpPr/>
          <p:nvPr/>
        </p:nvSpPr>
        <p:spPr>
          <a:xfrm>
            <a:off x="30353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85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78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8044" y="7200"/>
                </a:moveTo>
                <a:cubicBezTo>
                  <a:pt x="7898" y="7200"/>
                  <a:pt x="7748" y="7256"/>
                  <a:pt x="7636" y="7369"/>
                </a:cubicBezTo>
                <a:lnTo>
                  <a:pt x="6919" y="8086"/>
                </a:lnTo>
                <a:cubicBezTo>
                  <a:pt x="6694" y="8311"/>
                  <a:pt x="6694" y="8677"/>
                  <a:pt x="6919" y="8902"/>
                </a:cubicBezTo>
                <a:cubicBezTo>
                  <a:pt x="7054" y="9037"/>
                  <a:pt x="7192" y="9084"/>
                  <a:pt x="7327" y="9084"/>
                </a:cubicBezTo>
                <a:cubicBezTo>
                  <a:pt x="7462" y="9084"/>
                  <a:pt x="7644" y="9037"/>
                  <a:pt x="7734" y="8902"/>
                </a:cubicBezTo>
                <a:lnTo>
                  <a:pt x="8044" y="8578"/>
                </a:lnTo>
                <a:lnTo>
                  <a:pt x="8353" y="8902"/>
                </a:lnTo>
                <a:cubicBezTo>
                  <a:pt x="8488" y="9037"/>
                  <a:pt x="8626" y="9084"/>
                  <a:pt x="8761" y="9084"/>
                </a:cubicBezTo>
                <a:cubicBezTo>
                  <a:pt x="8896" y="9084"/>
                  <a:pt x="9079" y="9037"/>
                  <a:pt x="9169" y="8902"/>
                </a:cubicBezTo>
                <a:cubicBezTo>
                  <a:pt x="9394" y="8677"/>
                  <a:pt x="9394" y="8311"/>
                  <a:pt x="9169" y="8086"/>
                </a:cubicBezTo>
                <a:lnTo>
                  <a:pt x="8452" y="7369"/>
                </a:lnTo>
                <a:cubicBezTo>
                  <a:pt x="8339" y="7256"/>
                  <a:pt x="8190" y="7200"/>
                  <a:pt x="8044" y="7200"/>
                </a:cubicBezTo>
                <a:close/>
                <a:moveTo>
                  <a:pt x="13894" y="7200"/>
                </a:moveTo>
                <a:cubicBezTo>
                  <a:pt x="13748" y="7200"/>
                  <a:pt x="13598" y="7256"/>
                  <a:pt x="13486" y="7369"/>
                </a:cubicBezTo>
                <a:lnTo>
                  <a:pt x="12769" y="8086"/>
                </a:lnTo>
                <a:cubicBezTo>
                  <a:pt x="12544" y="8311"/>
                  <a:pt x="12544" y="8677"/>
                  <a:pt x="12769" y="8902"/>
                </a:cubicBezTo>
                <a:cubicBezTo>
                  <a:pt x="12904" y="9037"/>
                  <a:pt x="13042" y="9084"/>
                  <a:pt x="13177" y="9084"/>
                </a:cubicBezTo>
                <a:cubicBezTo>
                  <a:pt x="13312" y="9084"/>
                  <a:pt x="13494" y="9037"/>
                  <a:pt x="13584" y="8902"/>
                </a:cubicBezTo>
                <a:lnTo>
                  <a:pt x="13894" y="8578"/>
                </a:lnTo>
                <a:lnTo>
                  <a:pt x="14203" y="8902"/>
                </a:lnTo>
                <a:cubicBezTo>
                  <a:pt x="14338" y="9037"/>
                  <a:pt x="14476" y="9084"/>
                  <a:pt x="14611" y="9084"/>
                </a:cubicBezTo>
                <a:cubicBezTo>
                  <a:pt x="14746" y="9084"/>
                  <a:pt x="14929" y="9037"/>
                  <a:pt x="15019" y="8902"/>
                </a:cubicBezTo>
                <a:cubicBezTo>
                  <a:pt x="15244" y="8677"/>
                  <a:pt x="15244" y="8311"/>
                  <a:pt x="15019" y="8086"/>
                </a:cubicBezTo>
                <a:lnTo>
                  <a:pt x="14302" y="7369"/>
                </a:lnTo>
                <a:cubicBezTo>
                  <a:pt x="14189" y="7256"/>
                  <a:pt x="14040" y="7200"/>
                  <a:pt x="13894" y="7200"/>
                </a:cubicBezTo>
                <a:close/>
                <a:moveTo>
                  <a:pt x="11236" y="13500"/>
                </a:moveTo>
                <a:cubicBezTo>
                  <a:pt x="9931" y="13500"/>
                  <a:pt x="8719" y="13992"/>
                  <a:pt x="7819" y="14892"/>
                </a:cubicBezTo>
                <a:cubicBezTo>
                  <a:pt x="7594" y="15117"/>
                  <a:pt x="7594" y="15483"/>
                  <a:pt x="7819" y="15708"/>
                </a:cubicBezTo>
                <a:cubicBezTo>
                  <a:pt x="7954" y="15843"/>
                  <a:pt x="8092" y="15891"/>
                  <a:pt x="8227" y="15891"/>
                </a:cubicBezTo>
                <a:cubicBezTo>
                  <a:pt x="8362" y="15891"/>
                  <a:pt x="8544" y="15843"/>
                  <a:pt x="8634" y="15708"/>
                </a:cubicBezTo>
                <a:cubicBezTo>
                  <a:pt x="9309" y="15033"/>
                  <a:pt x="10246" y="14625"/>
                  <a:pt x="11236" y="14625"/>
                </a:cubicBezTo>
                <a:cubicBezTo>
                  <a:pt x="12226" y="14625"/>
                  <a:pt x="13132" y="15033"/>
                  <a:pt x="13852" y="15708"/>
                </a:cubicBezTo>
                <a:cubicBezTo>
                  <a:pt x="14077" y="15933"/>
                  <a:pt x="14428" y="15933"/>
                  <a:pt x="14653" y="15708"/>
                </a:cubicBezTo>
                <a:cubicBezTo>
                  <a:pt x="14878" y="15483"/>
                  <a:pt x="14878" y="15117"/>
                  <a:pt x="14653" y="14892"/>
                </a:cubicBezTo>
                <a:cubicBezTo>
                  <a:pt x="13753" y="13992"/>
                  <a:pt x="12541" y="13500"/>
                  <a:pt x="11236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8" name="Form"/>
          <p:cNvSpPr/>
          <p:nvPr/>
        </p:nvSpPr>
        <p:spPr>
          <a:xfrm>
            <a:off x="238760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594" y="7200"/>
                </a:moveTo>
                <a:cubicBezTo>
                  <a:pt x="7448" y="7200"/>
                  <a:pt x="7298" y="7256"/>
                  <a:pt x="7186" y="7369"/>
                </a:cubicBezTo>
                <a:lnTo>
                  <a:pt x="6469" y="8086"/>
                </a:lnTo>
                <a:cubicBezTo>
                  <a:pt x="6244" y="8311"/>
                  <a:pt x="6244" y="8677"/>
                  <a:pt x="6469" y="8902"/>
                </a:cubicBezTo>
                <a:cubicBezTo>
                  <a:pt x="6604" y="9037"/>
                  <a:pt x="6742" y="9084"/>
                  <a:pt x="6877" y="9084"/>
                </a:cubicBezTo>
                <a:cubicBezTo>
                  <a:pt x="7012" y="9084"/>
                  <a:pt x="7194" y="9037"/>
                  <a:pt x="7284" y="8902"/>
                </a:cubicBezTo>
                <a:lnTo>
                  <a:pt x="7594" y="8578"/>
                </a:lnTo>
                <a:lnTo>
                  <a:pt x="7903" y="8902"/>
                </a:lnTo>
                <a:cubicBezTo>
                  <a:pt x="8038" y="9037"/>
                  <a:pt x="8176" y="9084"/>
                  <a:pt x="8311" y="9084"/>
                </a:cubicBezTo>
                <a:cubicBezTo>
                  <a:pt x="8446" y="9084"/>
                  <a:pt x="8629" y="9037"/>
                  <a:pt x="8719" y="8902"/>
                </a:cubicBezTo>
                <a:cubicBezTo>
                  <a:pt x="8944" y="8677"/>
                  <a:pt x="8944" y="8311"/>
                  <a:pt x="8719" y="8086"/>
                </a:cubicBezTo>
                <a:lnTo>
                  <a:pt x="8002" y="7369"/>
                </a:lnTo>
                <a:cubicBezTo>
                  <a:pt x="7889" y="7256"/>
                  <a:pt x="7740" y="7200"/>
                  <a:pt x="7594" y="7200"/>
                </a:cubicBezTo>
                <a:close/>
                <a:moveTo>
                  <a:pt x="13894" y="7200"/>
                </a:moveTo>
                <a:cubicBezTo>
                  <a:pt x="13748" y="7200"/>
                  <a:pt x="13598" y="7256"/>
                  <a:pt x="13486" y="7369"/>
                </a:cubicBezTo>
                <a:lnTo>
                  <a:pt x="12769" y="8086"/>
                </a:lnTo>
                <a:cubicBezTo>
                  <a:pt x="12544" y="8311"/>
                  <a:pt x="12544" y="8677"/>
                  <a:pt x="12769" y="8902"/>
                </a:cubicBezTo>
                <a:cubicBezTo>
                  <a:pt x="12904" y="9037"/>
                  <a:pt x="13042" y="9084"/>
                  <a:pt x="13177" y="9084"/>
                </a:cubicBezTo>
                <a:cubicBezTo>
                  <a:pt x="13312" y="9084"/>
                  <a:pt x="13494" y="9037"/>
                  <a:pt x="13584" y="8902"/>
                </a:cubicBezTo>
                <a:lnTo>
                  <a:pt x="13894" y="8578"/>
                </a:lnTo>
                <a:lnTo>
                  <a:pt x="14203" y="8902"/>
                </a:lnTo>
                <a:cubicBezTo>
                  <a:pt x="14338" y="9037"/>
                  <a:pt x="14476" y="9084"/>
                  <a:pt x="14611" y="9084"/>
                </a:cubicBezTo>
                <a:cubicBezTo>
                  <a:pt x="14746" y="9084"/>
                  <a:pt x="14929" y="9037"/>
                  <a:pt x="15019" y="8902"/>
                </a:cubicBezTo>
                <a:cubicBezTo>
                  <a:pt x="15244" y="8677"/>
                  <a:pt x="15244" y="8311"/>
                  <a:pt x="15019" y="8086"/>
                </a:cubicBezTo>
                <a:lnTo>
                  <a:pt x="14302" y="7369"/>
                </a:lnTo>
                <a:cubicBezTo>
                  <a:pt x="14189" y="7256"/>
                  <a:pt x="14040" y="7200"/>
                  <a:pt x="13894" y="7200"/>
                </a:cubicBezTo>
                <a:close/>
                <a:moveTo>
                  <a:pt x="7777" y="13500"/>
                </a:moveTo>
                <a:cubicBezTo>
                  <a:pt x="7630" y="13500"/>
                  <a:pt x="7481" y="13556"/>
                  <a:pt x="7369" y="13669"/>
                </a:cubicBezTo>
                <a:cubicBezTo>
                  <a:pt x="7144" y="13894"/>
                  <a:pt x="7144" y="14259"/>
                  <a:pt x="7369" y="14484"/>
                </a:cubicBezTo>
                <a:cubicBezTo>
                  <a:pt x="8269" y="15384"/>
                  <a:pt x="9481" y="15877"/>
                  <a:pt x="10786" y="15877"/>
                </a:cubicBezTo>
                <a:cubicBezTo>
                  <a:pt x="12091" y="15877"/>
                  <a:pt x="13303" y="15384"/>
                  <a:pt x="14203" y="14484"/>
                </a:cubicBezTo>
                <a:cubicBezTo>
                  <a:pt x="14428" y="14259"/>
                  <a:pt x="14428" y="13894"/>
                  <a:pt x="14203" y="13669"/>
                </a:cubicBezTo>
                <a:cubicBezTo>
                  <a:pt x="14023" y="13444"/>
                  <a:pt x="13627" y="13444"/>
                  <a:pt x="13402" y="13669"/>
                </a:cubicBezTo>
                <a:cubicBezTo>
                  <a:pt x="12727" y="14344"/>
                  <a:pt x="11776" y="14752"/>
                  <a:pt x="10786" y="14752"/>
                </a:cubicBezTo>
                <a:cubicBezTo>
                  <a:pt x="9796" y="14752"/>
                  <a:pt x="8904" y="14344"/>
                  <a:pt x="8184" y="13669"/>
                </a:cubicBezTo>
                <a:cubicBezTo>
                  <a:pt x="8072" y="13556"/>
                  <a:pt x="7923" y="13500"/>
                  <a:pt x="7777" y="135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9" name="Form"/>
          <p:cNvSpPr/>
          <p:nvPr/>
        </p:nvSpPr>
        <p:spPr>
          <a:xfrm>
            <a:off x="17335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33" y="16110"/>
                  <a:pt x="16110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03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18" y="6750"/>
                  <a:pt x="7833" y="6750"/>
                </a:cubicBezTo>
                <a:close/>
                <a:moveTo>
                  <a:pt x="13683" y="6750"/>
                </a:moveTo>
                <a:cubicBezTo>
                  <a:pt x="13098" y="6750"/>
                  <a:pt x="12600" y="7248"/>
                  <a:pt x="12600" y="7833"/>
                </a:cubicBezTo>
                <a:cubicBezTo>
                  <a:pt x="12600" y="8418"/>
                  <a:pt x="13098" y="8916"/>
                  <a:pt x="13683" y="8916"/>
                </a:cubicBezTo>
                <a:cubicBezTo>
                  <a:pt x="14268" y="8916"/>
                  <a:pt x="14766" y="8418"/>
                  <a:pt x="14766" y="7833"/>
                </a:cubicBezTo>
                <a:cubicBezTo>
                  <a:pt x="14766" y="7248"/>
                  <a:pt x="14268" y="6750"/>
                  <a:pt x="13683" y="6750"/>
                </a:cubicBezTo>
                <a:close/>
                <a:moveTo>
                  <a:pt x="6891" y="12150"/>
                </a:moveTo>
                <a:cubicBezTo>
                  <a:pt x="6711" y="12150"/>
                  <a:pt x="6533" y="12237"/>
                  <a:pt x="6398" y="12417"/>
                </a:cubicBezTo>
                <a:cubicBezTo>
                  <a:pt x="6308" y="12597"/>
                  <a:pt x="6252" y="12786"/>
                  <a:pt x="6342" y="12966"/>
                </a:cubicBezTo>
                <a:cubicBezTo>
                  <a:pt x="7107" y="14766"/>
                  <a:pt x="8865" y="15933"/>
                  <a:pt x="10800" y="15933"/>
                </a:cubicBezTo>
                <a:cubicBezTo>
                  <a:pt x="12735" y="15933"/>
                  <a:pt x="14448" y="14805"/>
                  <a:pt x="15258" y="13050"/>
                </a:cubicBezTo>
                <a:cubicBezTo>
                  <a:pt x="15348" y="12870"/>
                  <a:pt x="15306" y="12651"/>
                  <a:pt x="15216" y="12516"/>
                </a:cubicBezTo>
                <a:cubicBezTo>
                  <a:pt x="15081" y="12291"/>
                  <a:pt x="14903" y="12192"/>
                  <a:pt x="14723" y="12192"/>
                </a:cubicBezTo>
                <a:lnTo>
                  <a:pt x="6891" y="12150"/>
                </a:lnTo>
                <a:close/>
                <a:moveTo>
                  <a:pt x="7875" y="13317"/>
                </a:moveTo>
                <a:lnTo>
                  <a:pt x="13683" y="13359"/>
                </a:lnTo>
                <a:cubicBezTo>
                  <a:pt x="13008" y="14214"/>
                  <a:pt x="11925" y="14766"/>
                  <a:pt x="10800" y="14766"/>
                </a:cubicBezTo>
                <a:cubicBezTo>
                  <a:pt x="9630" y="14766"/>
                  <a:pt x="8550" y="14217"/>
                  <a:pt x="7875" y="133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0" name="Form"/>
          <p:cNvSpPr/>
          <p:nvPr/>
        </p:nvSpPr>
        <p:spPr>
          <a:xfrm>
            <a:off x="7600950" y="167005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15"/>
                  <a:pt x="16785" y="0"/>
                  <a:pt x="10800" y="0"/>
                </a:cubicBezTo>
                <a:close/>
                <a:moveTo>
                  <a:pt x="10800" y="1167"/>
                </a:moveTo>
                <a:cubicBezTo>
                  <a:pt x="16110" y="1167"/>
                  <a:pt x="20433" y="5490"/>
                  <a:pt x="20433" y="10800"/>
                </a:cubicBezTo>
                <a:cubicBezTo>
                  <a:pt x="20478" y="16110"/>
                  <a:pt x="16155" y="20433"/>
                  <a:pt x="10800" y="20433"/>
                </a:cubicBezTo>
                <a:cubicBezTo>
                  <a:pt x="5490" y="20433"/>
                  <a:pt x="1167" y="16110"/>
                  <a:pt x="1167" y="10800"/>
                </a:cubicBezTo>
                <a:cubicBezTo>
                  <a:pt x="1167" y="5490"/>
                  <a:pt x="5490" y="1167"/>
                  <a:pt x="10800" y="1167"/>
                </a:cubicBezTo>
                <a:close/>
                <a:moveTo>
                  <a:pt x="7833" y="6750"/>
                </a:moveTo>
                <a:cubicBezTo>
                  <a:pt x="7248" y="6750"/>
                  <a:pt x="6750" y="7248"/>
                  <a:pt x="6750" y="7833"/>
                </a:cubicBezTo>
                <a:cubicBezTo>
                  <a:pt x="6750" y="8418"/>
                  <a:pt x="7248" y="8916"/>
                  <a:pt x="7833" y="8916"/>
                </a:cubicBezTo>
                <a:cubicBezTo>
                  <a:pt x="8418" y="8916"/>
                  <a:pt x="8916" y="8418"/>
                  <a:pt x="8916" y="7833"/>
                </a:cubicBezTo>
                <a:cubicBezTo>
                  <a:pt x="8916" y="7248"/>
                  <a:pt x="8463" y="6750"/>
                  <a:pt x="7833" y="6750"/>
                </a:cubicBezTo>
                <a:close/>
                <a:moveTo>
                  <a:pt x="14133" y="6750"/>
                </a:moveTo>
                <a:cubicBezTo>
                  <a:pt x="13548" y="6750"/>
                  <a:pt x="13050" y="7248"/>
                  <a:pt x="13050" y="7833"/>
                </a:cubicBezTo>
                <a:cubicBezTo>
                  <a:pt x="13050" y="8418"/>
                  <a:pt x="13548" y="8916"/>
                  <a:pt x="14133" y="8916"/>
                </a:cubicBezTo>
                <a:cubicBezTo>
                  <a:pt x="14718" y="8916"/>
                  <a:pt x="15216" y="8418"/>
                  <a:pt x="15216" y="7833"/>
                </a:cubicBezTo>
                <a:cubicBezTo>
                  <a:pt x="15216" y="7248"/>
                  <a:pt x="14718" y="6750"/>
                  <a:pt x="14133" y="6750"/>
                </a:cubicBezTo>
                <a:close/>
                <a:moveTo>
                  <a:pt x="10027" y="11700"/>
                </a:moveTo>
                <a:cubicBezTo>
                  <a:pt x="9880" y="11700"/>
                  <a:pt x="9731" y="11756"/>
                  <a:pt x="9619" y="11869"/>
                </a:cubicBezTo>
                <a:cubicBezTo>
                  <a:pt x="9394" y="12094"/>
                  <a:pt x="9394" y="12459"/>
                  <a:pt x="9619" y="12684"/>
                </a:cubicBezTo>
                <a:lnTo>
                  <a:pt x="10336" y="13402"/>
                </a:lnTo>
                <a:lnTo>
                  <a:pt x="9619" y="14119"/>
                </a:lnTo>
                <a:cubicBezTo>
                  <a:pt x="9394" y="14344"/>
                  <a:pt x="9394" y="14709"/>
                  <a:pt x="9619" y="14934"/>
                </a:cubicBezTo>
                <a:cubicBezTo>
                  <a:pt x="9754" y="15024"/>
                  <a:pt x="9892" y="15103"/>
                  <a:pt x="10027" y="15103"/>
                </a:cubicBezTo>
                <a:cubicBezTo>
                  <a:pt x="10162" y="15103"/>
                  <a:pt x="10344" y="15069"/>
                  <a:pt x="10434" y="14934"/>
                </a:cubicBezTo>
                <a:lnTo>
                  <a:pt x="11152" y="14203"/>
                </a:lnTo>
                <a:lnTo>
                  <a:pt x="11869" y="14934"/>
                </a:lnTo>
                <a:cubicBezTo>
                  <a:pt x="12004" y="15024"/>
                  <a:pt x="12142" y="15103"/>
                  <a:pt x="12277" y="15103"/>
                </a:cubicBezTo>
                <a:cubicBezTo>
                  <a:pt x="12412" y="15103"/>
                  <a:pt x="12594" y="15069"/>
                  <a:pt x="12684" y="14934"/>
                </a:cubicBezTo>
                <a:cubicBezTo>
                  <a:pt x="12909" y="14709"/>
                  <a:pt x="12909" y="14344"/>
                  <a:pt x="12684" y="14119"/>
                </a:cubicBezTo>
                <a:lnTo>
                  <a:pt x="11953" y="13402"/>
                </a:lnTo>
                <a:lnTo>
                  <a:pt x="12684" y="12684"/>
                </a:lnTo>
                <a:cubicBezTo>
                  <a:pt x="12909" y="12459"/>
                  <a:pt x="12909" y="12094"/>
                  <a:pt x="12684" y="11869"/>
                </a:cubicBezTo>
                <a:cubicBezTo>
                  <a:pt x="12459" y="11644"/>
                  <a:pt x="12094" y="11644"/>
                  <a:pt x="11869" y="11869"/>
                </a:cubicBezTo>
                <a:lnTo>
                  <a:pt x="11152" y="12586"/>
                </a:lnTo>
                <a:lnTo>
                  <a:pt x="10434" y="11869"/>
                </a:lnTo>
                <a:cubicBezTo>
                  <a:pt x="10322" y="11756"/>
                  <a:pt x="10173" y="11700"/>
                  <a:pt x="10027" y="117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2" y="728836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rgbClr val="F8982E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09813C-381B-6900-F07A-35D092088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5E07CE-0A97-FA0E-118E-080AC8B8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0" y="261447"/>
            <a:ext cx="1540800" cy="154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57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Form"/>
          <p:cNvSpPr/>
          <p:nvPr/>
        </p:nvSpPr>
        <p:spPr>
          <a:xfrm>
            <a:off x="3695700" y="22352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9405" y="10215"/>
                </a:moveTo>
                <a:lnTo>
                  <a:pt x="1170" y="10215"/>
                </a:lnTo>
                <a:cubicBezTo>
                  <a:pt x="1305" y="7965"/>
                  <a:pt x="2205" y="5940"/>
                  <a:pt x="3600" y="4365"/>
                </a:cubicBezTo>
                <a:lnTo>
                  <a:pt x="9405" y="10215"/>
                </a:lnTo>
                <a:close/>
                <a:moveTo>
                  <a:pt x="10800" y="20430"/>
                </a:moveTo>
                <a:cubicBezTo>
                  <a:pt x="5670" y="20430"/>
                  <a:pt x="1485" y="16425"/>
                  <a:pt x="1170" y="11385"/>
                </a:cubicBezTo>
                <a:lnTo>
                  <a:pt x="10800" y="11385"/>
                </a:lnTo>
                <a:cubicBezTo>
                  <a:pt x="11295" y="11385"/>
                  <a:pt x="11565" y="10755"/>
                  <a:pt x="11205" y="10395"/>
                </a:cubicBezTo>
                <a:lnTo>
                  <a:pt x="4455" y="3555"/>
                </a:lnTo>
                <a:cubicBezTo>
                  <a:pt x="6165" y="2070"/>
                  <a:pt x="8370" y="1170"/>
                  <a:pt x="10800" y="1170"/>
                </a:cubicBezTo>
                <a:cubicBezTo>
                  <a:pt x="16110" y="1170"/>
                  <a:pt x="20430" y="5490"/>
                  <a:pt x="20430" y="10800"/>
                </a:cubicBezTo>
                <a:cubicBezTo>
                  <a:pt x="20430" y="16110"/>
                  <a:pt x="16110" y="20430"/>
                  <a:pt x="10800" y="2043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5" name="Form"/>
          <p:cNvSpPr/>
          <p:nvPr/>
        </p:nvSpPr>
        <p:spPr>
          <a:xfrm>
            <a:off x="5657850" y="2279650"/>
            <a:ext cx="304800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19982"/>
                </a:moveTo>
                <a:lnTo>
                  <a:pt x="18720" y="19982"/>
                </a:lnTo>
                <a:lnTo>
                  <a:pt x="18720" y="5789"/>
                </a:lnTo>
                <a:cubicBezTo>
                  <a:pt x="18720" y="5353"/>
                  <a:pt x="18450" y="4980"/>
                  <a:pt x="18135" y="4980"/>
                </a:cubicBezTo>
                <a:lnTo>
                  <a:pt x="15120" y="4980"/>
                </a:lnTo>
                <a:cubicBezTo>
                  <a:pt x="14805" y="4980"/>
                  <a:pt x="14535" y="5353"/>
                  <a:pt x="14535" y="5789"/>
                </a:cubicBezTo>
                <a:lnTo>
                  <a:pt x="14535" y="19982"/>
                </a:lnTo>
                <a:lnTo>
                  <a:pt x="12915" y="19982"/>
                </a:lnTo>
                <a:lnTo>
                  <a:pt x="12915" y="809"/>
                </a:lnTo>
                <a:cubicBezTo>
                  <a:pt x="12915" y="373"/>
                  <a:pt x="12645" y="0"/>
                  <a:pt x="12330" y="0"/>
                </a:cubicBezTo>
                <a:lnTo>
                  <a:pt x="9315" y="0"/>
                </a:lnTo>
                <a:cubicBezTo>
                  <a:pt x="9000" y="0"/>
                  <a:pt x="8730" y="373"/>
                  <a:pt x="8730" y="809"/>
                </a:cubicBezTo>
                <a:lnTo>
                  <a:pt x="8730" y="19982"/>
                </a:lnTo>
                <a:lnTo>
                  <a:pt x="7110" y="19982"/>
                </a:lnTo>
                <a:lnTo>
                  <a:pt x="7110" y="10831"/>
                </a:lnTo>
                <a:cubicBezTo>
                  <a:pt x="7110" y="10395"/>
                  <a:pt x="6840" y="10022"/>
                  <a:pt x="6525" y="10022"/>
                </a:cubicBezTo>
                <a:lnTo>
                  <a:pt x="3510" y="10022"/>
                </a:lnTo>
                <a:cubicBezTo>
                  <a:pt x="3195" y="10022"/>
                  <a:pt x="2925" y="10395"/>
                  <a:pt x="2925" y="10831"/>
                </a:cubicBezTo>
                <a:lnTo>
                  <a:pt x="2925" y="19982"/>
                </a:lnTo>
                <a:lnTo>
                  <a:pt x="585" y="19982"/>
                </a:lnTo>
                <a:cubicBezTo>
                  <a:pt x="270" y="19982"/>
                  <a:pt x="0" y="20355"/>
                  <a:pt x="0" y="20791"/>
                </a:cubicBezTo>
                <a:cubicBezTo>
                  <a:pt x="0" y="21227"/>
                  <a:pt x="270" y="21600"/>
                  <a:pt x="585" y="21600"/>
                </a:cubicBezTo>
                <a:lnTo>
                  <a:pt x="21015" y="21600"/>
                </a:lnTo>
                <a:cubicBezTo>
                  <a:pt x="21330" y="21600"/>
                  <a:pt x="21600" y="21227"/>
                  <a:pt x="21600" y="20791"/>
                </a:cubicBezTo>
                <a:cubicBezTo>
                  <a:pt x="21600" y="20355"/>
                  <a:pt x="21420" y="19982"/>
                  <a:pt x="21060" y="19982"/>
                </a:cubicBezTo>
                <a:close/>
                <a:moveTo>
                  <a:pt x="15705" y="6598"/>
                </a:moveTo>
                <a:lnTo>
                  <a:pt x="17550" y="6598"/>
                </a:lnTo>
                <a:lnTo>
                  <a:pt x="17550" y="19982"/>
                </a:lnTo>
                <a:lnTo>
                  <a:pt x="15705" y="19982"/>
                </a:lnTo>
                <a:lnTo>
                  <a:pt x="15705" y="6598"/>
                </a:lnTo>
                <a:close/>
                <a:moveTo>
                  <a:pt x="9900" y="1618"/>
                </a:moveTo>
                <a:lnTo>
                  <a:pt x="11745" y="1618"/>
                </a:lnTo>
                <a:lnTo>
                  <a:pt x="11745" y="19982"/>
                </a:lnTo>
                <a:lnTo>
                  <a:pt x="9900" y="19982"/>
                </a:lnTo>
                <a:lnTo>
                  <a:pt x="9900" y="1618"/>
                </a:lnTo>
                <a:close/>
                <a:moveTo>
                  <a:pt x="4140" y="11640"/>
                </a:moveTo>
                <a:lnTo>
                  <a:pt x="5985" y="11640"/>
                </a:lnTo>
                <a:lnTo>
                  <a:pt x="5985" y="20044"/>
                </a:lnTo>
                <a:lnTo>
                  <a:pt x="4140" y="20044"/>
                </a:lnTo>
                <a:lnTo>
                  <a:pt x="4140" y="1164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6" name="Form"/>
          <p:cNvSpPr/>
          <p:nvPr/>
        </p:nvSpPr>
        <p:spPr>
          <a:xfrm>
            <a:off x="5003800" y="2279650"/>
            <a:ext cx="304800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19982"/>
                </a:moveTo>
                <a:lnTo>
                  <a:pt x="18720" y="19982"/>
                </a:lnTo>
                <a:lnTo>
                  <a:pt x="18720" y="10769"/>
                </a:lnTo>
                <a:cubicBezTo>
                  <a:pt x="18720" y="10333"/>
                  <a:pt x="18450" y="9960"/>
                  <a:pt x="18135" y="9960"/>
                </a:cubicBezTo>
                <a:lnTo>
                  <a:pt x="15120" y="9960"/>
                </a:lnTo>
                <a:cubicBezTo>
                  <a:pt x="14805" y="9960"/>
                  <a:pt x="14535" y="10333"/>
                  <a:pt x="14535" y="10769"/>
                </a:cubicBezTo>
                <a:lnTo>
                  <a:pt x="14535" y="19982"/>
                </a:lnTo>
                <a:lnTo>
                  <a:pt x="12915" y="19982"/>
                </a:lnTo>
                <a:lnTo>
                  <a:pt x="12915" y="5789"/>
                </a:lnTo>
                <a:cubicBezTo>
                  <a:pt x="12915" y="5353"/>
                  <a:pt x="12645" y="4980"/>
                  <a:pt x="12330" y="4980"/>
                </a:cubicBezTo>
                <a:lnTo>
                  <a:pt x="9315" y="4980"/>
                </a:lnTo>
                <a:cubicBezTo>
                  <a:pt x="9000" y="4980"/>
                  <a:pt x="8730" y="5353"/>
                  <a:pt x="8730" y="5789"/>
                </a:cubicBezTo>
                <a:lnTo>
                  <a:pt x="8730" y="19982"/>
                </a:lnTo>
                <a:lnTo>
                  <a:pt x="7110" y="19982"/>
                </a:lnTo>
                <a:lnTo>
                  <a:pt x="7110" y="809"/>
                </a:lnTo>
                <a:cubicBezTo>
                  <a:pt x="7110" y="373"/>
                  <a:pt x="6840" y="0"/>
                  <a:pt x="6525" y="0"/>
                </a:cubicBezTo>
                <a:lnTo>
                  <a:pt x="3510" y="0"/>
                </a:lnTo>
                <a:cubicBezTo>
                  <a:pt x="3195" y="0"/>
                  <a:pt x="2925" y="373"/>
                  <a:pt x="2925" y="809"/>
                </a:cubicBezTo>
                <a:lnTo>
                  <a:pt x="2925" y="19982"/>
                </a:lnTo>
                <a:lnTo>
                  <a:pt x="585" y="19982"/>
                </a:lnTo>
                <a:cubicBezTo>
                  <a:pt x="270" y="19982"/>
                  <a:pt x="0" y="20355"/>
                  <a:pt x="0" y="20791"/>
                </a:cubicBezTo>
                <a:cubicBezTo>
                  <a:pt x="0" y="21227"/>
                  <a:pt x="270" y="21600"/>
                  <a:pt x="585" y="21600"/>
                </a:cubicBezTo>
                <a:lnTo>
                  <a:pt x="21015" y="21600"/>
                </a:lnTo>
                <a:cubicBezTo>
                  <a:pt x="21330" y="21600"/>
                  <a:pt x="21600" y="21227"/>
                  <a:pt x="21600" y="20791"/>
                </a:cubicBezTo>
                <a:cubicBezTo>
                  <a:pt x="21600" y="20355"/>
                  <a:pt x="21375" y="19982"/>
                  <a:pt x="21060" y="19982"/>
                </a:cubicBezTo>
                <a:close/>
                <a:moveTo>
                  <a:pt x="15705" y="11578"/>
                </a:moveTo>
                <a:lnTo>
                  <a:pt x="17550" y="11578"/>
                </a:lnTo>
                <a:lnTo>
                  <a:pt x="17550" y="19982"/>
                </a:lnTo>
                <a:lnTo>
                  <a:pt x="15705" y="19982"/>
                </a:lnTo>
                <a:lnTo>
                  <a:pt x="15705" y="11578"/>
                </a:lnTo>
                <a:close/>
                <a:moveTo>
                  <a:pt x="9900" y="6598"/>
                </a:moveTo>
                <a:lnTo>
                  <a:pt x="11745" y="6598"/>
                </a:lnTo>
                <a:lnTo>
                  <a:pt x="11745" y="19982"/>
                </a:lnTo>
                <a:lnTo>
                  <a:pt x="9900" y="19982"/>
                </a:lnTo>
                <a:lnTo>
                  <a:pt x="9900" y="6598"/>
                </a:lnTo>
                <a:close/>
                <a:moveTo>
                  <a:pt x="4095" y="1618"/>
                </a:moveTo>
                <a:lnTo>
                  <a:pt x="5940" y="1618"/>
                </a:lnTo>
                <a:lnTo>
                  <a:pt x="5940" y="19982"/>
                </a:lnTo>
                <a:lnTo>
                  <a:pt x="4095" y="19982"/>
                </a:lnTo>
                <a:lnTo>
                  <a:pt x="4095" y="1618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7" name="Form"/>
          <p:cNvSpPr/>
          <p:nvPr/>
        </p:nvSpPr>
        <p:spPr>
          <a:xfrm>
            <a:off x="4349750" y="2279650"/>
            <a:ext cx="304802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5" y="19982"/>
                </a:moveTo>
                <a:lnTo>
                  <a:pt x="18675" y="19982"/>
                </a:lnTo>
                <a:lnTo>
                  <a:pt x="18675" y="809"/>
                </a:lnTo>
                <a:cubicBezTo>
                  <a:pt x="18675" y="373"/>
                  <a:pt x="18405" y="0"/>
                  <a:pt x="18090" y="0"/>
                </a:cubicBezTo>
                <a:lnTo>
                  <a:pt x="15075" y="0"/>
                </a:lnTo>
                <a:cubicBezTo>
                  <a:pt x="14760" y="0"/>
                  <a:pt x="14490" y="373"/>
                  <a:pt x="14490" y="809"/>
                </a:cubicBezTo>
                <a:lnTo>
                  <a:pt x="14490" y="19982"/>
                </a:lnTo>
                <a:lnTo>
                  <a:pt x="12870" y="19982"/>
                </a:lnTo>
                <a:lnTo>
                  <a:pt x="12870" y="5789"/>
                </a:lnTo>
                <a:cubicBezTo>
                  <a:pt x="12870" y="5353"/>
                  <a:pt x="12600" y="4980"/>
                  <a:pt x="12285" y="4980"/>
                </a:cubicBezTo>
                <a:lnTo>
                  <a:pt x="9270" y="4980"/>
                </a:lnTo>
                <a:cubicBezTo>
                  <a:pt x="8955" y="4980"/>
                  <a:pt x="8685" y="5353"/>
                  <a:pt x="8685" y="5789"/>
                </a:cubicBezTo>
                <a:lnTo>
                  <a:pt x="8685" y="19982"/>
                </a:lnTo>
                <a:lnTo>
                  <a:pt x="7065" y="19982"/>
                </a:lnTo>
                <a:lnTo>
                  <a:pt x="7065" y="10831"/>
                </a:lnTo>
                <a:cubicBezTo>
                  <a:pt x="7065" y="10395"/>
                  <a:pt x="6795" y="10022"/>
                  <a:pt x="6480" y="10022"/>
                </a:cubicBezTo>
                <a:lnTo>
                  <a:pt x="3465" y="10022"/>
                </a:lnTo>
                <a:cubicBezTo>
                  <a:pt x="3150" y="10022"/>
                  <a:pt x="2880" y="10395"/>
                  <a:pt x="2880" y="10831"/>
                </a:cubicBezTo>
                <a:lnTo>
                  <a:pt x="2880" y="19982"/>
                </a:lnTo>
                <a:lnTo>
                  <a:pt x="585" y="19982"/>
                </a:lnTo>
                <a:cubicBezTo>
                  <a:pt x="270" y="19982"/>
                  <a:pt x="0" y="20355"/>
                  <a:pt x="0" y="20791"/>
                </a:cubicBezTo>
                <a:cubicBezTo>
                  <a:pt x="0" y="21227"/>
                  <a:pt x="270" y="21600"/>
                  <a:pt x="585" y="21600"/>
                </a:cubicBezTo>
                <a:lnTo>
                  <a:pt x="3465" y="21600"/>
                </a:lnTo>
                <a:lnTo>
                  <a:pt x="6480" y="21600"/>
                </a:lnTo>
                <a:lnTo>
                  <a:pt x="9270" y="21600"/>
                </a:lnTo>
                <a:lnTo>
                  <a:pt x="12285" y="21600"/>
                </a:lnTo>
                <a:lnTo>
                  <a:pt x="15075" y="21600"/>
                </a:lnTo>
                <a:lnTo>
                  <a:pt x="18090" y="21600"/>
                </a:lnTo>
                <a:lnTo>
                  <a:pt x="21015" y="21600"/>
                </a:lnTo>
                <a:cubicBezTo>
                  <a:pt x="21330" y="21600"/>
                  <a:pt x="21600" y="21227"/>
                  <a:pt x="21600" y="20791"/>
                </a:cubicBezTo>
                <a:cubicBezTo>
                  <a:pt x="21600" y="20355"/>
                  <a:pt x="21330" y="19982"/>
                  <a:pt x="21015" y="19982"/>
                </a:cubicBezTo>
                <a:close/>
                <a:moveTo>
                  <a:pt x="4050" y="19982"/>
                </a:moveTo>
                <a:lnTo>
                  <a:pt x="4050" y="11578"/>
                </a:lnTo>
                <a:lnTo>
                  <a:pt x="5895" y="11578"/>
                </a:lnTo>
                <a:lnTo>
                  <a:pt x="5895" y="19982"/>
                </a:lnTo>
                <a:lnTo>
                  <a:pt x="4050" y="19982"/>
                </a:lnTo>
                <a:close/>
                <a:moveTo>
                  <a:pt x="9855" y="19982"/>
                </a:moveTo>
                <a:lnTo>
                  <a:pt x="9855" y="6598"/>
                </a:lnTo>
                <a:lnTo>
                  <a:pt x="11700" y="6598"/>
                </a:lnTo>
                <a:lnTo>
                  <a:pt x="11700" y="19982"/>
                </a:lnTo>
                <a:lnTo>
                  <a:pt x="9855" y="19982"/>
                </a:lnTo>
                <a:close/>
                <a:moveTo>
                  <a:pt x="15660" y="19982"/>
                </a:moveTo>
                <a:lnTo>
                  <a:pt x="15660" y="1618"/>
                </a:lnTo>
                <a:lnTo>
                  <a:pt x="17505" y="1618"/>
                </a:lnTo>
                <a:lnTo>
                  <a:pt x="17505" y="19982"/>
                </a:lnTo>
                <a:lnTo>
                  <a:pt x="15660" y="1998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8" name="Form"/>
          <p:cNvSpPr/>
          <p:nvPr/>
        </p:nvSpPr>
        <p:spPr>
          <a:xfrm>
            <a:off x="6330950" y="2286000"/>
            <a:ext cx="262255" cy="221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3" extrusionOk="0">
                <a:moveTo>
                  <a:pt x="12552" y="46"/>
                </a:moveTo>
                <a:cubicBezTo>
                  <a:pt x="10355" y="46"/>
                  <a:pt x="8316" y="972"/>
                  <a:pt x="6642" y="2638"/>
                </a:cubicBezTo>
                <a:lnTo>
                  <a:pt x="4655" y="232"/>
                </a:lnTo>
                <a:cubicBezTo>
                  <a:pt x="4393" y="-77"/>
                  <a:pt x="3975" y="-77"/>
                  <a:pt x="3713" y="232"/>
                </a:cubicBezTo>
                <a:cubicBezTo>
                  <a:pt x="1308" y="3009"/>
                  <a:pt x="0" y="6773"/>
                  <a:pt x="0" y="10785"/>
                </a:cubicBezTo>
                <a:cubicBezTo>
                  <a:pt x="0" y="11217"/>
                  <a:pt x="314" y="11587"/>
                  <a:pt x="680" y="11587"/>
                </a:cubicBezTo>
                <a:lnTo>
                  <a:pt x="3504" y="11587"/>
                </a:lnTo>
                <a:cubicBezTo>
                  <a:pt x="3870" y="17141"/>
                  <a:pt x="7793" y="21523"/>
                  <a:pt x="12552" y="21523"/>
                </a:cubicBezTo>
                <a:cubicBezTo>
                  <a:pt x="17573" y="21523"/>
                  <a:pt x="21600" y="16709"/>
                  <a:pt x="21600" y="10846"/>
                </a:cubicBezTo>
                <a:cubicBezTo>
                  <a:pt x="21600" y="4860"/>
                  <a:pt x="17521" y="46"/>
                  <a:pt x="12552" y="46"/>
                </a:cubicBezTo>
                <a:close/>
                <a:moveTo>
                  <a:pt x="4184" y="1960"/>
                </a:moveTo>
                <a:lnTo>
                  <a:pt x="6119" y="4305"/>
                </a:lnTo>
                <a:cubicBezTo>
                  <a:pt x="6119" y="4305"/>
                  <a:pt x="6119" y="4305"/>
                  <a:pt x="6119" y="4305"/>
                </a:cubicBezTo>
                <a:lnTo>
                  <a:pt x="10878" y="9982"/>
                </a:lnTo>
                <a:lnTo>
                  <a:pt x="4079" y="9982"/>
                </a:lnTo>
                <a:lnTo>
                  <a:pt x="1360" y="9982"/>
                </a:lnTo>
                <a:cubicBezTo>
                  <a:pt x="1517" y="7020"/>
                  <a:pt x="2510" y="4181"/>
                  <a:pt x="4184" y="1960"/>
                </a:cubicBezTo>
                <a:close/>
                <a:moveTo>
                  <a:pt x="12552" y="19918"/>
                </a:moveTo>
                <a:cubicBezTo>
                  <a:pt x="8525" y="19918"/>
                  <a:pt x="5178" y="16277"/>
                  <a:pt x="4864" y="11587"/>
                </a:cubicBezTo>
                <a:lnTo>
                  <a:pt x="12552" y="11587"/>
                </a:lnTo>
                <a:cubicBezTo>
                  <a:pt x="12814" y="11587"/>
                  <a:pt x="13075" y="11402"/>
                  <a:pt x="13180" y="11093"/>
                </a:cubicBezTo>
                <a:cubicBezTo>
                  <a:pt x="13284" y="10785"/>
                  <a:pt x="13232" y="10476"/>
                  <a:pt x="13023" y="10229"/>
                </a:cubicBezTo>
                <a:lnTo>
                  <a:pt x="7584" y="3749"/>
                </a:lnTo>
                <a:cubicBezTo>
                  <a:pt x="8943" y="2392"/>
                  <a:pt x="10722" y="1651"/>
                  <a:pt x="12500" y="1651"/>
                </a:cubicBezTo>
                <a:cubicBezTo>
                  <a:pt x="16736" y="1651"/>
                  <a:pt x="20240" y="5724"/>
                  <a:pt x="20240" y="10785"/>
                </a:cubicBezTo>
                <a:cubicBezTo>
                  <a:pt x="20240" y="15845"/>
                  <a:pt x="16788" y="19918"/>
                  <a:pt x="12552" y="1991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9" name="Form"/>
          <p:cNvSpPr/>
          <p:nvPr/>
        </p:nvSpPr>
        <p:spPr>
          <a:xfrm>
            <a:off x="6965950" y="22352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1610" y="10800"/>
                </a:moveTo>
                <a:lnTo>
                  <a:pt x="18000" y="4410"/>
                </a:lnTo>
                <a:cubicBezTo>
                  <a:pt x="19485" y="6120"/>
                  <a:pt x="20430" y="8325"/>
                  <a:pt x="20430" y="10800"/>
                </a:cubicBezTo>
                <a:cubicBezTo>
                  <a:pt x="20430" y="13275"/>
                  <a:pt x="19485" y="15525"/>
                  <a:pt x="18000" y="17190"/>
                </a:cubicBezTo>
                <a:lnTo>
                  <a:pt x="11610" y="10800"/>
                </a:lnTo>
                <a:close/>
                <a:moveTo>
                  <a:pt x="17190" y="3600"/>
                </a:moveTo>
                <a:lnTo>
                  <a:pt x="10800" y="9990"/>
                </a:lnTo>
                <a:lnTo>
                  <a:pt x="4410" y="3555"/>
                </a:lnTo>
                <a:cubicBezTo>
                  <a:pt x="6120" y="2070"/>
                  <a:pt x="8370" y="1125"/>
                  <a:pt x="10800" y="1125"/>
                </a:cubicBezTo>
                <a:cubicBezTo>
                  <a:pt x="13230" y="1125"/>
                  <a:pt x="15480" y="2070"/>
                  <a:pt x="17190" y="3600"/>
                </a:cubicBezTo>
                <a:close/>
                <a:moveTo>
                  <a:pt x="3600" y="4365"/>
                </a:moveTo>
                <a:lnTo>
                  <a:pt x="9990" y="10755"/>
                </a:lnTo>
                <a:lnTo>
                  <a:pt x="3600" y="17145"/>
                </a:lnTo>
                <a:cubicBezTo>
                  <a:pt x="2070" y="15435"/>
                  <a:pt x="1170" y="13185"/>
                  <a:pt x="1170" y="10755"/>
                </a:cubicBezTo>
                <a:cubicBezTo>
                  <a:pt x="1125" y="8325"/>
                  <a:pt x="2070" y="6075"/>
                  <a:pt x="3600" y="4365"/>
                </a:cubicBezTo>
                <a:close/>
                <a:moveTo>
                  <a:pt x="4410" y="18000"/>
                </a:moveTo>
                <a:lnTo>
                  <a:pt x="10800" y="11610"/>
                </a:lnTo>
                <a:lnTo>
                  <a:pt x="17190" y="18000"/>
                </a:lnTo>
                <a:cubicBezTo>
                  <a:pt x="15480" y="19485"/>
                  <a:pt x="13275" y="20430"/>
                  <a:pt x="10800" y="20430"/>
                </a:cubicBezTo>
                <a:cubicBezTo>
                  <a:pt x="8325" y="20430"/>
                  <a:pt x="6120" y="19485"/>
                  <a:pt x="4410" y="180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0" name="Form"/>
          <p:cNvSpPr/>
          <p:nvPr/>
        </p:nvSpPr>
        <p:spPr>
          <a:xfrm>
            <a:off x="7645400" y="2279650"/>
            <a:ext cx="262892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76" extrusionOk="0">
                <a:moveTo>
                  <a:pt x="12522" y="0"/>
                </a:moveTo>
                <a:cubicBezTo>
                  <a:pt x="10330" y="0"/>
                  <a:pt x="8244" y="928"/>
                  <a:pt x="6574" y="2599"/>
                </a:cubicBezTo>
                <a:lnTo>
                  <a:pt x="4591" y="247"/>
                </a:lnTo>
                <a:cubicBezTo>
                  <a:pt x="4330" y="-62"/>
                  <a:pt x="3913" y="-62"/>
                  <a:pt x="3652" y="247"/>
                </a:cubicBezTo>
                <a:cubicBezTo>
                  <a:pt x="1304" y="3033"/>
                  <a:pt x="0" y="6808"/>
                  <a:pt x="0" y="10769"/>
                </a:cubicBezTo>
                <a:cubicBezTo>
                  <a:pt x="0" y="14730"/>
                  <a:pt x="1304" y="18443"/>
                  <a:pt x="3652" y="21229"/>
                </a:cubicBezTo>
                <a:cubicBezTo>
                  <a:pt x="3913" y="21538"/>
                  <a:pt x="4330" y="21538"/>
                  <a:pt x="4591" y="21229"/>
                </a:cubicBezTo>
                <a:lnTo>
                  <a:pt x="6574" y="18877"/>
                </a:lnTo>
                <a:cubicBezTo>
                  <a:pt x="8243" y="20548"/>
                  <a:pt x="10330" y="21476"/>
                  <a:pt x="12522" y="21476"/>
                </a:cubicBezTo>
                <a:cubicBezTo>
                  <a:pt x="17530" y="21476"/>
                  <a:pt x="21600" y="16649"/>
                  <a:pt x="21600" y="10707"/>
                </a:cubicBezTo>
                <a:cubicBezTo>
                  <a:pt x="21600" y="4827"/>
                  <a:pt x="17530" y="0"/>
                  <a:pt x="12522" y="0"/>
                </a:cubicBezTo>
                <a:close/>
                <a:moveTo>
                  <a:pt x="4122" y="19496"/>
                </a:moveTo>
                <a:cubicBezTo>
                  <a:pt x="2296" y="17082"/>
                  <a:pt x="1304" y="13987"/>
                  <a:pt x="1304" y="10707"/>
                </a:cubicBezTo>
                <a:cubicBezTo>
                  <a:pt x="1304" y="7427"/>
                  <a:pt x="2296" y="4332"/>
                  <a:pt x="4122" y="1918"/>
                </a:cubicBezTo>
                <a:lnTo>
                  <a:pt x="11530" y="10707"/>
                </a:lnTo>
                <a:lnTo>
                  <a:pt x="6052" y="17206"/>
                </a:lnTo>
                <a:cubicBezTo>
                  <a:pt x="6052" y="17206"/>
                  <a:pt x="6052" y="17206"/>
                  <a:pt x="6052" y="17206"/>
                </a:cubicBezTo>
                <a:lnTo>
                  <a:pt x="4122" y="19496"/>
                </a:lnTo>
                <a:close/>
                <a:moveTo>
                  <a:pt x="12522" y="19929"/>
                </a:moveTo>
                <a:cubicBezTo>
                  <a:pt x="10696" y="19929"/>
                  <a:pt x="8922" y="19186"/>
                  <a:pt x="7513" y="17763"/>
                </a:cubicBezTo>
                <a:lnTo>
                  <a:pt x="12991" y="11326"/>
                </a:lnTo>
                <a:cubicBezTo>
                  <a:pt x="13252" y="11017"/>
                  <a:pt x="13252" y="10521"/>
                  <a:pt x="12991" y="10212"/>
                </a:cubicBezTo>
                <a:lnTo>
                  <a:pt x="7565" y="3775"/>
                </a:lnTo>
                <a:cubicBezTo>
                  <a:pt x="8974" y="2414"/>
                  <a:pt x="10696" y="1609"/>
                  <a:pt x="12522" y="1609"/>
                </a:cubicBezTo>
                <a:cubicBezTo>
                  <a:pt x="16800" y="1609"/>
                  <a:pt x="20243" y="5694"/>
                  <a:pt x="20243" y="10769"/>
                </a:cubicBezTo>
                <a:cubicBezTo>
                  <a:pt x="20243" y="15782"/>
                  <a:pt x="16800" y="19929"/>
                  <a:pt x="12522" y="1992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1" name="Form"/>
          <p:cNvSpPr/>
          <p:nvPr/>
        </p:nvSpPr>
        <p:spPr>
          <a:xfrm>
            <a:off x="8274050" y="2285986"/>
            <a:ext cx="304800" cy="2202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591" y="1"/>
                </a:moveTo>
                <a:cubicBezTo>
                  <a:pt x="276" y="1"/>
                  <a:pt x="0" y="382"/>
                  <a:pt x="0" y="818"/>
                </a:cubicBezTo>
                <a:lnTo>
                  <a:pt x="0" y="20781"/>
                </a:lnTo>
                <a:cubicBezTo>
                  <a:pt x="0" y="21216"/>
                  <a:pt x="276" y="21578"/>
                  <a:pt x="591" y="21578"/>
                </a:cubicBezTo>
                <a:lnTo>
                  <a:pt x="21009" y="21578"/>
                </a:lnTo>
                <a:cubicBezTo>
                  <a:pt x="21324" y="21578"/>
                  <a:pt x="21600" y="21216"/>
                  <a:pt x="21600" y="20781"/>
                </a:cubicBezTo>
                <a:cubicBezTo>
                  <a:pt x="21600" y="20346"/>
                  <a:pt x="21369" y="19965"/>
                  <a:pt x="21009" y="19965"/>
                </a:cubicBezTo>
                <a:lnTo>
                  <a:pt x="1167" y="19965"/>
                </a:lnTo>
                <a:lnTo>
                  <a:pt x="1167" y="818"/>
                </a:lnTo>
                <a:cubicBezTo>
                  <a:pt x="1167" y="382"/>
                  <a:pt x="906" y="1"/>
                  <a:pt x="591" y="1"/>
                </a:cubicBezTo>
                <a:close/>
                <a:moveTo>
                  <a:pt x="17972" y="40"/>
                </a:moveTo>
                <a:cubicBezTo>
                  <a:pt x="17831" y="102"/>
                  <a:pt x="17702" y="250"/>
                  <a:pt x="17634" y="468"/>
                </a:cubicBezTo>
                <a:lnTo>
                  <a:pt x="14259" y="9857"/>
                </a:lnTo>
                <a:lnTo>
                  <a:pt x="9492" y="7738"/>
                </a:lnTo>
                <a:cubicBezTo>
                  <a:pt x="9267" y="7676"/>
                  <a:pt x="9037" y="7746"/>
                  <a:pt x="8902" y="7932"/>
                </a:cubicBezTo>
                <a:lnTo>
                  <a:pt x="5850" y="12150"/>
                </a:lnTo>
                <a:lnTo>
                  <a:pt x="3319" y="15708"/>
                </a:lnTo>
                <a:cubicBezTo>
                  <a:pt x="2959" y="16205"/>
                  <a:pt x="3187" y="17068"/>
                  <a:pt x="3727" y="17068"/>
                </a:cubicBezTo>
                <a:cubicBezTo>
                  <a:pt x="3862" y="17068"/>
                  <a:pt x="4044" y="17002"/>
                  <a:pt x="4134" y="16816"/>
                </a:cubicBezTo>
                <a:lnTo>
                  <a:pt x="9492" y="9410"/>
                </a:lnTo>
                <a:lnTo>
                  <a:pt x="14400" y="11587"/>
                </a:lnTo>
                <a:cubicBezTo>
                  <a:pt x="14670" y="11711"/>
                  <a:pt x="14985" y="11532"/>
                  <a:pt x="15075" y="11159"/>
                </a:cubicBezTo>
                <a:lnTo>
                  <a:pt x="18675" y="1148"/>
                </a:lnTo>
                <a:cubicBezTo>
                  <a:pt x="18810" y="775"/>
                  <a:pt x="18709" y="266"/>
                  <a:pt x="18394" y="79"/>
                </a:cubicBezTo>
                <a:cubicBezTo>
                  <a:pt x="18259" y="-14"/>
                  <a:pt x="18112" y="-22"/>
                  <a:pt x="17972" y="4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2" name="Form"/>
          <p:cNvSpPr/>
          <p:nvPr/>
        </p:nvSpPr>
        <p:spPr>
          <a:xfrm>
            <a:off x="5645150" y="1714500"/>
            <a:ext cx="304800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91" y="0"/>
                </a:moveTo>
                <a:cubicBezTo>
                  <a:pt x="1086" y="0"/>
                  <a:pt x="0" y="1502"/>
                  <a:pt x="0" y="3308"/>
                </a:cubicBezTo>
                <a:lnTo>
                  <a:pt x="0" y="18311"/>
                </a:lnTo>
                <a:cubicBezTo>
                  <a:pt x="0" y="20117"/>
                  <a:pt x="1086" y="21600"/>
                  <a:pt x="2391" y="21600"/>
                </a:cubicBezTo>
                <a:lnTo>
                  <a:pt x="19209" y="21600"/>
                </a:lnTo>
                <a:cubicBezTo>
                  <a:pt x="20514" y="21600"/>
                  <a:pt x="21600" y="20117"/>
                  <a:pt x="21600" y="18311"/>
                </a:cubicBezTo>
                <a:lnTo>
                  <a:pt x="21600" y="3308"/>
                </a:lnTo>
                <a:cubicBezTo>
                  <a:pt x="21600" y="1440"/>
                  <a:pt x="20514" y="0"/>
                  <a:pt x="19209" y="0"/>
                </a:cubicBezTo>
                <a:lnTo>
                  <a:pt x="2391" y="0"/>
                </a:lnTo>
                <a:close/>
                <a:moveTo>
                  <a:pt x="2391" y="1557"/>
                </a:moveTo>
                <a:lnTo>
                  <a:pt x="19209" y="1557"/>
                </a:lnTo>
                <a:cubicBezTo>
                  <a:pt x="19884" y="1557"/>
                  <a:pt x="20433" y="2296"/>
                  <a:pt x="20433" y="3230"/>
                </a:cubicBezTo>
                <a:lnTo>
                  <a:pt x="20433" y="4923"/>
                </a:lnTo>
                <a:lnTo>
                  <a:pt x="1125" y="4923"/>
                </a:lnTo>
                <a:lnTo>
                  <a:pt x="1125" y="3230"/>
                </a:lnTo>
                <a:cubicBezTo>
                  <a:pt x="1170" y="2358"/>
                  <a:pt x="1716" y="1557"/>
                  <a:pt x="2391" y="1557"/>
                </a:cubicBezTo>
                <a:close/>
                <a:moveTo>
                  <a:pt x="1167" y="6597"/>
                </a:moveTo>
                <a:lnTo>
                  <a:pt x="20475" y="6597"/>
                </a:lnTo>
                <a:lnTo>
                  <a:pt x="20475" y="18311"/>
                </a:lnTo>
                <a:cubicBezTo>
                  <a:pt x="20430" y="19183"/>
                  <a:pt x="19884" y="19985"/>
                  <a:pt x="19209" y="19985"/>
                </a:cubicBezTo>
                <a:lnTo>
                  <a:pt x="2391" y="19985"/>
                </a:lnTo>
                <a:cubicBezTo>
                  <a:pt x="1716" y="19985"/>
                  <a:pt x="1167" y="19245"/>
                  <a:pt x="1167" y="18311"/>
                </a:cubicBezTo>
                <a:lnTo>
                  <a:pt x="1167" y="6597"/>
                </a:lnTo>
                <a:close/>
                <a:moveTo>
                  <a:pt x="3741" y="9963"/>
                </a:moveTo>
                <a:cubicBezTo>
                  <a:pt x="3426" y="9963"/>
                  <a:pt x="3150" y="10345"/>
                  <a:pt x="3150" y="10781"/>
                </a:cubicBezTo>
                <a:cubicBezTo>
                  <a:pt x="3150" y="11216"/>
                  <a:pt x="3426" y="11578"/>
                  <a:pt x="3741" y="11578"/>
                </a:cubicBezTo>
                <a:lnTo>
                  <a:pt x="10983" y="11578"/>
                </a:lnTo>
                <a:cubicBezTo>
                  <a:pt x="11298" y="11578"/>
                  <a:pt x="11559" y="11216"/>
                  <a:pt x="11559" y="10781"/>
                </a:cubicBezTo>
                <a:cubicBezTo>
                  <a:pt x="11559" y="10345"/>
                  <a:pt x="11298" y="9963"/>
                  <a:pt x="10983" y="9963"/>
                </a:cubicBezTo>
                <a:lnTo>
                  <a:pt x="3741" y="996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3" name="Form"/>
          <p:cNvSpPr/>
          <p:nvPr/>
        </p:nvSpPr>
        <p:spPr>
          <a:xfrm>
            <a:off x="1733550" y="1695450"/>
            <a:ext cx="304415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3" h="21600" extrusionOk="0">
                <a:moveTo>
                  <a:pt x="18675" y="14504"/>
                </a:moveTo>
                <a:lnTo>
                  <a:pt x="21555" y="3548"/>
                </a:lnTo>
                <a:cubicBezTo>
                  <a:pt x="21600" y="3339"/>
                  <a:pt x="21555" y="3130"/>
                  <a:pt x="21465" y="2974"/>
                </a:cubicBezTo>
                <a:cubicBezTo>
                  <a:pt x="21375" y="2817"/>
                  <a:pt x="21195" y="2713"/>
                  <a:pt x="21015" y="2713"/>
                </a:cubicBezTo>
                <a:lnTo>
                  <a:pt x="4410" y="2713"/>
                </a:lnTo>
                <a:lnTo>
                  <a:pt x="4095" y="0"/>
                </a:lnTo>
                <a:lnTo>
                  <a:pt x="585" y="0"/>
                </a:lnTo>
                <a:cubicBezTo>
                  <a:pt x="270" y="0"/>
                  <a:pt x="0" y="313"/>
                  <a:pt x="0" y="678"/>
                </a:cubicBezTo>
                <a:cubicBezTo>
                  <a:pt x="0" y="1043"/>
                  <a:pt x="270" y="1357"/>
                  <a:pt x="585" y="1357"/>
                </a:cubicBezTo>
                <a:lnTo>
                  <a:pt x="3060" y="1357"/>
                </a:lnTo>
                <a:lnTo>
                  <a:pt x="5175" y="18574"/>
                </a:lnTo>
                <a:lnTo>
                  <a:pt x="6345" y="18574"/>
                </a:lnTo>
                <a:cubicBezTo>
                  <a:pt x="6255" y="18835"/>
                  <a:pt x="6210" y="19096"/>
                  <a:pt x="6210" y="19409"/>
                </a:cubicBezTo>
                <a:cubicBezTo>
                  <a:pt x="6210" y="20609"/>
                  <a:pt x="7065" y="21600"/>
                  <a:pt x="8100" y="21600"/>
                </a:cubicBezTo>
                <a:cubicBezTo>
                  <a:pt x="9135" y="21600"/>
                  <a:pt x="9990" y="20609"/>
                  <a:pt x="9990" y="19409"/>
                </a:cubicBezTo>
                <a:cubicBezTo>
                  <a:pt x="9990" y="19096"/>
                  <a:pt x="9945" y="18835"/>
                  <a:pt x="9855" y="18574"/>
                </a:cubicBezTo>
                <a:lnTo>
                  <a:pt x="16290" y="18574"/>
                </a:lnTo>
                <a:cubicBezTo>
                  <a:pt x="16200" y="18835"/>
                  <a:pt x="16155" y="19096"/>
                  <a:pt x="16155" y="19409"/>
                </a:cubicBezTo>
                <a:cubicBezTo>
                  <a:pt x="16155" y="20609"/>
                  <a:pt x="17010" y="21600"/>
                  <a:pt x="18045" y="21600"/>
                </a:cubicBezTo>
                <a:cubicBezTo>
                  <a:pt x="19080" y="21600"/>
                  <a:pt x="19935" y="20609"/>
                  <a:pt x="19935" y="19409"/>
                </a:cubicBezTo>
                <a:cubicBezTo>
                  <a:pt x="19935" y="18209"/>
                  <a:pt x="19125" y="17270"/>
                  <a:pt x="18090" y="17217"/>
                </a:cubicBezTo>
                <a:cubicBezTo>
                  <a:pt x="18090" y="17217"/>
                  <a:pt x="18090" y="17217"/>
                  <a:pt x="18090" y="17217"/>
                </a:cubicBezTo>
                <a:lnTo>
                  <a:pt x="6255" y="17217"/>
                </a:lnTo>
                <a:lnTo>
                  <a:pt x="5985" y="15026"/>
                </a:lnTo>
                <a:lnTo>
                  <a:pt x="18180" y="15026"/>
                </a:lnTo>
                <a:cubicBezTo>
                  <a:pt x="18360" y="14974"/>
                  <a:pt x="18585" y="14765"/>
                  <a:pt x="18675" y="14504"/>
                </a:cubicBezTo>
                <a:close/>
                <a:moveTo>
                  <a:pt x="8820" y="19357"/>
                </a:moveTo>
                <a:cubicBezTo>
                  <a:pt x="8820" y="19826"/>
                  <a:pt x="8505" y="20191"/>
                  <a:pt x="8100" y="20191"/>
                </a:cubicBezTo>
                <a:cubicBezTo>
                  <a:pt x="7695" y="20191"/>
                  <a:pt x="7380" y="19826"/>
                  <a:pt x="7380" y="19357"/>
                </a:cubicBezTo>
                <a:cubicBezTo>
                  <a:pt x="7380" y="18887"/>
                  <a:pt x="7695" y="18522"/>
                  <a:pt x="8100" y="18522"/>
                </a:cubicBezTo>
                <a:cubicBezTo>
                  <a:pt x="8505" y="18522"/>
                  <a:pt x="8820" y="18887"/>
                  <a:pt x="8820" y="19357"/>
                </a:cubicBezTo>
                <a:close/>
                <a:moveTo>
                  <a:pt x="18045" y="20191"/>
                </a:moveTo>
                <a:cubicBezTo>
                  <a:pt x="17640" y="20191"/>
                  <a:pt x="17325" y="19826"/>
                  <a:pt x="17325" y="19357"/>
                </a:cubicBezTo>
                <a:cubicBezTo>
                  <a:pt x="17325" y="18887"/>
                  <a:pt x="17640" y="18522"/>
                  <a:pt x="18045" y="18522"/>
                </a:cubicBezTo>
                <a:cubicBezTo>
                  <a:pt x="18450" y="18522"/>
                  <a:pt x="18765" y="18887"/>
                  <a:pt x="18765" y="19357"/>
                </a:cubicBezTo>
                <a:cubicBezTo>
                  <a:pt x="18765" y="19826"/>
                  <a:pt x="18450" y="20191"/>
                  <a:pt x="18045" y="20191"/>
                </a:cubicBezTo>
                <a:close/>
                <a:moveTo>
                  <a:pt x="5760" y="13617"/>
                </a:moveTo>
                <a:lnTo>
                  <a:pt x="4590" y="3965"/>
                </a:lnTo>
                <a:lnTo>
                  <a:pt x="20250" y="3965"/>
                </a:lnTo>
                <a:lnTo>
                  <a:pt x="17730" y="13617"/>
                </a:lnTo>
                <a:lnTo>
                  <a:pt x="5760" y="1361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4" name="Form"/>
          <p:cNvSpPr/>
          <p:nvPr/>
        </p:nvSpPr>
        <p:spPr>
          <a:xfrm>
            <a:off x="3035300" y="1676400"/>
            <a:ext cx="304800" cy="304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55" y="5682"/>
                </a:moveTo>
                <a:cubicBezTo>
                  <a:pt x="21555" y="5637"/>
                  <a:pt x="21555" y="5637"/>
                  <a:pt x="21555" y="5682"/>
                </a:cubicBezTo>
                <a:cubicBezTo>
                  <a:pt x="21555" y="5637"/>
                  <a:pt x="21555" y="5637"/>
                  <a:pt x="21555" y="5637"/>
                </a:cubicBezTo>
                <a:cubicBezTo>
                  <a:pt x="21555" y="5547"/>
                  <a:pt x="21510" y="5456"/>
                  <a:pt x="21465" y="5366"/>
                </a:cubicBezTo>
                <a:lnTo>
                  <a:pt x="19980" y="406"/>
                </a:lnTo>
                <a:cubicBezTo>
                  <a:pt x="19890" y="180"/>
                  <a:pt x="19665" y="0"/>
                  <a:pt x="19440" y="0"/>
                </a:cubicBezTo>
                <a:lnTo>
                  <a:pt x="13410" y="0"/>
                </a:lnTo>
                <a:lnTo>
                  <a:pt x="7965" y="0"/>
                </a:lnTo>
                <a:lnTo>
                  <a:pt x="1980" y="0"/>
                </a:lnTo>
                <a:cubicBezTo>
                  <a:pt x="1710" y="0"/>
                  <a:pt x="1485" y="180"/>
                  <a:pt x="1440" y="406"/>
                </a:cubicBezTo>
                <a:lnTo>
                  <a:pt x="0" y="5501"/>
                </a:lnTo>
                <a:cubicBezTo>
                  <a:pt x="0" y="5501"/>
                  <a:pt x="0" y="5501"/>
                  <a:pt x="0" y="5547"/>
                </a:cubicBezTo>
                <a:cubicBezTo>
                  <a:pt x="0" y="5547"/>
                  <a:pt x="0" y="5547"/>
                  <a:pt x="0" y="5592"/>
                </a:cubicBezTo>
                <a:cubicBezTo>
                  <a:pt x="0" y="5637"/>
                  <a:pt x="0" y="5682"/>
                  <a:pt x="0" y="5682"/>
                </a:cubicBezTo>
                <a:cubicBezTo>
                  <a:pt x="0" y="6854"/>
                  <a:pt x="540" y="7982"/>
                  <a:pt x="1440" y="8748"/>
                </a:cubicBezTo>
                <a:lnTo>
                  <a:pt x="1440" y="20428"/>
                </a:lnTo>
                <a:lnTo>
                  <a:pt x="585" y="20428"/>
                </a:lnTo>
                <a:cubicBezTo>
                  <a:pt x="270" y="20428"/>
                  <a:pt x="0" y="20698"/>
                  <a:pt x="0" y="21014"/>
                </a:cubicBezTo>
                <a:cubicBezTo>
                  <a:pt x="0" y="21329"/>
                  <a:pt x="270" y="21600"/>
                  <a:pt x="585" y="21600"/>
                </a:cubicBezTo>
                <a:lnTo>
                  <a:pt x="21015" y="21600"/>
                </a:lnTo>
                <a:cubicBezTo>
                  <a:pt x="21330" y="21600"/>
                  <a:pt x="21600" y="21329"/>
                  <a:pt x="21600" y="21014"/>
                </a:cubicBezTo>
                <a:cubicBezTo>
                  <a:pt x="21600" y="20698"/>
                  <a:pt x="21330" y="20428"/>
                  <a:pt x="21015" y="20428"/>
                </a:cubicBezTo>
                <a:lnTo>
                  <a:pt x="20025" y="20428"/>
                </a:lnTo>
                <a:lnTo>
                  <a:pt x="20025" y="8838"/>
                </a:lnTo>
                <a:cubicBezTo>
                  <a:pt x="21015" y="8072"/>
                  <a:pt x="21555" y="6899"/>
                  <a:pt x="21555" y="5682"/>
                </a:cubicBezTo>
                <a:close/>
                <a:moveTo>
                  <a:pt x="10395" y="8478"/>
                </a:moveTo>
                <a:cubicBezTo>
                  <a:pt x="9180" y="8342"/>
                  <a:pt x="8145" y="7395"/>
                  <a:pt x="7875" y="6178"/>
                </a:cubicBezTo>
                <a:lnTo>
                  <a:pt x="13500" y="6178"/>
                </a:lnTo>
                <a:cubicBezTo>
                  <a:pt x="13230" y="7486"/>
                  <a:pt x="12060" y="8478"/>
                  <a:pt x="10710" y="8478"/>
                </a:cubicBezTo>
                <a:cubicBezTo>
                  <a:pt x="10575" y="8478"/>
                  <a:pt x="10485" y="8478"/>
                  <a:pt x="10395" y="8478"/>
                </a:cubicBezTo>
                <a:close/>
                <a:moveTo>
                  <a:pt x="2880" y="8207"/>
                </a:moveTo>
                <a:cubicBezTo>
                  <a:pt x="2025" y="7846"/>
                  <a:pt x="1395" y="7125"/>
                  <a:pt x="1215" y="6223"/>
                </a:cubicBezTo>
                <a:cubicBezTo>
                  <a:pt x="1845" y="6223"/>
                  <a:pt x="2430" y="6223"/>
                  <a:pt x="3060" y="6223"/>
                </a:cubicBezTo>
                <a:cubicBezTo>
                  <a:pt x="4050" y="6223"/>
                  <a:pt x="4995" y="6223"/>
                  <a:pt x="5985" y="6223"/>
                </a:cubicBezTo>
                <a:cubicBezTo>
                  <a:pt x="6210" y="6223"/>
                  <a:pt x="6435" y="6223"/>
                  <a:pt x="6660" y="6223"/>
                </a:cubicBezTo>
                <a:cubicBezTo>
                  <a:pt x="6255" y="7846"/>
                  <a:pt x="4455" y="8838"/>
                  <a:pt x="2880" y="8207"/>
                </a:cubicBezTo>
                <a:close/>
                <a:moveTo>
                  <a:pt x="12915" y="1127"/>
                </a:moveTo>
                <a:lnTo>
                  <a:pt x="13455" y="5051"/>
                </a:lnTo>
                <a:lnTo>
                  <a:pt x="7920" y="5051"/>
                </a:lnTo>
                <a:lnTo>
                  <a:pt x="7920" y="5051"/>
                </a:lnTo>
                <a:lnTo>
                  <a:pt x="8460" y="1127"/>
                </a:lnTo>
                <a:lnTo>
                  <a:pt x="12915" y="1127"/>
                </a:lnTo>
                <a:close/>
                <a:moveTo>
                  <a:pt x="19125" y="8072"/>
                </a:moveTo>
                <a:cubicBezTo>
                  <a:pt x="18675" y="8387"/>
                  <a:pt x="18135" y="8523"/>
                  <a:pt x="17550" y="8523"/>
                </a:cubicBezTo>
                <a:cubicBezTo>
                  <a:pt x="16155" y="8523"/>
                  <a:pt x="14985" y="7531"/>
                  <a:pt x="14760" y="6178"/>
                </a:cubicBezTo>
                <a:lnTo>
                  <a:pt x="20385" y="6178"/>
                </a:lnTo>
                <a:cubicBezTo>
                  <a:pt x="20205" y="6944"/>
                  <a:pt x="19800" y="7621"/>
                  <a:pt x="19125" y="8072"/>
                </a:cubicBezTo>
                <a:close/>
                <a:moveTo>
                  <a:pt x="19035" y="1127"/>
                </a:moveTo>
                <a:lnTo>
                  <a:pt x="20205" y="5051"/>
                </a:lnTo>
                <a:lnTo>
                  <a:pt x="14625" y="5051"/>
                </a:lnTo>
                <a:lnTo>
                  <a:pt x="14085" y="1127"/>
                </a:lnTo>
                <a:lnTo>
                  <a:pt x="19035" y="1127"/>
                </a:lnTo>
                <a:close/>
                <a:moveTo>
                  <a:pt x="2430" y="1127"/>
                </a:moveTo>
                <a:lnTo>
                  <a:pt x="7290" y="1127"/>
                </a:lnTo>
                <a:lnTo>
                  <a:pt x="6750" y="5051"/>
                </a:lnTo>
                <a:lnTo>
                  <a:pt x="6660" y="5051"/>
                </a:lnTo>
                <a:lnTo>
                  <a:pt x="1305" y="5051"/>
                </a:lnTo>
                <a:lnTo>
                  <a:pt x="2430" y="1127"/>
                </a:lnTo>
                <a:close/>
                <a:moveTo>
                  <a:pt x="13635" y="20428"/>
                </a:moveTo>
                <a:lnTo>
                  <a:pt x="7920" y="20428"/>
                </a:lnTo>
                <a:lnTo>
                  <a:pt x="7920" y="12762"/>
                </a:lnTo>
                <a:lnTo>
                  <a:pt x="13635" y="12762"/>
                </a:lnTo>
                <a:lnTo>
                  <a:pt x="13635" y="20428"/>
                </a:lnTo>
                <a:close/>
                <a:moveTo>
                  <a:pt x="14805" y="20428"/>
                </a:moveTo>
                <a:lnTo>
                  <a:pt x="14805" y="12266"/>
                </a:lnTo>
                <a:cubicBezTo>
                  <a:pt x="14805" y="12130"/>
                  <a:pt x="14760" y="11950"/>
                  <a:pt x="14670" y="11815"/>
                </a:cubicBezTo>
                <a:cubicBezTo>
                  <a:pt x="14580" y="11679"/>
                  <a:pt x="14400" y="11589"/>
                  <a:pt x="14220" y="11589"/>
                </a:cubicBezTo>
                <a:lnTo>
                  <a:pt x="7335" y="11589"/>
                </a:lnTo>
                <a:cubicBezTo>
                  <a:pt x="7155" y="11589"/>
                  <a:pt x="7020" y="11679"/>
                  <a:pt x="6885" y="11815"/>
                </a:cubicBezTo>
                <a:cubicBezTo>
                  <a:pt x="6795" y="11950"/>
                  <a:pt x="6750" y="12085"/>
                  <a:pt x="6750" y="12266"/>
                </a:cubicBezTo>
                <a:lnTo>
                  <a:pt x="6750" y="20428"/>
                </a:lnTo>
                <a:lnTo>
                  <a:pt x="2565" y="20428"/>
                </a:lnTo>
                <a:lnTo>
                  <a:pt x="2565" y="9289"/>
                </a:lnTo>
                <a:cubicBezTo>
                  <a:pt x="4275" y="9921"/>
                  <a:pt x="6255" y="9199"/>
                  <a:pt x="7200" y="7666"/>
                </a:cubicBezTo>
                <a:cubicBezTo>
                  <a:pt x="7920" y="8884"/>
                  <a:pt x="9270" y="9650"/>
                  <a:pt x="10665" y="9650"/>
                </a:cubicBezTo>
                <a:cubicBezTo>
                  <a:pt x="12105" y="9650"/>
                  <a:pt x="13365" y="8884"/>
                  <a:pt x="14085" y="7711"/>
                </a:cubicBezTo>
                <a:cubicBezTo>
                  <a:pt x="14805" y="8884"/>
                  <a:pt x="16065" y="9695"/>
                  <a:pt x="17550" y="9695"/>
                </a:cubicBezTo>
                <a:cubicBezTo>
                  <a:pt x="18000" y="9695"/>
                  <a:pt x="18450" y="9605"/>
                  <a:pt x="18855" y="9470"/>
                </a:cubicBezTo>
                <a:lnTo>
                  <a:pt x="18855" y="20428"/>
                </a:lnTo>
                <a:lnTo>
                  <a:pt x="14805" y="20428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5" name="Form"/>
          <p:cNvSpPr/>
          <p:nvPr/>
        </p:nvSpPr>
        <p:spPr>
          <a:xfrm>
            <a:off x="5035550" y="1695450"/>
            <a:ext cx="221049" cy="260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600" extrusionOk="0">
                <a:moveTo>
                  <a:pt x="20795" y="16700"/>
                </a:moveTo>
                <a:lnTo>
                  <a:pt x="8727" y="16700"/>
                </a:lnTo>
                <a:lnTo>
                  <a:pt x="5756" y="580"/>
                </a:lnTo>
                <a:cubicBezTo>
                  <a:pt x="5694" y="263"/>
                  <a:pt x="5385" y="0"/>
                  <a:pt x="4951" y="0"/>
                </a:cubicBezTo>
                <a:lnTo>
                  <a:pt x="805" y="0"/>
                </a:lnTo>
                <a:cubicBezTo>
                  <a:pt x="371" y="0"/>
                  <a:pt x="0" y="316"/>
                  <a:pt x="0" y="685"/>
                </a:cubicBezTo>
                <a:cubicBezTo>
                  <a:pt x="0" y="1054"/>
                  <a:pt x="371" y="1370"/>
                  <a:pt x="805" y="1370"/>
                </a:cubicBezTo>
                <a:lnTo>
                  <a:pt x="4270" y="1370"/>
                </a:lnTo>
                <a:lnTo>
                  <a:pt x="7117" y="16753"/>
                </a:lnTo>
                <a:cubicBezTo>
                  <a:pt x="5570" y="16806"/>
                  <a:pt x="4332" y="17860"/>
                  <a:pt x="4332" y="19177"/>
                </a:cubicBezTo>
                <a:cubicBezTo>
                  <a:pt x="4332" y="20494"/>
                  <a:pt x="5632" y="21600"/>
                  <a:pt x="7179" y="21600"/>
                </a:cubicBezTo>
                <a:cubicBezTo>
                  <a:pt x="8727" y="21600"/>
                  <a:pt x="10026" y="20494"/>
                  <a:pt x="10026" y="19177"/>
                </a:cubicBezTo>
                <a:cubicBezTo>
                  <a:pt x="10026" y="18808"/>
                  <a:pt x="9903" y="18439"/>
                  <a:pt x="9717" y="18123"/>
                </a:cubicBezTo>
                <a:lnTo>
                  <a:pt x="20733" y="18123"/>
                </a:lnTo>
                <a:cubicBezTo>
                  <a:pt x="21167" y="18123"/>
                  <a:pt x="21538" y="17807"/>
                  <a:pt x="21538" y="17438"/>
                </a:cubicBezTo>
                <a:cubicBezTo>
                  <a:pt x="21600" y="16964"/>
                  <a:pt x="21229" y="16700"/>
                  <a:pt x="20795" y="16700"/>
                </a:cubicBezTo>
                <a:close/>
                <a:moveTo>
                  <a:pt x="7179" y="20178"/>
                </a:moveTo>
                <a:cubicBezTo>
                  <a:pt x="6499" y="20178"/>
                  <a:pt x="5942" y="19703"/>
                  <a:pt x="5942" y="19124"/>
                </a:cubicBezTo>
                <a:cubicBezTo>
                  <a:pt x="5942" y="18544"/>
                  <a:pt x="6499" y="18070"/>
                  <a:pt x="7179" y="18070"/>
                </a:cubicBezTo>
                <a:cubicBezTo>
                  <a:pt x="7860" y="18070"/>
                  <a:pt x="8417" y="18544"/>
                  <a:pt x="8417" y="19124"/>
                </a:cubicBezTo>
                <a:cubicBezTo>
                  <a:pt x="8479" y="19703"/>
                  <a:pt x="7922" y="20178"/>
                  <a:pt x="7179" y="2017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6" name="Form"/>
          <p:cNvSpPr/>
          <p:nvPr/>
        </p:nvSpPr>
        <p:spPr>
          <a:xfrm>
            <a:off x="4381500" y="1695450"/>
            <a:ext cx="220414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600" extrusionOk="0">
                <a:moveTo>
                  <a:pt x="20793" y="16748"/>
                </a:moveTo>
                <a:lnTo>
                  <a:pt x="19179" y="16748"/>
                </a:lnTo>
                <a:lnTo>
                  <a:pt x="19179" y="9078"/>
                </a:lnTo>
                <a:cubicBezTo>
                  <a:pt x="19179" y="8713"/>
                  <a:pt x="18807" y="8400"/>
                  <a:pt x="18372" y="8400"/>
                </a:cubicBezTo>
                <a:lnTo>
                  <a:pt x="14214" y="8400"/>
                </a:lnTo>
                <a:lnTo>
                  <a:pt x="14214" y="4852"/>
                </a:lnTo>
                <a:cubicBezTo>
                  <a:pt x="14214" y="4487"/>
                  <a:pt x="13841" y="4174"/>
                  <a:pt x="13407" y="4174"/>
                </a:cubicBezTo>
                <a:lnTo>
                  <a:pt x="8441" y="4174"/>
                </a:lnTo>
                <a:cubicBezTo>
                  <a:pt x="8007" y="4174"/>
                  <a:pt x="7634" y="4487"/>
                  <a:pt x="7634" y="4852"/>
                </a:cubicBezTo>
                <a:lnTo>
                  <a:pt x="7634" y="9026"/>
                </a:lnTo>
                <a:cubicBezTo>
                  <a:pt x="7634" y="9078"/>
                  <a:pt x="7634" y="9130"/>
                  <a:pt x="7634" y="9183"/>
                </a:cubicBezTo>
                <a:lnTo>
                  <a:pt x="7634" y="16748"/>
                </a:lnTo>
                <a:lnTo>
                  <a:pt x="5834" y="16748"/>
                </a:lnTo>
                <a:lnTo>
                  <a:pt x="5772" y="678"/>
                </a:lnTo>
                <a:cubicBezTo>
                  <a:pt x="5772" y="313"/>
                  <a:pt x="5400" y="0"/>
                  <a:pt x="4966" y="0"/>
                </a:cubicBezTo>
                <a:lnTo>
                  <a:pt x="807" y="0"/>
                </a:lnTo>
                <a:cubicBezTo>
                  <a:pt x="372" y="0"/>
                  <a:pt x="0" y="313"/>
                  <a:pt x="0" y="678"/>
                </a:cubicBezTo>
                <a:cubicBezTo>
                  <a:pt x="0" y="1043"/>
                  <a:pt x="372" y="1357"/>
                  <a:pt x="807" y="1357"/>
                </a:cubicBezTo>
                <a:lnTo>
                  <a:pt x="4159" y="1357"/>
                </a:lnTo>
                <a:lnTo>
                  <a:pt x="4221" y="17426"/>
                </a:lnTo>
                <a:cubicBezTo>
                  <a:pt x="4221" y="17791"/>
                  <a:pt x="4593" y="18104"/>
                  <a:pt x="5028" y="18104"/>
                </a:cubicBezTo>
                <a:lnTo>
                  <a:pt x="5090" y="18104"/>
                </a:lnTo>
                <a:cubicBezTo>
                  <a:pt x="4903" y="18417"/>
                  <a:pt x="4779" y="18783"/>
                  <a:pt x="4779" y="19200"/>
                </a:cubicBezTo>
                <a:cubicBezTo>
                  <a:pt x="4779" y="20504"/>
                  <a:pt x="6083" y="21600"/>
                  <a:pt x="7634" y="21600"/>
                </a:cubicBezTo>
                <a:cubicBezTo>
                  <a:pt x="9186" y="21600"/>
                  <a:pt x="10490" y="20504"/>
                  <a:pt x="10490" y="19200"/>
                </a:cubicBezTo>
                <a:cubicBezTo>
                  <a:pt x="10490" y="18835"/>
                  <a:pt x="10365" y="18470"/>
                  <a:pt x="10179" y="18104"/>
                </a:cubicBezTo>
                <a:lnTo>
                  <a:pt x="15331" y="18104"/>
                </a:lnTo>
                <a:cubicBezTo>
                  <a:pt x="15145" y="18417"/>
                  <a:pt x="15021" y="18783"/>
                  <a:pt x="15021" y="19200"/>
                </a:cubicBezTo>
                <a:cubicBezTo>
                  <a:pt x="15021" y="20504"/>
                  <a:pt x="16324" y="21600"/>
                  <a:pt x="17876" y="21600"/>
                </a:cubicBezTo>
                <a:cubicBezTo>
                  <a:pt x="19428" y="21600"/>
                  <a:pt x="20731" y="20504"/>
                  <a:pt x="20731" y="19200"/>
                </a:cubicBezTo>
                <a:cubicBezTo>
                  <a:pt x="20731" y="18835"/>
                  <a:pt x="20607" y="18470"/>
                  <a:pt x="20421" y="18157"/>
                </a:cubicBezTo>
                <a:lnTo>
                  <a:pt x="20731" y="18157"/>
                </a:lnTo>
                <a:cubicBezTo>
                  <a:pt x="20731" y="18157"/>
                  <a:pt x="20731" y="18157"/>
                  <a:pt x="20731" y="18157"/>
                </a:cubicBezTo>
                <a:cubicBezTo>
                  <a:pt x="21165" y="18157"/>
                  <a:pt x="21538" y="17843"/>
                  <a:pt x="21538" y="17478"/>
                </a:cubicBezTo>
                <a:cubicBezTo>
                  <a:pt x="21600" y="17061"/>
                  <a:pt x="21228" y="16748"/>
                  <a:pt x="20793" y="16748"/>
                </a:cubicBezTo>
                <a:close/>
                <a:moveTo>
                  <a:pt x="17566" y="16748"/>
                </a:moveTo>
                <a:lnTo>
                  <a:pt x="9248" y="16748"/>
                </a:lnTo>
                <a:lnTo>
                  <a:pt x="9248" y="9757"/>
                </a:lnTo>
                <a:lnTo>
                  <a:pt x="17566" y="9757"/>
                </a:lnTo>
                <a:lnTo>
                  <a:pt x="17566" y="16748"/>
                </a:lnTo>
                <a:close/>
                <a:moveTo>
                  <a:pt x="9186" y="5530"/>
                </a:moveTo>
                <a:lnTo>
                  <a:pt x="12600" y="5530"/>
                </a:lnTo>
                <a:lnTo>
                  <a:pt x="12600" y="8400"/>
                </a:lnTo>
                <a:lnTo>
                  <a:pt x="9186" y="8400"/>
                </a:lnTo>
                <a:lnTo>
                  <a:pt x="9186" y="5530"/>
                </a:lnTo>
                <a:close/>
                <a:moveTo>
                  <a:pt x="7697" y="20243"/>
                </a:moveTo>
                <a:cubicBezTo>
                  <a:pt x="7014" y="20243"/>
                  <a:pt x="6455" y="19774"/>
                  <a:pt x="6455" y="19200"/>
                </a:cubicBezTo>
                <a:cubicBezTo>
                  <a:pt x="6455" y="18626"/>
                  <a:pt x="7014" y="18157"/>
                  <a:pt x="7697" y="18157"/>
                </a:cubicBezTo>
                <a:cubicBezTo>
                  <a:pt x="8379" y="18157"/>
                  <a:pt x="8938" y="18626"/>
                  <a:pt x="8938" y="19200"/>
                </a:cubicBezTo>
                <a:cubicBezTo>
                  <a:pt x="8938" y="19774"/>
                  <a:pt x="8379" y="20243"/>
                  <a:pt x="7697" y="20243"/>
                </a:cubicBezTo>
                <a:close/>
                <a:moveTo>
                  <a:pt x="17876" y="20243"/>
                </a:moveTo>
                <a:cubicBezTo>
                  <a:pt x="17193" y="20243"/>
                  <a:pt x="16634" y="19774"/>
                  <a:pt x="16634" y="19200"/>
                </a:cubicBezTo>
                <a:cubicBezTo>
                  <a:pt x="16634" y="18626"/>
                  <a:pt x="17193" y="18157"/>
                  <a:pt x="17876" y="18157"/>
                </a:cubicBezTo>
                <a:cubicBezTo>
                  <a:pt x="18559" y="18157"/>
                  <a:pt x="19117" y="18626"/>
                  <a:pt x="19117" y="19200"/>
                </a:cubicBezTo>
                <a:cubicBezTo>
                  <a:pt x="19179" y="19774"/>
                  <a:pt x="18621" y="20243"/>
                  <a:pt x="17876" y="2024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7" name="Form"/>
          <p:cNvSpPr/>
          <p:nvPr/>
        </p:nvSpPr>
        <p:spPr>
          <a:xfrm>
            <a:off x="6299200" y="1695450"/>
            <a:ext cx="304802" cy="262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5" y="3496"/>
                </a:moveTo>
                <a:lnTo>
                  <a:pt x="18585" y="3496"/>
                </a:lnTo>
                <a:lnTo>
                  <a:pt x="18585" y="678"/>
                </a:lnTo>
                <a:cubicBezTo>
                  <a:pt x="18585" y="522"/>
                  <a:pt x="18540" y="313"/>
                  <a:pt x="18405" y="209"/>
                </a:cubicBezTo>
                <a:cubicBezTo>
                  <a:pt x="18315" y="104"/>
                  <a:pt x="18135" y="0"/>
                  <a:pt x="18000" y="0"/>
                </a:cubicBezTo>
                <a:lnTo>
                  <a:pt x="2070" y="0"/>
                </a:lnTo>
                <a:cubicBezTo>
                  <a:pt x="945" y="0"/>
                  <a:pt x="0" y="1096"/>
                  <a:pt x="0" y="2400"/>
                </a:cubicBezTo>
                <a:cubicBezTo>
                  <a:pt x="0" y="2400"/>
                  <a:pt x="0" y="2400"/>
                  <a:pt x="0" y="2452"/>
                </a:cubicBezTo>
                <a:lnTo>
                  <a:pt x="0" y="20922"/>
                </a:lnTo>
                <a:cubicBezTo>
                  <a:pt x="0" y="21287"/>
                  <a:pt x="270" y="21600"/>
                  <a:pt x="585" y="21600"/>
                </a:cubicBezTo>
                <a:lnTo>
                  <a:pt x="21015" y="21600"/>
                </a:lnTo>
                <a:cubicBezTo>
                  <a:pt x="21330" y="21600"/>
                  <a:pt x="21600" y="21287"/>
                  <a:pt x="21600" y="20922"/>
                </a:cubicBezTo>
                <a:lnTo>
                  <a:pt x="21600" y="4174"/>
                </a:lnTo>
                <a:cubicBezTo>
                  <a:pt x="21600" y="3809"/>
                  <a:pt x="21330" y="3496"/>
                  <a:pt x="21015" y="3496"/>
                </a:cubicBezTo>
                <a:close/>
                <a:moveTo>
                  <a:pt x="2070" y="1357"/>
                </a:moveTo>
                <a:lnTo>
                  <a:pt x="17460" y="1357"/>
                </a:lnTo>
                <a:lnTo>
                  <a:pt x="17460" y="3496"/>
                </a:lnTo>
                <a:lnTo>
                  <a:pt x="2115" y="3496"/>
                </a:lnTo>
                <a:cubicBezTo>
                  <a:pt x="1620" y="3496"/>
                  <a:pt x="1215" y="3026"/>
                  <a:pt x="1215" y="2452"/>
                </a:cubicBezTo>
                <a:lnTo>
                  <a:pt x="1215" y="2452"/>
                </a:lnTo>
                <a:lnTo>
                  <a:pt x="1215" y="2452"/>
                </a:lnTo>
                <a:cubicBezTo>
                  <a:pt x="1170" y="1826"/>
                  <a:pt x="1575" y="1357"/>
                  <a:pt x="2070" y="1357"/>
                </a:cubicBezTo>
                <a:close/>
                <a:moveTo>
                  <a:pt x="1170" y="20243"/>
                </a:moveTo>
                <a:lnTo>
                  <a:pt x="1170" y="4591"/>
                </a:lnTo>
                <a:cubicBezTo>
                  <a:pt x="1440" y="4748"/>
                  <a:pt x="1755" y="4852"/>
                  <a:pt x="2070" y="4852"/>
                </a:cubicBezTo>
                <a:lnTo>
                  <a:pt x="20430" y="4852"/>
                </a:lnTo>
                <a:lnTo>
                  <a:pt x="20430" y="9809"/>
                </a:lnTo>
                <a:lnTo>
                  <a:pt x="19800" y="9809"/>
                </a:lnTo>
                <a:cubicBezTo>
                  <a:pt x="18495" y="9809"/>
                  <a:pt x="17415" y="11061"/>
                  <a:pt x="17415" y="12574"/>
                </a:cubicBezTo>
                <a:cubicBezTo>
                  <a:pt x="17415" y="14087"/>
                  <a:pt x="18495" y="15339"/>
                  <a:pt x="19800" y="15339"/>
                </a:cubicBezTo>
                <a:lnTo>
                  <a:pt x="20430" y="15339"/>
                </a:lnTo>
                <a:lnTo>
                  <a:pt x="20430" y="20296"/>
                </a:lnTo>
                <a:lnTo>
                  <a:pt x="1170" y="20296"/>
                </a:lnTo>
                <a:close/>
                <a:moveTo>
                  <a:pt x="20430" y="11113"/>
                </a:moveTo>
                <a:lnTo>
                  <a:pt x="20430" y="13983"/>
                </a:lnTo>
                <a:lnTo>
                  <a:pt x="19800" y="13983"/>
                </a:lnTo>
                <a:cubicBezTo>
                  <a:pt x="19125" y="13983"/>
                  <a:pt x="18585" y="13357"/>
                  <a:pt x="18585" y="12574"/>
                </a:cubicBezTo>
                <a:cubicBezTo>
                  <a:pt x="18585" y="11791"/>
                  <a:pt x="19125" y="11165"/>
                  <a:pt x="19800" y="11165"/>
                </a:cubicBezTo>
                <a:lnTo>
                  <a:pt x="20430" y="1116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8" name="Form"/>
          <p:cNvSpPr/>
          <p:nvPr/>
        </p:nvSpPr>
        <p:spPr>
          <a:xfrm>
            <a:off x="3733800" y="1695450"/>
            <a:ext cx="218440" cy="262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1" y="15742"/>
                </a:moveTo>
                <a:lnTo>
                  <a:pt x="19779" y="15795"/>
                </a:lnTo>
                <a:lnTo>
                  <a:pt x="18963" y="8107"/>
                </a:lnTo>
                <a:cubicBezTo>
                  <a:pt x="18900" y="7740"/>
                  <a:pt x="18523" y="7479"/>
                  <a:pt x="18084" y="7479"/>
                </a:cubicBezTo>
                <a:lnTo>
                  <a:pt x="8100" y="8211"/>
                </a:lnTo>
                <a:cubicBezTo>
                  <a:pt x="7912" y="8211"/>
                  <a:pt x="7660" y="8316"/>
                  <a:pt x="7535" y="8473"/>
                </a:cubicBezTo>
                <a:cubicBezTo>
                  <a:pt x="7409" y="8630"/>
                  <a:pt x="7347" y="8786"/>
                  <a:pt x="7347" y="8943"/>
                </a:cubicBezTo>
                <a:lnTo>
                  <a:pt x="8163" y="16631"/>
                </a:lnTo>
                <a:lnTo>
                  <a:pt x="7472" y="16684"/>
                </a:lnTo>
                <a:lnTo>
                  <a:pt x="5777" y="628"/>
                </a:lnTo>
                <a:cubicBezTo>
                  <a:pt x="5714" y="262"/>
                  <a:pt x="5337" y="0"/>
                  <a:pt x="4898" y="0"/>
                </a:cubicBezTo>
                <a:lnTo>
                  <a:pt x="753" y="314"/>
                </a:lnTo>
                <a:cubicBezTo>
                  <a:pt x="314" y="366"/>
                  <a:pt x="0" y="680"/>
                  <a:pt x="0" y="1046"/>
                </a:cubicBezTo>
                <a:cubicBezTo>
                  <a:pt x="63" y="1412"/>
                  <a:pt x="440" y="1674"/>
                  <a:pt x="879" y="1674"/>
                </a:cubicBezTo>
                <a:lnTo>
                  <a:pt x="4207" y="1412"/>
                </a:lnTo>
                <a:lnTo>
                  <a:pt x="5840" y="17050"/>
                </a:lnTo>
                <a:cubicBezTo>
                  <a:pt x="4898" y="17468"/>
                  <a:pt x="4333" y="18253"/>
                  <a:pt x="4333" y="19194"/>
                </a:cubicBezTo>
                <a:cubicBezTo>
                  <a:pt x="4333" y="20502"/>
                  <a:pt x="5651" y="21600"/>
                  <a:pt x="7221" y="21600"/>
                </a:cubicBezTo>
                <a:cubicBezTo>
                  <a:pt x="8791" y="21600"/>
                  <a:pt x="10109" y="20502"/>
                  <a:pt x="10109" y="19194"/>
                </a:cubicBezTo>
                <a:cubicBezTo>
                  <a:pt x="10109" y="18723"/>
                  <a:pt x="9921" y="18253"/>
                  <a:pt x="9670" y="17887"/>
                </a:cubicBezTo>
                <a:lnTo>
                  <a:pt x="20847" y="17050"/>
                </a:lnTo>
                <a:cubicBezTo>
                  <a:pt x="21286" y="16998"/>
                  <a:pt x="21600" y="16684"/>
                  <a:pt x="21600" y="16318"/>
                </a:cubicBezTo>
                <a:cubicBezTo>
                  <a:pt x="21537" y="16004"/>
                  <a:pt x="21161" y="15690"/>
                  <a:pt x="20721" y="15742"/>
                </a:cubicBezTo>
                <a:close/>
                <a:moveTo>
                  <a:pt x="17393" y="8943"/>
                </a:moveTo>
                <a:lnTo>
                  <a:pt x="18147" y="15952"/>
                </a:lnTo>
                <a:lnTo>
                  <a:pt x="9733" y="16579"/>
                </a:lnTo>
                <a:lnTo>
                  <a:pt x="8979" y="9571"/>
                </a:lnTo>
                <a:lnTo>
                  <a:pt x="17393" y="8943"/>
                </a:lnTo>
                <a:close/>
                <a:moveTo>
                  <a:pt x="7221" y="20293"/>
                </a:moveTo>
                <a:cubicBezTo>
                  <a:pt x="6530" y="20293"/>
                  <a:pt x="5965" y="19822"/>
                  <a:pt x="5965" y="19247"/>
                </a:cubicBezTo>
                <a:cubicBezTo>
                  <a:pt x="5965" y="18671"/>
                  <a:pt x="6530" y="18201"/>
                  <a:pt x="7221" y="18201"/>
                </a:cubicBezTo>
                <a:cubicBezTo>
                  <a:pt x="7912" y="18201"/>
                  <a:pt x="8477" y="18671"/>
                  <a:pt x="8477" y="19247"/>
                </a:cubicBezTo>
                <a:cubicBezTo>
                  <a:pt x="8477" y="19822"/>
                  <a:pt x="7912" y="20293"/>
                  <a:pt x="7221" y="2029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79" name="Form"/>
          <p:cNvSpPr/>
          <p:nvPr/>
        </p:nvSpPr>
        <p:spPr>
          <a:xfrm>
            <a:off x="2381250" y="22352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1" y="0"/>
                </a:moveTo>
                <a:cubicBezTo>
                  <a:pt x="276" y="0"/>
                  <a:pt x="0" y="276"/>
                  <a:pt x="0" y="591"/>
                </a:cubicBezTo>
                <a:lnTo>
                  <a:pt x="0" y="18000"/>
                </a:lnTo>
                <a:cubicBezTo>
                  <a:pt x="0" y="18315"/>
                  <a:pt x="276" y="18591"/>
                  <a:pt x="591" y="18591"/>
                </a:cubicBezTo>
                <a:lnTo>
                  <a:pt x="2925" y="18591"/>
                </a:lnTo>
                <a:lnTo>
                  <a:pt x="2925" y="21009"/>
                </a:lnTo>
                <a:cubicBezTo>
                  <a:pt x="2925" y="21324"/>
                  <a:pt x="3201" y="21600"/>
                  <a:pt x="3516" y="21600"/>
                </a:cubicBezTo>
                <a:cubicBezTo>
                  <a:pt x="3831" y="21600"/>
                  <a:pt x="4092" y="21324"/>
                  <a:pt x="4092" y="21009"/>
                </a:cubicBezTo>
                <a:lnTo>
                  <a:pt x="4092" y="18591"/>
                </a:lnTo>
                <a:lnTo>
                  <a:pt x="17367" y="18591"/>
                </a:lnTo>
                <a:lnTo>
                  <a:pt x="17325" y="21009"/>
                </a:lnTo>
                <a:cubicBezTo>
                  <a:pt x="17325" y="21324"/>
                  <a:pt x="17601" y="21600"/>
                  <a:pt x="17916" y="21600"/>
                </a:cubicBezTo>
                <a:cubicBezTo>
                  <a:pt x="18231" y="21600"/>
                  <a:pt x="18492" y="21324"/>
                  <a:pt x="18492" y="21009"/>
                </a:cubicBezTo>
                <a:lnTo>
                  <a:pt x="18534" y="18591"/>
                </a:lnTo>
                <a:lnTo>
                  <a:pt x="21009" y="18591"/>
                </a:lnTo>
                <a:cubicBezTo>
                  <a:pt x="21324" y="18591"/>
                  <a:pt x="21600" y="18315"/>
                  <a:pt x="21600" y="18000"/>
                </a:cubicBezTo>
                <a:lnTo>
                  <a:pt x="21600" y="591"/>
                </a:lnTo>
                <a:cubicBezTo>
                  <a:pt x="21600" y="231"/>
                  <a:pt x="21324" y="0"/>
                  <a:pt x="21009" y="0"/>
                </a:cubicBezTo>
                <a:lnTo>
                  <a:pt x="591" y="0"/>
                </a:lnTo>
                <a:close/>
                <a:moveTo>
                  <a:pt x="1125" y="1125"/>
                </a:moveTo>
                <a:lnTo>
                  <a:pt x="20433" y="1125"/>
                </a:lnTo>
                <a:lnTo>
                  <a:pt x="20433" y="17409"/>
                </a:lnTo>
                <a:lnTo>
                  <a:pt x="1125" y="17409"/>
                </a:lnTo>
                <a:lnTo>
                  <a:pt x="1125" y="1125"/>
                </a:lnTo>
                <a:close/>
                <a:moveTo>
                  <a:pt x="6877" y="4950"/>
                </a:moveTo>
                <a:cubicBezTo>
                  <a:pt x="6730" y="4950"/>
                  <a:pt x="6581" y="5006"/>
                  <a:pt x="6469" y="5119"/>
                </a:cubicBezTo>
                <a:cubicBezTo>
                  <a:pt x="6244" y="5344"/>
                  <a:pt x="6244" y="5709"/>
                  <a:pt x="6469" y="5934"/>
                </a:cubicBezTo>
                <a:lnTo>
                  <a:pt x="7369" y="6834"/>
                </a:lnTo>
                <a:cubicBezTo>
                  <a:pt x="6829" y="7554"/>
                  <a:pt x="6511" y="8407"/>
                  <a:pt x="6511" y="9352"/>
                </a:cubicBezTo>
                <a:cubicBezTo>
                  <a:pt x="6511" y="10297"/>
                  <a:pt x="6829" y="11194"/>
                  <a:pt x="7369" y="11869"/>
                </a:cubicBezTo>
                <a:lnTo>
                  <a:pt x="6469" y="12769"/>
                </a:lnTo>
                <a:cubicBezTo>
                  <a:pt x="6244" y="12994"/>
                  <a:pt x="6244" y="13359"/>
                  <a:pt x="6469" y="13584"/>
                </a:cubicBezTo>
                <a:cubicBezTo>
                  <a:pt x="6604" y="13719"/>
                  <a:pt x="6742" y="13753"/>
                  <a:pt x="6877" y="13753"/>
                </a:cubicBezTo>
                <a:cubicBezTo>
                  <a:pt x="7012" y="13753"/>
                  <a:pt x="7194" y="13719"/>
                  <a:pt x="7284" y="13584"/>
                </a:cubicBezTo>
                <a:lnTo>
                  <a:pt x="8184" y="12684"/>
                </a:lnTo>
                <a:cubicBezTo>
                  <a:pt x="8904" y="13224"/>
                  <a:pt x="9757" y="13528"/>
                  <a:pt x="10702" y="13528"/>
                </a:cubicBezTo>
                <a:cubicBezTo>
                  <a:pt x="11647" y="13528"/>
                  <a:pt x="12544" y="13224"/>
                  <a:pt x="13219" y="12684"/>
                </a:cubicBezTo>
                <a:lnTo>
                  <a:pt x="14119" y="13584"/>
                </a:lnTo>
                <a:cubicBezTo>
                  <a:pt x="14254" y="13719"/>
                  <a:pt x="14392" y="13753"/>
                  <a:pt x="14527" y="13753"/>
                </a:cubicBezTo>
                <a:cubicBezTo>
                  <a:pt x="14662" y="13753"/>
                  <a:pt x="14844" y="13719"/>
                  <a:pt x="14934" y="13584"/>
                </a:cubicBezTo>
                <a:cubicBezTo>
                  <a:pt x="15159" y="13359"/>
                  <a:pt x="15159" y="12994"/>
                  <a:pt x="14934" y="12769"/>
                </a:cubicBezTo>
                <a:lnTo>
                  <a:pt x="14034" y="11869"/>
                </a:lnTo>
                <a:cubicBezTo>
                  <a:pt x="14574" y="11149"/>
                  <a:pt x="14878" y="10297"/>
                  <a:pt x="14878" y="9352"/>
                </a:cubicBezTo>
                <a:cubicBezTo>
                  <a:pt x="14878" y="8407"/>
                  <a:pt x="14574" y="7509"/>
                  <a:pt x="14034" y="6834"/>
                </a:cubicBezTo>
                <a:lnTo>
                  <a:pt x="14934" y="5934"/>
                </a:lnTo>
                <a:cubicBezTo>
                  <a:pt x="15159" y="5709"/>
                  <a:pt x="15159" y="5344"/>
                  <a:pt x="14934" y="5119"/>
                </a:cubicBezTo>
                <a:cubicBezTo>
                  <a:pt x="14709" y="4894"/>
                  <a:pt x="14344" y="4894"/>
                  <a:pt x="14119" y="5119"/>
                </a:cubicBezTo>
                <a:lnTo>
                  <a:pt x="13219" y="6019"/>
                </a:lnTo>
                <a:cubicBezTo>
                  <a:pt x="12499" y="5479"/>
                  <a:pt x="11647" y="5161"/>
                  <a:pt x="10702" y="5161"/>
                </a:cubicBezTo>
                <a:cubicBezTo>
                  <a:pt x="9757" y="5161"/>
                  <a:pt x="8859" y="5479"/>
                  <a:pt x="8184" y="6019"/>
                </a:cubicBezTo>
                <a:lnTo>
                  <a:pt x="7284" y="5119"/>
                </a:lnTo>
                <a:cubicBezTo>
                  <a:pt x="7172" y="5006"/>
                  <a:pt x="7023" y="4950"/>
                  <a:pt x="6877" y="4950"/>
                </a:cubicBezTo>
                <a:close/>
                <a:moveTo>
                  <a:pt x="10744" y="6328"/>
                </a:moveTo>
                <a:cubicBezTo>
                  <a:pt x="12409" y="6328"/>
                  <a:pt x="13753" y="7687"/>
                  <a:pt x="13753" y="9352"/>
                </a:cubicBezTo>
                <a:cubicBezTo>
                  <a:pt x="13753" y="11017"/>
                  <a:pt x="12409" y="12361"/>
                  <a:pt x="10744" y="12361"/>
                </a:cubicBezTo>
                <a:cubicBezTo>
                  <a:pt x="9079" y="12361"/>
                  <a:pt x="7734" y="11017"/>
                  <a:pt x="7734" y="9352"/>
                </a:cubicBezTo>
                <a:cubicBezTo>
                  <a:pt x="7734" y="7687"/>
                  <a:pt x="9079" y="6328"/>
                  <a:pt x="10744" y="632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0" name="Form"/>
          <p:cNvSpPr/>
          <p:nvPr/>
        </p:nvSpPr>
        <p:spPr>
          <a:xfrm>
            <a:off x="9582150" y="2235200"/>
            <a:ext cx="26296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4" h="21600" extrusionOk="0">
                <a:moveTo>
                  <a:pt x="20923" y="20475"/>
                </a:moveTo>
                <a:lnTo>
                  <a:pt x="1353" y="20475"/>
                </a:lnTo>
                <a:lnTo>
                  <a:pt x="1353" y="18720"/>
                </a:lnTo>
                <a:lnTo>
                  <a:pt x="17384" y="18720"/>
                </a:lnTo>
                <a:cubicBezTo>
                  <a:pt x="17748" y="18720"/>
                  <a:pt x="18061" y="18450"/>
                  <a:pt x="18061" y="18135"/>
                </a:cubicBezTo>
                <a:lnTo>
                  <a:pt x="18061" y="15120"/>
                </a:lnTo>
                <a:cubicBezTo>
                  <a:pt x="18061" y="14805"/>
                  <a:pt x="17748" y="14535"/>
                  <a:pt x="17384" y="14535"/>
                </a:cubicBezTo>
                <a:lnTo>
                  <a:pt x="1353" y="14535"/>
                </a:lnTo>
                <a:lnTo>
                  <a:pt x="1353" y="12915"/>
                </a:lnTo>
                <a:lnTo>
                  <a:pt x="13220" y="12915"/>
                </a:lnTo>
                <a:cubicBezTo>
                  <a:pt x="13585" y="12915"/>
                  <a:pt x="13897" y="12645"/>
                  <a:pt x="13897" y="12330"/>
                </a:cubicBezTo>
                <a:lnTo>
                  <a:pt x="13897" y="9315"/>
                </a:lnTo>
                <a:cubicBezTo>
                  <a:pt x="13897" y="9000"/>
                  <a:pt x="13585" y="8730"/>
                  <a:pt x="13220" y="8730"/>
                </a:cubicBezTo>
                <a:lnTo>
                  <a:pt x="1353" y="8730"/>
                </a:lnTo>
                <a:lnTo>
                  <a:pt x="1353" y="7110"/>
                </a:lnTo>
                <a:lnTo>
                  <a:pt x="9004" y="7110"/>
                </a:lnTo>
                <a:cubicBezTo>
                  <a:pt x="9369" y="7110"/>
                  <a:pt x="9681" y="6840"/>
                  <a:pt x="9681" y="6525"/>
                </a:cubicBezTo>
                <a:lnTo>
                  <a:pt x="9681" y="3510"/>
                </a:lnTo>
                <a:cubicBezTo>
                  <a:pt x="9681" y="3195"/>
                  <a:pt x="9369" y="2925"/>
                  <a:pt x="9004" y="2925"/>
                </a:cubicBezTo>
                <a:lnTo>
                  <a:pt x="1353" y="2925"/>
                </a:lnTo>
                <a:lnTo>
                  <a:pt x="1353" y="585"/>
                </a:lnTo>
                <a:cubicBezTo>
                  <a:pt x="1353" y="270"/>
                  <a:pt x="1041" y="0"/>
                  <a:pt x="677" y="0"/>
                </a:cubicBezTo>
                <a:cubicBezTo>
                  <a:pt x="312" y="0"/>
                  <a:pt x="0" y="270"/>
                  <a:pt x="0" y="585"/>
                </a:cubicBezTo>
                <a:lnTo>
                  <a:pt x="0" y="3465"/>
                </a:lnTo>
                <a:lnTo>
                  <a:pt x="0" y="6480"/>
                </a:lnTo>
                <a:lnTo>
                  <a:pt x="0" y="9270"/>
                </a:lnTo>
                <a:lnTo>
                  <a:pt x="0" y="12285"/>
                </a:lnTo>
                <a:lnTo>
                  <a:pt x="0" y="15075"/>
                </a:lnTo>
                <a:lnTo>
                  <a:pt x="0" y="18090"/>
                </a:lnTo>
                <a:lnTo>
                  <a:pt x="0" y="21015"/>
                </a:lnTo>
                <a:cubicBezTo>
                  <a:pt x="0" y="21330"/>
                  <a:pt x="312" y="21600"/>
                  <a:pt x="677" y="21600"/>
                </a:cubicBezTo>
                <a:lnTo>
                  <a:pt x="20871" y="21600"/>
                </a:lnTo>
                <a:cubicBezTo>
                  <a:pt x="21236" y="21600"/>
                  <a:pt x="21548" y="21330"/>
                  <a:pt x="21548" y="21015"/>
                </a:cubicBezTo>
                <a:cubicBezTo>
                  <a:pt x="21600" y="20745"/>
                  <a:pt x="21288" y="20475"/>
                  <a:pt x="20923" y="20475"/>
                </a:cubicBezTo>
                <a:close/>
                <a:moveTo>
                  <a:pt x="16707" y="15705"/>
                </a:moveTo>
                <a:lnTo>
                  <a:pt x="16707" y="17550"/>
                </a:lnTo>
                <a:lnTo>
                  <a:pt x="1353" y="17550"/>
                </a:lnTo>
                <a:lnTo>
                  <a:pt x="1353" y="15705"/>
                </a:lnTo>
                <a:lnTo>
                  <a:pt x="16707" y="15705"/>
                </a:lnTo>
                <a:close/>
                <a:moveTo>
                  <a:pt x="12544" y="9855"/>
                </a:moveTo>
                <a:lnTo>
                  <a:pt x="12544" y="11700"/>
                </a:lnTo>
                <a:lnTo>
                  <a:pt x="1353" y="11700"/>
                </a:lnTo>
                <a:lnTo>
                  <a:pt x="1353" y="9855"/>
                </a:lnTo>
                <a:lnTo>
                  <a:pt x="12544" y="9855"/>
                </a:lnTo>
                <a:close/>
                <a:moveTo>
                  <a:pt x="8380" y="4095"/>
                </a:moveTo>
                <a:lnTo>
                  <a:pt x="8380" y="5940"/>
                </a:lnTo>
                <a:lnTo>
                  <a:pt x="1353" y="5940"/>
                </a:lnTo>
                <a:lnTo>
                  <a:pt x="1353" y="4095"/>
                </a:lnTo>
                <a:lnTo>
                  <a:pt x="8380" y="409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1" name="Form"/>
          <p:cNvSpPr/>
          <p:nvPr/>
        </p:nvSpPr>
        <p:spPr>
          <a:xfrm>
            <a:off x="10236200" y="2235200"/>
            <a:ext cx="26296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4" h="21600" extrusionOk="0">
                <a:moveTo>
                  <a:pt x="20923" y="20475"/>
                </a:moveTo>
                <a:lnTo>
                  <a:pt x="1353" y="20475"/>
                </a:lnTo>
                <a:lnTo>
                  <a:pt x="1353" y="18720"/>
                </a:lnTo>
                <a:lnTo>
                  <a:pt x="9056" y="18720"/>
                </a:lnTo>
                <a:cubicBezTo>
                  <a:pt x="9421" y="18720"/>
                  <a:pt x="9733" y="18450"/>
                  <a:pt x="9733" y="18135"/>
                </a:cubicBezTo>
                <a:lnTo>
                  <a:pt x="9733" y="15120"/>
                </a:lnTo>
                <a:cubicBezTo>
                  <a:pt x="9733" y="14805"/>
                  <a:pt x="9421" y="14535"/>
                  <a:pt x="9056" y="14535"/>
                </a:cubicBezTo>
                <a:lnTo>
                  <a:pt x="1353" y="14535"/>
                </a:lnTo>
                <a:lnTo>
                  <a:pt x="1353" y="12915"/>
                </a:lnTo>
                <a:lnTo>
                  <a:pt x="13220" y="12915"/>
                </a:lnTo>
                <a:cubicBezTo>
                  <a:pt x="13585" y="12915"/>
                  <a:pt x="13897" y="12645"/>
                  <a:pt x="13897" y="12330"/>
                </a:cubicBezTo>
                <a:lnTo>
                  <a:pt x="13897" y="9315"/>
                </a:lnTo>
                <a:cubicBezTo>
                  <a:pt x="13897" y="9000"/>
                  <a:pt x="13585" y="8730"/>
                  <a:pt x="13220" y="8730"/>
                </a:cubicBezTo>
                <a:lnTo>
                  <a:pt x="1353" y="8730"/>
                </a:lnTo>
                <a:lnTo>
                  <a:pt x="1353" y="7110"/>
                </a:lnTo>
                <a:lnTo>
                  <a:pt x="17384" y="7110"/>
                </a:lnTo>
                <a:cubicBezTo>
                  <a:pt x="17748" y="7110"/>
                  <a:pt x="18061" y="6840"/>
                  <a:pt x="18061" y="6525"/>
                </a:cubicBezTo>
                <a:lnTo>
                  <a:pt x="18061" y="3510"/>
                </a:lnTo>
                <a:cubicBezTo>
                  <a:pt x="18061" y="3195"/>
                  <a:pt x="17748" y="2925"/>
                  <a:pt x="17384" y="2925"/>
                </a:cubicBezTo>
                <a:lnTo>
                  <a:pt x="1353" y="2925"/>
                </a:lnTo>
                <a:lnTo>
                  <a:pt x="1353" y="585"/>
                </a:lnTo>
                <a:cubicBezTo>
                  <a:pt x="1353" y="270"/>
                  <a:pt x="1041" y="0"/>
                  <a:pt x="677" y="0"/>
                </a:cubicBezTo>
                <a:cubicBezTo>
                  <a:pt x="312" y="0"/>
                  <a:pt x="0" y="270"/>
                  <a:pt x="0" y="585"/>
                </a:cubicBezTo>
                <a:lnTo>
                  <a:pt x="0" y="21015"/>
                </a:lnTo>
                <a:cubicBezTo>
                  <a:pt x="0" y="21330"/>
                  <a:pt x="312" y="21600"/>
                  <a:pt x="677" y="21600"/>
                </a:cubicBezTo>
                <a:lnTo>
                  <a:pt x="20871" y="21600"/>
                </a:lnTo>
                <a:cubicBezTo>
                  <a:pt x="21236" y="21600"/>
                  <a:pt x="21548" y="21330"/>
                  <a:pt x="21548" y="21015"/>
                </a:cubicBezTo>
                <a:cubicBezTo>
                  <a:pt x="21600" y="20745"/>
                  <a:pt x="21288" y="20475"/>
                  <a:pt x="20923" y="20475"/>
                </a:cubicBezTo>
                <a:close/>
                <a:moveTo>
                  <a:pt x="1405" y="15705"/>
                </a:moveTo>
                <a:lnTo>
                  <a:pt x="8432" y="15705"/>
                </a:lnTo>
                <a:lnTo>
                  <a:pt x="8432" y="17550"/>
                </a:lnTo>
                <a:lnTo>
                  <a:pt x="1405" y="17550"/>
                </a:lnTo>
                <a:lnTo>
                  <a:pt x="1405" y="15705"/>
                </a:lnTo>
                <a:close/>
                <a:moveTo>
                  <a:pt x="1405" y="9900"/>
                </a:moveTo>
                <a:lnTo>
                  <a:pt x="12596" y="9900"/>
                </a:lnTo>
                <a:lnTo>
                  <a:pt x="12596" y="11745"/>
                </a:lnTo>
                <a:lnTo>
                  <a:pt x="1405" y="11745"/>
                </a:lnTo>
                <a:lnTo>
                  <a:pt x="1405" y="9900"/>
                </a:lnTo>
                <a:close/>
                <a:moveTo>
                  <a:pt x="1405" y="4095"/>
                </a:moveTo>
                <a:lnTo>
                  <a:pt x="16760" y="4095"/>
                </a:lnTo>
                <a:lnTo>
                  <a:pt x="16760" y="5940"/>
                </a:lnTo>
                <a:lnTo>
                  <a:pt x="1405" y="5940"/>
                </a:lnTo>
                <a:lnTo>
                  <a:pt x="1405" y="409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2" name="Form"/>
          <p:cNvSpPr/>
          <p:nvPr/>
        </p:nvSpPr>
        <p:spPr>
          <a:xfrm>
            <a:off x="10890250" y="2235200"/>
            <a:ext cx="263527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3" y="20475"/>
                </a:moveTo>
                <a:lnTo>
                  <a:pt x="1353" y="20475"/>
                </a:lnTo>
                <a:lnTo>
                  <a:pt x="1353" y="18720"/>
                </a:lnTo>
                <a:lnTo>
                  <a:pt x="13272" y="18720"/>
                </a:lnTo>
                <a:cubicBezTo>
                  <a:pt x="13637" y="18720"/>
                  <a:pt x="13949" y="18450"/>
                  <a:pt x="13949" y="18135"/>
                </a:cubicBezTo>
                <a:lnTo>
                  <a:pt x="13949" y="15120"/>
                </a:lnTo>
                <a:cubicBezTo>
                  <a:pt x="13949" y="14805"/>
                  <a:pt x="13637" y="14535"/>
                  <a:pt x="13272" y="14535"/>
                </a:cubicBezTo>
                <a:lnTo>
                  <a:pt x="1353" y="14535"/>
                </a:lnTo>
                <a:lnTo>
                  <a:pt x="1353" y="12915"/>
                </a:lnTo>
                <a:lnTo>
                  <a:pt x="17436" y="12915"/>
                </a:lnTo>
                <a:cubicBezTo>
                  <a:pt x="17800" y="12915"/>
                  <a:pt x="18113" y="12645"/>
                  <a:pt x="18113" y="12330"/>
                </a:cubicBezTo>
                <a:lnTo>
                  <a:pt x="18113" y="9315"/>
                </a:lnTo>
                <a:cubicBezTo>
                  <a:pt x="18113" y="9000"/>
                  <a:pt x="17801" y="8730"/>
                  <a:pt x="17436" y="8730"/>
                </a:cubicBezTo>
                <a:lnTo>
                  <a:pt x="1353" y="8730"/>
                </a:lnTo>
                <a:lnTo>
                  <a:pt x="1353" y="7110"/>
                </a:lnTo>
                <a:lnTo>
                  <a:pt x="9056" y="7110"/>
                </a:lnTo>
                <a:cubicBezTo>
                  <a:pt x="9421" y="7110"/>
                  <a:pt x="9733" y="6840"/>
                  <a:pt x="9733" y="6525"/>
                </a:cubicBezTo>
                <a:lnTo>
                  <a:pt x="9733" y="3510"/>
                </a:lnTo>
                <a:cubicBezTo>
                  <a:pt x="9733" y="3195"/>
                  <a:pt x="9421" y="2925"/>
                  <a:pt x="9056" y="2925"/>
                </a:cubicBezTo>
                <a:lnTo>
                  <a:pt x="1353" y="2925"/>
                </a:lnTo>
                <a:lnTo>
                  <a:pt x="1353" y="585"/>
                </a:lnTo>
                <a:cubicBezTo>
                  <a:pt x="1353" y="270"/>
                  <a:pt x="1041" y="0"/>
                  <a:pt x="677" y="0"/>
                </a:cubicBezTo>
                <a:cubicBezTo>
                  <a:pt x="312" y="0"/>
                  <a:pt x="0" y="270"/>
                  <a:pt x="0" y="585"/>
                </a:cubicBezTo>
                <a:lnTo>
                  <a:pt x="0" y="21015"/>
                </a:lnTo>
                <a:cubicBezTo>
                  <a:pt x="0" y="21330"/>
                  <a:pt x="312" y="21600"/>
                  <a:pt x="677" y="21600"/>
                </a:cubicBezTo>
                <a:lnTo>
                  <a:pt x="20923" y="21600"/>
                </a:lnTo>
                <a:cubicBezTo>
                  <a:pt x="21288" y="21600"/>
                  <a:pt x="21600" y="21330"/>
                  <a:pt x="21600" y="21015"/>
                </a:cubicBezTo>
                <a:cubicBezTo>
                  <a:pt x="21548" y="20745"/>
                  <a:pt x="21288" y="20475"/>
                  <a:pt x="20923" y="20475"/>
                </a:cubicBezTo>
                <a:close/>
                <a:moveTo>
                  <a:pt x="1353" y="15705"/>
                </a:moveTo>
                <a:lnTo>
                  <a:pt x="12544" y="15705"/>
                </a:lnTo>
                <a:lnTo>
                  <a:pt x="12544" y="17550"/>
                </a:lnTo>
                <a:lnTo>
                  <a:pt x="1353" y="17550"/>
                </a:lnTo>
                <a:lnTo>
                  <a:pt x="1353" y="15705"/>
                </a:lnTo>
                <a:close/>
                <a:moveTo>
                  <a:pt x="1353" y="9900"/>
                </a:moveTo>
                <a:lnTo>
                  <a:pt x="16707" y="9900"/>
                </a:lnTo>
                <a:lnTo>
                  <a:pt x="16707" y="11745"/>
                </a:lnTo>
                <a:lnTo>
                  <a:pt x="1353" y="11745"/>
                </a:lnTo>
                <a:lnTo>
                  <a:pt x="1353" y="9900"/>
                </a:lnTo>
                <a:close/>
                <a:moveTo>
                  <a:pt x="1353" y="4095"/>
                </a:moveTo>
                <a:lnTo>
                  <a:pt x="8380" y="4095"/>
                </a:lnTo>
                <a:lnTo>
                  <a:pt x="8380" y="5940"/>
                </a:lnTo>
                <a:lnTo>
                  <a:pt x="1353" y="5940"/>
                </a:lnTo>
                <a:lnTo>
                  <a:pt x="1353" y="409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3" name="Form"/>
          <p:cNvSpPr/>
          <p:nvPr/>
        </p:nvSpPr>
        <p:spPr>
          <a:xfrm>
            <a:off x="7645400" y="1676400"/>
            <a:ext cx="22288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8" y="5085"/>
                </a:moveTo>
                <a:lnTo>
                  <a:pt x="16615" y="5085"/>
                </a:lnTo>
                <a:lnTo>
                  <a:pt x="16615" y="4185"/>
                </a:lnTo>
                <a:cubicBezTo>
                  <a:pt x="16615" y="1890"/>
                  <a:pt x="14031" y="0"/>
                  <a:pt x="10892" y="0"/>
                </a:cubicBezTo>
                <a:cubicBezTo>
                  <a:pt x="7754" y="0"/>
                  <a:pt x="5169" y="1890"/>
                  <a:pt x="5169" y="4185"/>
                </a:cubicBezTo>
                <a:lnTo>
                  <a:pt x="5169" y="5085"/>
                </a:lnTo>
                <a:lnTo>
                  <a:pt x="1046" y="5085"/>
                </a:lnTo>
                <a:cubicBezTo>
                  <a:pt x="615" y="5085"/>
                  <a:pt x="246" y="5355"/>
                  <a:pt x="246" y="5670"/>
                </a:cubicBezTo>
                <a:lnTo>
                  <a:pt x="0" y="21015"/>
                </a:lnTo>
                <a:cubicBezTo>
                  <a:pt x="0" y="21150"/>
                  <a:pt x="62" y="21330"/>
                  <a:pt x="246" y="21420"/>
                </a:cubicBezTo>
                <a:cubicBezTo>
                  <a:pt x="369" y="21510"/>
                  <a:pt x="615" y="21600"/>
                  <a:pt x="800" y="21600"/>
                </a:cubicBezTo>
                <a:lnTo>
                  <a:pt x="20800" y="21600"/>
                </a:lnTo>
                <a:cubicBezTo>
                  <a:pt x="21231" y="21600"/>
                  <a:pt x="21600" y="21330"/>
                  <a:pt x="21600" y="21015"/>
                </a:cubicBezTo>
                <a:lnTo>
                  <a:pt x="21600" y="5670"/>
                </a:lnTo>
                <a:cubicBezTo>
                  <a:pt x="21538" y="5310"/>
                  <a:pt x="21169" y="5085"/>
                  <a:pt x="20738" y="5085"/>
                </a:cubicBezTo>
                <a:close/>
                <a:moveTo>
                  <a:pt x="6708" y="4140"/>
                </a:moveTo>
                <a:cubicBezTo>
                  <a:pt x="6708" y="2475"/>
                  <a:pt x="8554" y="1125"/>
                  <a:pt x="10831" y="1125"/>
                </a:cubicBezTo>
                <a:cubicBezTo>
                  <a:pt x="13108" y="1125"/>
                  <a:pt x="14954" y="2475"/>
                  <a:pt x="14954" y="4140"/>
                </a:cubicBezTo>
                <a:lnTo>
                  <a:pt x="14954" y="5040"/>
                </a:lnTo>
                <a:lnTo>
                  <a:pt x="6646" y="5040"/>
                </a:lnTo>
                <a:lnTo>
                  <a:pt x="6646" y="4140"/>
                </a:lnTo>
                <a:close/>
                <a:moveTo>
                  <a:pt x="19938" y="20385"/>
                </a:moveTo>
                <a:lnTo>
                  <a:pt x="1539" y="20385"/>
                </a:lnTo>
                <a:lnTo>
                  <a:pt x="1723" y="6210"/>
                </a:lnTo>
                <a:lnTo>
                  <a:pt x="19938" y="6210"/>
                </a:lnTo>
                <a:lnTo>
                  <a:pt x="19938" y="2038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4" name="Form"/>
          <p:cNvSpPr/>
          <p:nvPr/>
        </p:nvSpPr>
        <p:spPr>
          <a:xfrm>
            <a:off x="8299450" y="1676400"/>
            <a:ext cx="22288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8" y="5085"/>
                </a:moveTo>
                <a:lnTo>
                  <a:pt x="16615" y="5085"/>
                </a:lnTo>
                <a:lnTo>
                  <a:pt x="16615" y="4185"/>
                </a:lnTo>
                <a:cubicBezTo>
                  <a:pt x="16615" y="1890"/>
                  <a:pt x="14031" y="0"/>
                  <a:pt x="10892" y="0"/>
                </a:cubicBezTo>
                <a:cubicBezTo>
                  <a:pt x="7754" y="0"/>
                  <a:pt x="5169" y="1890"/>
                  <a:pt x="5169" y="4185"/>
                </a:cubicBezTo>
                <a:lnTo>
                  <a:pt x="5169" y="5085"/>
                </a:lnTo>
                <a:lnTo>
                  <a:pt x="1046" y="5085"/>
                </a:lnTo>
                <a:cubicBezTo>
                  <a:pt x="615" y="5085"/>
                  <a:pt x="246" y="5355"/>
                  <a:pt x="246" y="5670"/>
                </a:cubicBezTo>
                <a:lnTo>
                  <a:pt x="0" y="21015"/>
                </a:lnTo>
                <a:cubicBezTo>
                  <a:pt x="0" y="21150"/>
                  <a:pt x="62" y="21330"/>
                  <a:pt x="246" y="21420"/>
                </a:cubicBezTo>
                <a:cubicBezTo>
                  <a:pt x="369" y="21510"/>
                  <a:pt x="615" y="21600"/>
                  <a:pt x="800" y="21600"/>
                </a:cubicBezTo>
                <a:lnTo>
                  <a:pt x="20800" y="21600"/>
                </a:lnTo>
                <a:cubicBezTo>
                  <a:pt x="21231" y="21600"/>
                  <a:pt x="21600" y="21330"/>
                  <a:pt x="21600" y="21015"/>
                </a:cubicBezTo>
                <a:lnTo>
                  <a:pt x="21600" y="5670"/>
                </a:lnTo>
                <a:cubicBezTo>
                  <a:pt x="21538" y="5310"/>
                  <a:pt x="21169" y="5085"/>
                  <a:pt x="20738" y="5085"/>
                </a:cubicBezTo>
                <a:close/>
                <a:moveTo>
                  <a:pt x="6708" y="4140"/>
                </a:moveTo>
                <a:cubicBezTo>
                  <a:pt x="6708" y="2475"/>
                  <a:pt x="8554" y="1125"/>
                  <a:pt x="10831" y="1125"/>
                </a:cubicBezTo>
                <a:cubicBezTo>
                  <a:pt x="13108" y="1125"/>
                  <a:pt x="14954" y="2475"/>
                  <a:pt x="14954" y="4140"/>
                </a:cubicBezTo>
                <a:lnTo>
                  <a:pt x="14954" y="5040"/>
                </a:lnTo>
                <a:lnTo>
                  <a:pt x="6646" y="5040"/>
                </a:lnTo>
                <a:lnTo>
                  <a:pt x="6646" y="4140"/>
                </a:lnTo>
                <a:close/>
                <a:moveTo>
                  <a:pt x="19938" y="20385"/>
                </a:moveTo>
                <a:lnTo>
                  <a:pt x="1538" y="20385"/>
                </a:lnTo>
                <a:lnTo>
                  <a:pt x="1723" y="6210"/>
                </a:lnTo>
                <a:lnTo>
                  <a:pt x="5108" y="6210"/>
                </a:lnTo>
                <a:lnTo>
                  <a:pt x="5108" y="7200"/>
                </a:lnTo>
                <a:cubicBezTo>
                  <a:pt x="5108" y="7515"/>
                  <a:pt x="5477" y="7785"/>
                  <a:pt x="5908" y="7785"/>
                </a:cubicBezTo>
                <a:cubicBezTo>
                  <a:pt x="6339" y="7785"/>
                  <a:pt x="6708" y="7515"/>
                  <a:pt x="6708" y="7200"/>
                </a:cubicBezTo>
                <a:lnTo>
                  <a:pt x="6708" y="6210"/>
                </a:lnTo>
                <a:lnTo>
                  <a:pt x="15015" y="6210"/>
                </a:lnTo>
                <a:lnTo>
                  <a:pt x="15015" y="7200"/>
                </a:lnTo>
                <a:cubicBezTo>
                  <a:pt x="15015" y="7515"/>
                  <a:pt x="15385" y="7785"/>
                  <a:pt x="15815" y="7785"/>
                </a:cubicBezTo>
                <a:cubicBezTo>
                  <a:pt x="16246" y="7785"/>
                  <a:pt x="16615" y="7515"/>
                  <a:pt x="16615" y="7200"/>
                </a:cubicBezTo>
                <a:lnTo>
                  <a:pt x="16615" y="6210"/>
                </a:lnTo>
                <a:lnTo>
                  <a:pt x="20000" y="6210"/>
                </a:lnTo>
                <a:lnTo>
                  <a:pt x="20000" y="2038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5" name="Form"/>
          <p:cNvSpPr/>
          <p:nvPr/>
        </p:nvSpPr>
        <p:spPr>
          <a:xfrm>
            <a:off x="8953500" y="1676400"/>
            <a:ext cx="220347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8" y="3600"/>
                </a:moveTo>
                <a:cubicBezTo>
                  <a:pt x="21538" y="3285"/>
                  <a:pt x="21164" y="3015"/>
                  <a:pt x="20729" y="3015"/>
                </a:cubicBezTo>
                <a:lnTo>
                  <a:pt x="16558" y="3015"/>
                </a:lnTo>
                <a:cubicBezTo>
                  <a:pt x="15873" y="1260"/>
                  <a:pt x="13632" y="0"/>
                  <a:pt x="11018" y="0"/>
                </a:cubicBezTo>
                <a:cubicBezTo>
                  <a:pt x="8404" y="0"/>
                  <a:pt x="6163" y="1260"/>
                  <a:pt x="5478" y="2970"/>
                </a:cubicBezTo>
                <a:lnTo>
                  <a:pt x="871" y="2970"/>
                </a:lnTo>
                <a:cubicBezTo>
                  <a:pt x="871" y="2970"/>
                  <a:pt x="871" y="2970"/>
                  <a:pt x="871" y="2970"/>
                </a:cubicBezTo>
                <a:cubicBezTo>
                  <a:pt x="685" y="2970"/>
                  <a:pt x="436" y="3015"/>
                  <a:pt x="311" y="3150"/>
                </a:cubicBezTo>
                <a:cubicBezTo>
                  <a:pt x="187" y="3240"/>
                  <a:pt x="62" y="3420"/>
                  <a:pt x="62" y="3555"/>
                </a:cubicBezTo>
                <a:lnTo>
                  <a:pt x="0" y="21015"/>
                </a:lnTo>
                <a:cubicBezTo>
                  <a:pt x="0" y="21150"/>
                  <a:pt x="62" y="21330"/>
                  <a:pt x="249" y="21420"/>
                </a:cubicBezTo>
                <a:cubicBezTo>
                  <a:pt x="373" y="21510"/>
                  <a:pt x="622" y="21600"/>
                  <a:pt x="809" y="21600"/>
                </a:cubicBezTo>
                <a:lnTo>
                  <a:pt x="20791" y="21600"/>
                </a:lnTo>
                <a:cubicBezTo>
                  <a:pt x="20978" y="21600"/>
                  <a:pt x="21226" y="21555"/>
                  <a:pt x="21351" y="21420"/>
                </a:cubicBezTo>
                <a:cubicBezTo>
                  <a:pt x="21475" y="21330"/>
                  <a:pt x="21600" y="21150"/>
                  <a:pt x="21600" y="21015"/>
                </a:cubicBezTo>
                <a:lnTo>
                  <a:pt x="21538" y="3600"/>
                </a:lnTo>
                <a:close/>
                <a:moveTo>
                  <a:pt x="11018" y="1170"/>
                </a:moveTo>
                <a:cubicBezTo>
                  <a:pt x="12761" y="1170"/>
                  <a:pt x="14255" y="1935"/>
                  <a:pt x="14877" y="3015"/>
                </a:cubicBezTo>
                <a:lnTo>
                  <a:pt x="7158" y="3015"/>
                </a:lnTo>
                <a:cubicBezTo>
                  <a:pt x="7843" y="1890"/>
                  <a:pt x="9337" y="1170"/>
                  <a:pt x="11018" y="1170"/>
                </a:cubicBezTo>
                <a:close/>
                <a:moveTo>
                  <a:pt x="1619" y="20430"/>
                </a:moveTo>
                <a:lnTo>
                  <a:pt x="1681" y="4095"/>
                </a:lnTo>
                <a:lnTo>
                  <a:pt x="5291" y="4095"/>
                </a:lnTo>
                <a:cubicBezTo>
                  <a:pt x="5291" y="4095"/>
                  <a:pt x="5291" y="4140"/>
                  <a:pt x="5291" y="4140"/>
                </a:cubicBezTo>
                <a:lnTo>
                  <a:pt x="5291" y="5625"/>
                </a:lnTo>
                <a:cubicBezTo>
                  <a:pt x="5291" y="5940"/>
                  <a:pt x="5665" y="6210"/>
                  <a:pt x="6100" y="6210"/>
                </a:cubicBezTo>
                <a:cubicBezTo>
                  <a:pt x="6536" y="6210"/>
                  <a:pt x="6910" y="5940"/>
                  <a:pt x="6910" y="5625"/>
                </a:cubicBezTo>
                <a:lnTo>
                  <a:pt x="6910" y="4140"/>
                </a:lnTo>
                <a:cubicBezTo>
                  <a:pt x="6910" y="4140"/>
                  <a:pt x="6910" y="4095"/>
                  <a:pt x="6910" y="4095"/>
                </a:cubicBezTo>
                <a:lnTo>
                  <a:pt x="15313" y="4095"/>
                </a:lnTo>
                <a:cubicBezTo>
                  <a:pt x="15313" y="4095"/>
                  <a:pt x="15313" y="4095"/>
                  <a:pt x="15313" y="4140"/>
                </a:cubicBezTo>
                <a:lnTo>
                  <a:pt x="15313" y="5625"/>
                </a:lnTo>
                <a:cubicBezTo>
                  <a:pt x="15313" y="5940"/>
                  <a:pt x="15687" y="6210"/>
                  <a:pt x="16122" y="6210"/>
                </a:cubicBezTo>
                <a:cubicBezTo>
                  <a:pt x="16558" y="6210"/>
                  <a:pt x="16932" y="5940"/>
                  <a:pt x="16932" y="5625"/>
                </a:cubicBezTo>
                <a:lnTo>
                  <a:pt x="16932" y="4140"/>
                </a:lnTo>
                <a:cubicBezTo>
                  <a:pt x="16932" y="4140"/>
                  <a:pt x="16932" y="4140"/>
                  <a:pt x="16932" y="4095"/>
                </a:cubicBezTo>
                <a:lnTo>
                  <a:pt x="20044" y="4095"/>
                </a:lnTo>
                <a:lnTo>
                  <a:pt x="20106" y="20385"/>
                </a:lnTo>
                <a:lnTo>
                  <a:pt x="1619" y="2038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6" name="Form"/>
          <p:cNvSpPr/>
          <p:nvPr/>
        </p:nvSpPr>
        <p:spPr>
          <a:xfrm>
            <a:off x="9607550" y="1676400"/>
            <a:ext cx="222886" cy="302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15" y="5072"/>
                </a:moveTo>
                <a:lnTo>
                  <a:pt x="16615" y="4211"/>
                </a:lnTo>
                <a:cubicBezTo>
                  <a:pt x="16615" y="1902"/>
                  <a:pt x="14031" y="0"/>
                  <a:pt x="10892" y="0"/>
                </a:cubicBezTo>
                <a:cubicBezTo>
                  <a:pt x="7754" y="0"/>
                  <a:pt x="5169" y="1902"/>
                  <a:pt x="5169" y="4211"/>
                </a:cubicBezTo>
                <a:lnTo>
                  <a:pt x="5169" y="5072"/>
                </a:lnTo>
                <a:cubicBezTo>
                  <a:pt x="2400" y="5343"/>
                  <a:pt x="185" y="7109"/>
                  <a:pt x="185" y="9192"/>
                </a:cubicBezTo>
                <a:lnTo>
                  <a:pt x="0" y="21011"/>
                </a:lnTo>
                <a:cubicBezTo>
                  <a:pt x="0" y="21147"/>
                  <a:pt x="62" y="21328"/>
                  <a:pt x="246" y="21419"/>
                </a:cubicBezTo>
                <a:cubicBezTo>
                  <a:pt x="369" y="21509"/>
                  <a:pt x="615" y="21600"/>
                  <a:pt x="800" y="21600"/>
                </a:cubicBezTo>
                <a:lnTo>
                  <a:pt x="20800" y="21600"/>
                </a:lnTo>
                <a:cubicBezTo>
                  <a:pt x="21231" y="21600"/>
                  <a:pt x="21600" y="21328"/>
                  <a:pt x="21600" y="21011"/>
                </a:cubicBezTo>
                <a:lnTo>
                  <a:pt x="21600" y="9238"/>
                </a:lnTo>
                <a:cubicBezTo>
                  <a:pt x="21538" y="7155"/>
                  <a:pt x="19385" y="5389"/>
                  <a:pt x="16615" y="5072"/>
                </a:cubicBezTo>
                <a:close/>
                <a:moveTo>
                  <a:pt x="10892" y="1177"/>
                </a:moveTo>
                <a:cubicBezTo>
                  <a:pt x="13169" y="1177"/>
                  <a:pt x="15015" y="2536"/>
                  <a:pt x="15015" y="4211"/>
                </a:cubicBezTo>
                <a:lnTo>
                  <a:pt x="15015" y="5026"/>
                </a:lnTo>
                <a:lnTo>
                  <a:pt x="6708" y="5026"/>
                </a:lnTo>
                <a:lnTo>
                  <a:pt x="6708" y="4211"/>
                </a:lnTo>
                <a:cubicBezTo>
                  <a:pt x="6708" y="2536"/>
                  <a:pt x="8554" y="1177"/>
                  <a:pt x="10892" y="1177"/>
                </a:cubicBezTo>
                <a:close/>
                <a:moveTo>
                  <a:pt x="19938" y="20468"/>
                </a:moveTo>
                <a:lnTo>
                  <a:pt x="1539" y="20468"/>
                </a:lnTo>
                <a:lnTo>
                  <a:pt x="1723" y="9238"/>
                </a:lnTo>
                <a:cubicBezTo>
                  <a:pt x="1723" y="7743"/>
                  <a:pt x="3200" y="6521"/>
                  <a:pt x="5108" y="6249"/>
                </a:cubicBezTo>
                <a:lnTo>
                  <a:pt x="5108" y="7291"/>
                </a:lnTo>
                <a:cubicBezTo>
                  <a:pt x="5108" y="7608"/>
                  <a:pt x="5477" y="7879"/>
                  <a:pt x="5908" y="7879"/>
                </a:cubicBezTo>
                <a:cubicBezTo>
                  <a:pt x="6339" y="7879"/>
                  <a:pt x="6708" y="7608"/>
                  <a:pt x="6708" y="7291"/>
                </a:cubicBezTo>
                <a:lnTo>
                  <a:pt x="6708" y="6204"/>
                </a:lnTo>
                <a:lnTo>
                  <a:pt x="15016" y="6204"/>
                </a:lnTo>
                <a:lnTo>
                  <a:pt x="15016" y="7291"/>
                </a:lnTo>
                <a:cubicBezTo>
                  <a:pt x="15016" y="7608"/>
                  <a:pt x="15385" y="7879"/>
                  <a:pt x="15816" y="7879"/>
                </a:cubicBezTo>
                <a:cubicBezTo>
                  <a:pt x="16246" y="7879"/>
                  <a:pt x="16616" y="7608"/>
                  <a:pt x="16616" y="7291"/>
                </a:cubicBezTo>
                <a:lnTo>
                  <a:pt x="16616" y="6249"/>
                </a:lnTo>
                <a:cubicBezTo>
                  <a:pt x="18523" y="6521"/>
                  <a:pt x="20000" y="7743"/>
                  <a:pt x="20000" y="9238"/>
                </a:cubicBezTo>
                <a:lnTo>
                  <a:pt x="20000" y="20468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7" name="Form"/>
          <p:cNvSpPr/>
          <p:nvPr/>
        </p:nvSpPr>
        <p:spPr>
          <a:xfrm>
            <a:off x="10261600" y="1676400"/>
            <a:ext cx="222846" cy="302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63" y="0"/>
                </a:moveTo>
                <a:cubicBezTo>
                  <a:pt x="7824" y="0"/>
                  <a:pt x="5232" y="1908"/>
                  <a:pt x="5232" y="4218"/>
                </a:cubicBezTo>
                <a:lnTo>
                  <a:pt x="5174" y="5067"/>
                </a:lnTo>
                <a:cubicBezTo>
                  <a:pt x="2404" y="5339"/>
                  <a:pt x="254" y="7117"/>
                  <a:pt x="192" y="9201"/>
                </a:cubicBezTo>
                <a:lnTo>
                  <a:pt x="0" y="21020"/>
                </a:lnTo>
                <a:cubicBezTo>
                  <a:pt x="0" y="21156"/>
                  <a:pt x="65" y="21340"/>
                  <a:pt x="250" y="21430"/>
                </a:cubicBezTo>
                <a:cubicBezTo>
                  <a:pt x="373" y="21521"/>
                  <a:pt x="623" y="21600"/>
                  <a:pt x="808" y="21600"/>
                </a:cubicBezTo>
                <a:lnTo>
                  <a:pt x="20811" y="21600"/>
                </a:lnTo>
                <a:cubicBezTo>
                  <a:pt x="21242" y="21600"/>
                  <a:pt x="21600" y="21337"/>
                  <a:pt x="21600" y="21020"/>
                </a:cubicBezTo>
                <a:lnTo>
                  <a:pt x="21600" y="9243"/>
                </a:lnTo>
                <a:cubicBezTo>
                  <a:pt x="21600" y="7159"/>
                  <a:pt x="19446" y="5384"/>
                  <a:pt x="16676" y="5067"/>
                </a:cubicBezTo>
                <a:lnTo>
                  <a:pt x="16676" y="4218"/>
                </a:lnTo>
                <a:cubicBezTo>
                  <a:pt x="16676" y="1908"/>
                  <a:pt x="14102" y="0"/>
                  <a:pt x="10963" y="0"/>
                </a:cubicBezTo>
                <a:close/>
                <a:moveTo>
                  <a:pt x="10887" y="1175"/>
                </a:moveTo>
                <a:cubicBezTo>
                  <a:pt x="13164" y="1175"/>
                  <a:pt x="15022" y="2542"/>
                  <a:pt x="15022" y="4218"/>
                </a:cubicBezTo>
                <a:lnTo>
                  <a:pt x="15022" y="5025"/>
                </a:lnTo>
                <a:lnTo>
                  <a:pt x="6713" y="5025"/>
                </a:lnTo>
                <a:lnTo>
                  <a:pt x="6770" y="4218"/>
                </a:lnTo>
                <a:cubicBezTo>
                  <a:pt x="6770" y="2542"/>
                  <a:pt x="8609" y="1175"/>
                  <a:pt x="10887" y="1175"/>
                </a:cubicBezTo>
                <a:close/>
                <a:moveTo>
                  <a:pt x="5905" y="6200"/>
                </a:moveTo>
                <a:lnTo>
                  <a:pt x="15810" y="6200"/>
                </a:lnTo>
                <a:cubicBezTo>
                  <a:pt x="18088" y="6200"/>
                  <a:pt x="19946" y="7567"/>
                  <a:pt x="19946" y="9243"/>
                </a:cubicBezTo>
                <a:lnTo>
                  <a:pt x="19946" y="20468"/>
                </a:lnTo>
                <a:lnTo>
                  <a:pt x="1596" y="20468"/>
                </a:lnTo>
                <a:lnTo>
                  <a:pt x="1789" y="9243"/>
                </a:lnTo>
                <a:cubicBezTo>
                  <a:pt x="1789" y="7567"/>
                  <a:pt x="3689" y="6200"/>
                  <a:pt x="5905" y="6200"/>
                </a:cubicBezTo>
                <a:close/>
                <a:moveTo>
                  <a:pt x="5732" y="17665"/>
                </a:moveTo>
                <a:cubicBezTo>
                  <a:pt x="5301" y="17665"/>
                  <a:pt x="4924" y="17942"/>
                  <a:pt x="4924" y="18260"/>
                </a:cubicBezTo>
                <a:cubicBezTo>
                  <a:pt x="4924" y="18577"/>
                  <a:pt x="5301" y="18840"/>
                  <a:pt x="5732" y="18840"/>
                </a:cubicBezTo>
                <a:lnTo>
                  <a:pt x="15637" y="18840"/>
                </a:lnTo>
                <a:cubicBezTo>
                  <a:pt x="16068" y="18840"/>
                  <a:pt x="16426" y="18577"/>
                  <a:pt x="16426" y="18260"/>
                </a:cubicBezTo>
                <a:cubicBezTo>
                  <a:pt x="16364" y="17942"/>
                  <a:pt x="16068" y="17665"/>
                  <a:pt x="15637" y="17665"/>
                </a:cubicBezTo>
                <a:lnTo>
                  <a:pt x="5732" y="1766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8" name="Form"/>
          <p:cNvSpPr/>
          <p:nvPr/>
        </p:nvSpPr>
        <p:spPr>
          <a:xfrm>
            <a:off x="10871200" y="1676400"/>
            <a:ext cx="304801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505" y="0"/>
                  <a:pt x="6609" y="1892"/>
                  <a:pt x="6609" y="4182"/>
                </a:cubicBezTo>
                <a:lnTo>
                  <a:pt x="6609" y="5123"/>
                </a:lnTo>
                <a:lnTo>
                  <a:pt x="591" y="5123"/>
                </a:lnTo>
                <a:cubicBezTo>
                  <a:pt x="456" y="5123"/>
                  <a:pt x="273" y="5171"/>
                  <a:pt x="183" y="5305"/>
                </a:cubicBezTo>
                <a:cubicBezTo>
                  <a:pt x="93" y="5395"/>
                  <a:pt x="0" y="5564"/>
                  <a:pt x="0" y="5698"/>
                </a:cubicBezTo>
                <a:lnTo>
                  <a:pt x="0" y="21025"/>
                </a:lnTo>
                <a:cubicBezTo>
                  <a:pt x="0" y="21159"/>
                  <a:pt x="48" y="21328"/>
                  <a:pt x="183" y="21418"/>
                </a:cubicBezTo>
                <a:cubicBezTo>
                  <a:pt x="273" y="21507"/>
                  <a:pt x="455" y="21600"/>
                  <a:pt x="591" y="21600"/>
                </a:cubicBezTo>
                <a:lnTo>
                  <a:pt x="20967" y="21558"/>
                </a:lnTo>
                <a:cubicBezTo>
                  <a:pt x="21282" y="21558"/>
                  <a:pt x="21558" y="21283"/>
                  <a:pt x="21558" y="20968"/>
                </a:cubicBezTo>
                <a:lnTo>
                  <a:pt x="21600" y="5698"/>
                </a:lnTo>
                <a:cubicBezTo>
                  <a:pt x="21600" y="5564"/>
                  <a:pt x="21552" y="5395"/>
                  <a:pt x="21417" y="5305"/>
                </a:cubicBezTo>
                <a:cubicBezTo>
                  <a:pt x="21327" y="5215"/>
                  <a:pt x="21144" y="5123"/>
                  <a:pt x="21009" y="5123"/>
                </a:cubicBezTo>
                <a:lnTo>
                  <a:pt x="14991" y="5123"/>
                </a:lnTo>
                <a:lnTo>
                  <a:pt x="14991" y="4182"/>
                </a:lnTo>
                <a:cubicBezTo>
                  <a:pt x="14991" y="1892"/>
                  <a:pt x="13095" y="0"/>
                  <a:pt x="10800" y="0"/>
                </a:cubicBezTo>
                <a:close/>
                <a:moveTo>
                  <a:pt x="10800" y="1165"/>
                </a:moveTo>
                <a:cubicBezTo>
                  <a:pt x="12465" y="1165"/>
                  <a:pt x="13809" y="2521"/>
                  <a:pt x="13809" y="4182"/>
                </a:cubicBezTo>
                <a:lnTo>
                  <a:pt x="13809" y="5123"/>
                </a:lnTo>
                <a:lnTo>
                  <a:pt x="7734" y="5123"/>
                </a:lnTo>
                <a:lnTo>
                  <a:pt x="7734" y="4182"/>
                </a:lnTo>
                <a:lnTo>
                  <a:pt x="7791" y="4182"/>
                </a:lnTo>
                <a:cubicBezTo>
                  <a:pt x="7791" y="2521"/>
                  <a:pt x="9135" y="1165"/>
                  <a:pt x="10800" y="1165"/>
                </a:cubicBezTo>
                <a:close/>
                <a:moveTo>
                  <a:pt x="1167" y="6288"/>
                </a:moveTo>
                <a:lnTo>
                  <a:pt x="6609" y="6288"/>
                </a:lnTo>
                <a:lnTo>
                  <a:pt x="6609" y="7186"/>
                </a:lnTo>
                <a:cubicBezTo>
                  <a:pt x="6609" y="7500"/>
                  <a:pt x="6885" y="7775"/>
                  <a:pt x="7200" y="7775"/>
                </a:cubicBezTo>
                <a:cubicBezTo>
                  <a:pt x="7515" y="7775"/>
                  <a:pt x="7790" y="7500"/>
                  <a:pt x="7791" y="7186"/>
                </a:cubicBezTo>
                <a:lnTo>
                  <a:pt x="7791" y="6288"/>
                </a:lnTo>
                <a:lnTo>
                  <a:pt x="13866" y="6288"/>
                </a:lnTo>
                <a:lnTo>
                  <a:pt x="13866" y="7186"/>
                </a:lnTo>
                <a:cubicBezTo>
                  <a:pt x="13866" y="7500"/>
                  <a:pt x="14127" y="7775"/>
                  <a:pt x="14442" y="7775"/>
                </a:cubicBezTo>
                <a:cubicBezTo>
                  <a:pt x="14757" y="7775"/>
                  <a:pt x="15033" y="7500"/>
                  <a:pt x="15033" y="7186"/>
                </a:cubicBezTo>
                <a:lnTo>
                  <a:pt x="15033" y="6288"/>
                </a:lnTo>
                <a:lnTo>
                  <a:pt x="20475" y="6288"/>
                </a:lnTo>
                <a:lnTo>
                  <a:pt x="20391" y="20393"/>
                </a:lnTo>
                <a:lnTo>
                  <a:pt x="1167" y="20435"/>
                </a:lnTo>
                <a:lnTo>
                  <a:pt x="1167" y="6288"/>
                </a:lnTo>
                <a:close/>
                <a:moveTo>
                  <a:pt x="7341" y="9881"/>
                </a:moveTo>
                <a:cubicBezTo>
                  <a:pt x="7026" y="9881"/>
                  <a:pt x="6750" y="10156"/>
                  <a:pt x="6750" y="10470"/>
                </a:cubicBezTo>
                <a:cubicBezTo>
                  <a:pt x="6750" y="10785"/>
                  <a:pt x="7025" y="11046"/>
                  <a:pt x="7341" y="11046"/>
                </a:cubicBezTo>
                <a:lnTo>
                  <a:pt x="14583" y="11046"/>
                </a:lnTo>
                <a:cubicBezTo>
                  <a:pt x="14898" y="11046"/>
                  <a:pt x="15159" y="10785"/>
                  <a:pt x="15159" y="10470"/>
                </a:cubicBezTo>
                <a:cubicBezTo>
                  <a:pt x="15114" y="10156"/>
                  <a:pt x="14856" y="9881"/>
                  <a:pt x="14541" y="9881"/>
                </a:cubicBezTo>
                <a:lnTo>
                  <a:pt x="7341" y="988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789" name="Form"/>
          <p:cNvSpPr/>
          <p:nvPr/>
        </p:nvSpPr>
        <p:spPr>
          <a:xfrm>
            <a:off x="1727200" y="2235200"/>
            <a:ext cx="304800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505" y="0"/>
                  <a:pt x="6609" y="1892"/>
                  <a:pt x="6609" y="4182"/>
                </a:cubicBezTo>
                <a:lnTo>
                  <a:pt x="6609" y="5123"/>
                </a:lnTo>
                <a:lnTo>
                  <a:pt x="591" y="5123"/>
                </a:lnTo>
                <a:cubicBezTo>
                  <a:pt x="456" y="5123"/>
                  <a:pt x="273" y="5171"/>
                  <a:pt x="183" y="5305"/>
                </a:cubicBezTo>
                <a:cubicBezTo>
                  <a:pt x="93" y="5395"/>
                  <a:pt x="0" y="5564"/>
                  <a:pt x="0" y="5698"/>
                </a:cubicBezTo>
                <a:lnTo>
                  <a:pt x="0" y="21025"/>
                </a:lnTo>
                <a:cubicBezTo>
                  <a:pt x="0" y="21159"/>
                  <a:pt x="48" y="21328"/>
                  <a:pt x="183" y="21418"/>
                </a:cubicBezTo>
                <a:cubicBezTo>
                  <a:pt x="273" y="21507"/>
                  <a:pt x="456" y="21600"/>
                  <a:pt x="591" y="21600"/>
                </a:cubicBezTo>
                <a:lnTo>
                  <a:pt x="20967" y="21558"/>
                </a:lnTo>
                <a:cubicBezTo>
                  <a:pt x="21282" y="21558"/>
                  <a:pt x="21558" y="21283"/>
                  <a:pt x="21558" y="20968"/>
                </a:cubicBezTo>
                <a:lnTo>
                  <a:pt x="21600" y="5698"/>
                </a:lnTo>
                <a:cubicBezTo>
                  <a:pt x="21600" y="5519"/>
                  <a:pt x="21507" y="5395"/>
                  <a:pt x="21417" y="5305"/>
                </a:cubicBezTo>
                <a:cubicBezTo>
                  <a:pt x="21327" y="5215"/>
                  <a:pt x="21144" y="5123"/>
                  <a:pt x="21009" y="5123"/>
                </a:cubicBezTo>
                <a:lnTo>
                  <a:pt x="14991" y="5123"/>
                </a:lnTo>
                <a:lnTo>
                  <a:pt x="14991" y="4182"/>
                </a:lnTo>
                <a:cubicBezTo>
                  <a:pt x="14991" y="1892"/>
                  <a:pt x="13095" y="0"/>
                  <a:pt x="10800" y="0"/>
                </a:cubicBezTo>
                <a:close/>
                <a:moveTo>
                  <a:pt x="10758" y="1165"/>
                </a:moveTo>
                <a:cubicBezTo>
                  <a:pt x="12423" y="1165"/>
                  <a:pt x="13767" y="2521"/>
                  <a:pt x="13767" y="4182"/>
                </a:cubicBezTo>
                <a:lnTo>
                  <a:pt x="13767" y="5123"/>
                </a:lnTo>
                <a:lnTo>
                  <a:pt x="7692" y="5123"/>
                </a:lnTo>
                <a:lnTo>
                  <a:pt x="7692" y="4182"/>
                </a:lnTo>
                <a:lnTo>
                  <a:pt x="7734" y="4182"/>
                </a:lnTo>
                <a:cubicBezTo>
                  <a:pt x="7734" y="2521"/>
                  <a:pt x="9093" y="1165"/>
                  <a:pt x="10758" y="1165"/>
                </a:cubicBezTo>
                <a:close/>
                <a:moveTo>
                  <a:pt x="1167" y="6246"/>
                </a:moveTo>
                <a:lnTo>
                  <a:pt x="20475" y="6288"/>
                </a:lnTo>
                <a:lnTo>
                  <a:pt x="20391" y="20351"/>
                </a:lnTo>
                <a:lnTo>
                  <a:pt x="1167" y="20393"/>
                </a:lnTo>
                <a:lnTo>
                  <a:pt x="1167" y="6246"/>
                </a:lnTo>
                <a:close/>
                <a:moveTo>
                  <a:pt x="6441" y="10330"/>
                </a:moveTo>
                <a:cubicBezTo>
                  <a:pt x="6126" y="10330"/>
                  <a:pt x="5850" y="10605"/>
                  <a:pt x="5850" y="10919"/>
                </a:cubicBezTo>
                <a:cubicBezTo>
                  <a:pt x="5895" y="11234"/>
                  <a:pt x="6126" y="11495"/>
                  <a:pt x="6441" y="11495"/>
                </a:cubicBezTo>
                <a:lnTo>
                  <a:pt x="8241" y="11495"/>
                </a:lnTo>
                <a:cubicBezTo>
                  <a:pt x="8556" y="11495"/>
                  <a:pt x="8817" y="11234"/>
                  <a:pt x="8817" y="10919"/>
                </a:cubicBezTo>
                <a:cubicBezTo>
                  <a:pt x="8817" y="10605"/>
                  <a:pt x="8556" y="10330"/>
                  <a:pt x="8241" y="10330"/>
                </a:cubicBezTo>
                <a:lnTo>
                  <a:pt x="6441" y="10330"/>
                </a:lnTo>
                <a:close/>
                <a:moveTo>
                  <a:pt x="13641" y="10330"/>
                </a:moveTo>
                <a:cubicBezTo>
                  <a:pt x="13326" y="10330"/>
                  <a:pt x="13050" y="10605"/>
                  <a:pt x="13050" y="10919"/>
                </a:cubicBezTo>
                <a:cubicBezTo>
                  <a:pt x="13050" y="11234"/>
                  <a:pt x="13326" y="11495"/>
                  <a:pt x="13641" y="11495"/>
                </a:cubicBezTo>
                <a:lnTo>
                  <a:pt x="15441" y="11495"/>
                </a:lnTo>
                <a:cubicBezTo>
                  <a:pt x="15756" y="11495"/>
                  <a:pt x="16017" y="11234"/>
                  <a:pt x="16017" y="10919"/>
                </a:cubicBezTo>
                <a:cubicBezTo>
                  <a:pt x="16017" y="10605"/>
                  <a:pt x="15756" y="10330"/>
                  <a:pt x="15441" y="10330"/>
                </a:cubicBezTo>
                <a:lnTo>
                  <a:pt x="13641" y="1033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0" name="Form"/>
          <p:cNvSpPr/>
          <p:nvPr/>
        </p:nvSpPr>
        <p:spPr>
          <a:xfrm>
            <a:off x="2387600" y="1701800"/>
            <a:ext cx="302816" cy="255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3" extrusionOk="0">
                <a:moveTo>
                  <a:pt x="9101" y="0"/>
                </a:moveTo>
                <a:cubicBezTo>
                  <a:pt x="8954" y="0"/>
                  <a:pt x="8804" y="67"/>
                  <a:pt x="8691" y="201"/>
                </a:cubicBezTo>
                <a:lnTo>
                  <a:pt x="3808" y="5994"/>
                </a:lnTo>
                <a:lnTo>
                  <a:pt x="594" y="5994"/>
                </a:lnTo>
                <a:cubicBezTo>
                  <a:pt x="277" y="5994"/>
                  <a:pt x="0" y="6306"/>
                  <a:pt x="0" y="6681"/>
                </a:cubicBezTo>
                <a:lnTo>
                  <a:pt x="0" y="10599"/>
                </a:lnTo>
                <a:cubicBezTo>
                  <a:pt x="0" y="10974"/>
                  <a:pt x="277" y="11286"/>
                  <a:pt x="594" y="11286"/>
                </a:cubicBezTo>
                <a:lnTo>
                  <a:pt x="1854" y="11286"/>
                </a:lnTo>
                <a:lnTo>
                  <a:pt x="3440" y="20997"/>
                </a:lnTo>
                <a:cubicBezTo>
                  <a:pt x="3485" y="21319"/>
                  <a:pt x="3717" y="21533"/>
                  <a:pt x="4034" y="21533"/>
                </a:cubicBezTo>
                <a:lnTo>
                  <a:pt x="17580" y="21533"/>
                </a:lnTo>
                <a:cubicBezTo>
                  <a:pt x="17852" y="21533"/>
                  <a:pt x="18070" y="21319"/>
                  <a:pt x="18160" y="20997"/>
                </a:cubicBezTo>
                <a:lnTo>
                  <a:pt x="19746" y="11286"/>
                </a:lnTo>
                <a:lnTo>
                  <a:pt x="21020" y="11286"/>
                </a:lnTo>
                <a:cubicBezTo>
                  <a:pt x="21337" y="11286"/>
                  <a:pt x="21600" y="10974"/>
                  <a:pt x="21600" y="10599"/>
                </a:cubicBezTo>
                <a:lnTo>
                  <a:pt x="21600" y="6681"/>
                </a:lnTo>
                <a:cubicBezTo>
                  <a:pt x="21600" y="6306"/>
                  <a:pt x="21382" y="5994"/>
                  <a:pt x="21020" y="5994"/>
                </a:cubicBezTo>
                <a:lnTo>
                  <a:pt x="17807" y="5994"/>
                </a:lnTo>
                <a:lnTo>
                  <a:pt x="12909" y="201"/>
                </a:lnTo>
                <a:cubicBezTo>
                  <a:pt x="12683" y="-67"/>
                  <a:pt x="12315" y="-67"/>
                  <a:pt x="12088" y="201"/>
                </a:cubicBezTo>
                <a:cubicBezTo>
                  <a:pt x="11862" y="469"/>
                  <a:pt x="11862" y="904"/>
                  <a:pt x="12088" y="1172"/>
                </a:cubicBezTo>
                <a:lnTo>
                  <a:pt x="16165" y="5994"/>
                </a:lnTo>
                <a:lnTo>
                  <a:pt x="5435" y="5994"/>
                </a:lnTo>
                <a:lnTo>
                  <a:pt x="9512" y="1172"/>
                </a:lnTo>
                <a:cubicBezTo>
                  <a:pt x="9738" y="904"/>
                  <a:pt x="9738" y="469"/>
                  <a:pt x="9512" y="201"/>
                </a:cubicBezTo>
                <a:cubicBezTo>
                  <a:pt x="9399" y="67"/>
                  <a:pt x="9249" y="0"/>
                  <a:pt x="9101" y="0"/>
                </a:cubicBezTo>
                <a:close/>
                <a:moveTo>
                  <a:pt x="1175" y="7334"/>
                </a:moveTo>
                <a:lnTo>
                  <a:pt x="20524" y="7334"/>
                </a:lnTo>
                <a:lnTo>
                  <a:pt x="20524" y="9896"/>
                </a:lnTo>
                <a:lnTo>
                  <a:pt x="20468" y="9896"/>
                </a:lnTo>
                <a:lnTo>
                  <a:pt x="19293" y="9896"/>
                </a:lnTo>
                <a:lnTo>
                  <a:pt x="2350" y="9896"/>
                </a:lnTo>
                <a:lnTo>
                  <a:pt x="1175" y="9896"/>
                </a:lnTo>
                <a:lnTo>
                  <a:pt x="1175" y="7334"/>
                </a:lnTo>
                <a:close/>
                <a:moveTo>
                  <a:pt x="3029" y="11235"/>
                </a:moveTo>
                <a:lnTo>
                  <a:pt x="18571" y="11235"/>
                </a:lnTo>
                <a:lnTo>
                  <a:pt x="17070" y="20126"/>
                </a:lnTo>
                <a:lnTo>
                  <a:pt x="4487" y="20126"/>
                </a:lnTo>
                <a:lnTo>
                  <a:pt x="3029" y="11235"/>
                </a:lnTo>
                <a:close/>
                <a:moveTo>
                  <a:pt x="6398" y="12860"/>
                </a:moveTo>
                <a:cubicBezTo>
                  <a:pt x="6081" y="12913"/>
                  <a:pt x="5843" y="13288"/>
                  <a:pt x="5888" y="13663"/>
                </a:cubicBezTo>
                <a:lnTo>
                  <a:pt x="6398" y="17632"/>
                </a:lnTo>
                <a:cubicBezTo>
                  <a:pt x="6443" y="17953"/>
                  <a:pt x="6661" y="18218"/>
                  <a:pt x="6978" y="18218"/>
                </a:cubicBezTo>
                <a:cubicBezTo>
                  <a:pt x="7024" y="18218"/>
                  <a:pt x="7032" y="18218"/>
                  <a:pt x="7077" y="18218"/>
                </a:cubicBezTo>
                <a:cubicBezTo>
                  <a:pt x="7394" y="18164"/>
                  <a:pt x="7618" y="17789"/>
                  <a:pt x="7573" y="17414"/>
                </a:cubicBezTo>
                <a:lnTo>
                  <a:pt x="7077" y="13462"/>
                </a:lnTo>
                <a:cubicBezTo>
                  <a:pt x="7032" y="13087"/>
                  <a:pt x="6715" y="12806"/>
                  <a:pt x="6398" y="12860"/>
                </a:cubicBezTo>
                <a:close/>
                <a:moveTo>
                  <a:pt x="10559" y="12860"/>
                </a:moveTo>
                <a:cubicBezTo>
                  <a:pt x="10242" y="12860"/>
                  <a:pt x="9965" y="13188"/>
                  <a:pt x="9965" y="13563"/>
                </a:cubicBezTo>
                <a:lnTo>
                  <a:pt x="9965" y="17514"/>
                </a:lnTo>
                <a:cubicBezTo>
                  <a:pt x="9965" y="17889"/>
                  <a:pt x="10242" y="18218"/>
                  <a:pt x="10559" y="18218"/>
                </a:cubicBezTo>
                <a:cubicBezTo>
                  <a:pt x="10876" y="18218"/>
                  <a:pt x="11140" y="17889"/>
                  <a:pt x="11140" y="17514"/>
                </a:cubicBezTo>
                <a:lnTo>
                  <a:pt x="11140" y="13563"/>
                </a:lnTo>
                <a:cubicBezTo>
                  <a:pt x="11140" y="13188"/>
                  <a:pt x="10876" y="12860"/>
                  <a:pt x="10559" y="12860"/>
                </a:cubicBezTo>
                <a:close/>
                <a:moveTo>
                  <a:pt x="14777" y="12860"/>
                </a:moveTo>
                <a:cubicBezTo>
                  <a:pt x="14460" y="12806"/>
                  <a:pt x="14143" y="13087"/>
                  <a:pt x="14098" y="13462"/>
                </a:cubicBezTo>
                <a:lnTo>
                  <a:pt x="13588" y="17414"/>
                </a:lnTo>
                <a:cubicBezTo>
                  <a:pt x="13543" y="17789"/>
                  <a:pt x="13781" y="18164"/>
                  <a:pt x="14098" y="18218"/>
                </a:cubicBezTo>
                <a:cubicBezTo>
                  <a:pt x="14143" y="18218"/>
                  <a:pt x="14138" y="18218"/>
                  <a:pt x="14183" y="18218"/>
                </a:cubicBezTo>
                <a:cubicBezTo>
                  <a:pt x="14455" y="18218"/>
                  <a:pt x="14732" y="17953"/>
                  <a:pt x="14777" y="17632"/>
                </a:cubicBezTo>
                <a:lnTo>
                  <a:pt x="15273" y="13663"/>
                </a:lnTo>
                <a:cubicBezTo>
                  <a:pt x="15318" y="13288"/>
                  <a:pt x="15095" y="12913"/>
                  <a:pt x="14777" y="128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29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50"/>
          </a:p>
        </p:txBody>
      </p:sp>
      <p:sp>
        <p:nvSpPr>
          <p:cNvPr id="2791" name="Form"/>
          <p:cNvSpPr/>
          <p:nvPr/>
        </p:nvSpPr>
        <p:spPr>
          <a:xfrm>
            <a:off x="1727200" y="3943350"/>
            <a:ext cx="305991" cy="262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86" y="0"/>
                </a:moveTo>
                <a:cubicBezTo>
                  <a:pt x="7662" y="0"/>
                  <a:pt x="7444" y="98"/>
                  <a:pt x="7354" y="359"/>
                </a:cubicBezTo>
                <a:lnTo>
                  <a:pt x="6135" y="3440"/>
                </a:lnTo>
                <a:lnTo>
                  <a:pt x="588" y="3440"/>
                </a:lnTo>
                <a:cubicBezTo>
                  <a:pt x="275" y="3440"/>
                  <a:pt x="0" y="3759"/>
                  <a:pt x="0" y="4124"/>
                </a:cubicBezTo>
                <a:lnTo>
                  <a:pt x="0" y="20915"/>
                </a:lnTo>
                <a:cubicBezTo>
                  <a:pt x="0" y="21280"/>
                  <a:pt x="275" y="21600"/>
                  <a:pt x="588" y="21600"/>
                </a:cubicBezTo>
                <a:lnTo>
                  <a:pt x="20984" y="21600"/>
                </a:lnTo>
                <a:cubicBezTo>
                  <a:pt x="21297" y="21600"/>
                  <a:pt x="21510" y="21333"/>
                  <a:pt x="21600" y="20915"/>
                </a:cubicBezTo>
                <a:lnTo>
                  <a:pt x="21600" y="4124"/>
                </a:lnTo>
                <a:cubicBezTo>
                  <a:pt x="21600" y="3759"/>
                  <a:pt x="21339" y="3440"/>
                  <a:pt x="21026" y="3440"/>
                </a:cubicBezTo>
                <a:lnTo>
                  <a:pt x="15507" y="3440"/>
                </a:lnTo>
                <a:lnTo>
                  <a:pt x="14204" y="359"/>
                </a:lnTo>
                <a:cubicBezTo>
                  <a:pt x="14069" y="150"/>
                  <a:pt x="13896" y="0"/>
                  <a:pt x="13672" y="0"/>
                </a:cubicBezTo>
                <a:lnTo>
                  <a:pt x="7886" y="0"/>
                </a:lnTo>
                <a:close/>
                <a:moveTo>
                  <a:pt x="8209" y="1353"/>
                </a:moveTo>
                <a:lnTo>
                  <a:pt x="13265" y="1353"/>
                </a:lnTo>
                <a:lnTo>
                  <a:pt x="14568" y="4434"/>
                </a:lnTo>
                <a:cubicBezTo>
                  <a:pt x="14703" y="4643"/>
                  <a:pt x="14876" y="4793"/>
                  <a:pt x="15100" y="4793"/>
                </a:cubicBezTo>
                <a:lnTo>
                  <a:pt x="20395" y="4793"/>
                </a:lnTo>
                <a:lnTo>
                  <a:pt x="20395" y="20296"/>
                </a:lnTo>
                <a:lnTo>
                  <a:pt x="1121" y="20296"/>
                </a:lnTo>
                <a:lnTo>
                  <a:pt x="1121" y="4793"/>
                </a:lnTo>
                <a:lnTo>
                  <a:pt x="6458" y="4793"/>
                </a:lnTo>
                <a:cubicBezTo>
                  <a:pt x="6682" y="4793"/>
                  <a:pt x="6900" y="4695"/>
                  <a:pt x="6990" y="4434"/>
                </a:cubicBezTo>
                <a:lnTo>
                  <a:pt x="8209" y="1353"/>
                </a:lnTo>
                <a:close/>
                <a:moveTo>
                  <a:pt x="10800" y="7303"/>
                </a:moveTo>
                <a:cubicBezTo>
                  <a:pt x="8469" y="7303"/>
                  <a:pt x="6584" y="9497"/>
                  <a:pt x="6584" y="12210"/>
                </a:cubicBezTo>
                <a:cubicBezTo>
                  <a:pt x="6584" y="14923"/>
                  <a:pt x="8469" y="17117"/>
                  <a:pt x="10800" y="17117"/>
                </a:cubicBezTo>
                <a:cubicBezTo>
                  <a:pt x="13131" y="17117"/>
                  <a:pt x="15016" y="14923"/>
                  <a:pt x="15016" y="12210"/>
                </a:cubicBezTo>
                <a:cubicBezTo>
                  <a:pt x="15016" y="9497"/>
                  <a:pt x="13131" y="7303"/>
                  <a:pt x="10800" y="7303"/>
                </a:cubicBezTo>
                <a:close/>
                <a:moveTo>
                  <a:pt x="10800" y="8656"/>
                </a:moveTo>
                <a:cubicBezTo>
                  <a:pt x="12503" y="8656"/>
                  <a:pt x="13840" y="10280"/>
                  <a:pt x="13840" y="12210"/>
                </a:cubicBezTo>
                <a:cubicBezTo>
                  <a:pt x="13840" y="14140"/>
                  <a:pt x="12503" y="15748"/>
                  <a:pt x="10800" y="15748"/>
                </a:cubicBezTo>
                <a:cubicBezTo>
                  <a:pt x="9141" y="15748"/>
                  <a:pt x="7746" y="14140"/>
                  <a:pt x="7746" y="12210"/>
                </a:cubicBezTo>
                <a:cubicBezTo>
                  <a:pt x="7746" y="10280"/>
                  <a:pt x="9097" y="8656"/>
                  <a:pt x="10800" y="865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2" name="Form"/>
          <p:cNvSpPr/>
          <p:nvPr/>
        </p:nvSpPr>
        <p:spPr>
          <a:xfrm>
            <a:off x="2381250" y="3962400"/>
            <a:ext cx="305991" cy="22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33" y="0"/>
                </a:moveTo>
                <a:cubicBezTo>
                  <a:pt x="1619" y="0"/>
                  <a:pt x="1345" y="379"/>
                  <a:pt x="1345" y="812"/>
                </a:cubicBezTo>
                <a:cubicBezTo>
                  <a:pt x="1345" y="1245"/>
                  <a:pt x="1619" y="1605"/>
                  <a:pt x="1933" y="1605"/>
                </a:cubicBezTo>
                <a:lnTo>
                  <a:pt x="5519" y="1605"/>
                </a:lnTo>
                <a:cubicBezTo>
                  <a:pt x="5833" y="1605"/>
                  <a:pt x="6091" y="1245"/>
                  <a:pt x="6135" y="812"/>
                </a:cubicBezTo>
                <a:cubicBezTo>
                  <a:pt x="6135" y="379"/>
                  <a:pt x="5875" y="0"/>
                  <a:pt x="5561" y="0"/>
                </a:cubicBezTo>
                <a:lnTo>
                  <a:pt x="1933" y="0"/>
                </a:lnTo>
                <a:close/>
                <a:moveTo>
                  <a:pt x="10898" y="0"/>
                </a:moveTo>
                <a:cubicBezTo>
                  <a:pt x="10584" y="0"/>
                  <a:pt x="10355" y="248"/>
                  <a:pt x="10310" y="619"/>
                </a:cubicBezTo>
                <a:lnTo>
                  <a:pt x="10128" y="2050"/>
                </a:lnTo>
                <a:lnTo>
                  <a:pt x="588" y="2050"/>
                </a:lnTo>
                <a:cubicBezTo>
                  <a:pt x="275" y="2050"/>
                  <a:pt x="0" y="2409"/>
                  <a:pt x="0" y="2843"/>
                </a:cubicBezTo>
                <a:lnTo>
                  <a:pt x="0" y="20788"/>
                </a:lnTo>
                <a:cubicBezTo>
                  <a:pt x="0" y="21221"/>
                  <a:pt x="275" y="21600"/>
                  <a:pt x="588" y="21600"/>
                </a:cubicBezTo>
                <a:lnTo>
                  <a:pt x="20984" y="21600"/>
                </a:lnTo>
                <a:cubicBezTo>
                  <a:pt x="21297" y="21600"/>
                  <a:pt x="21555" y="21217"/>
                  <a:pt x="21600" y="20846"/>
                </a:cubicBezTo>
                <a:lnTo>
                  <a:pt x="21600" y="2901"/>
                </a:lnTo>
                <a:cubicBezTo>
                  <a:pt x="21600" y="2467"/>
                  <a:pt x="21339" y="2108"/>
                  <a:pt x="21026" y="2108"/>
                </a:cubicBezTo>
                <a:lnTo>
                  <a:pt x="18336" y="2108"/>
                </a:lnTo>
                <a:lnTo>
                  <a:pt x="18112" y="619"/>
                </a:lnTo>
                <a:cubicBezTo>
                  <a:pt x="18022" y="248"/>
                  <a:pt x="17793" y="0"/>
                  <a:pt x="17524" y="0"/>
                </a:cubicBezTo>
                <a:lnTo>
                  <a:pt x="10898" y="0"/>
                </a:lnTo>
                <a:close/>
                <a:moveTo>
                  <a:pt x="11290" y="1547"/>
                </a:moveTo>
                <a:lnTo>
                  <a:pt x="16991" y="1547"/>
                </a:lnTo>
                <a:lnTo>
                  <a:pt x="17216" y="3036"/>
                </a:lnTo>
                <a:cubicBezTo>
                  <a:pt x="17305" y="3407"/>
                  <a:pt x="17521" y="3655"/>
                  <a:pt x="17790" y="3655"/>
                </a:cubicBezTo>
                <a:lnTo>
                  <a:pt x="20395" y="3655"/>
                </a:lnTo>
                <a:lnTo>
                  <a:pt x="20395" y="19995"/>
                </a:lnTo>
                <a:lnTo>
                  <a:pt x="1121" y="19995"/>
                </a:lnTo>
                <a:lnTo>
                  <a:pt x="1079" y="19995"/>
                </a:lnTo>
                <a:lnTo>
                  <a:pt x="1079" y="3597"/>
                </a:lnTo>
                <a:lnTo>
                  <a:pt x="10534" y="3597"/>
                </a:lnTo>
                <a:cubicBezTo>
                  <a:pt x="10848" y="3597"/>
                  <a:pt x="11077" y="3349"/>
                  <a:pt x="11122" y="2978"/>
                </a:cubicBezTo>
                <a:lnTo>
                  <a:pt x="11290" y="1547"/>
                </a:lnTo>
                <a:close/>
                <a:moveTo>
                  <a:pt x="14526" y="4950"/>
                </a:moveTo>
                <a:cubicBezTo>
                  <a:pt x="12195" y="4950"/>
                  <a:pt x="10310" y="7553"/>
                  <a:pt x="10310" y="10771"/>
                </a:cubicBezTo>
                <a:cubicBezTo>
                  <a:pt x="10310" y="13989"/>
                  <a:pt x="12195" y="16592"/>
                  <a:pt x="14526" y="16592"/>
                </a:cubicBezTo>
                <a:cubicBezTo>
                  <a:pt x="16857" y="16592"/>
                  <a:pt x="18742" y="13989"/>
                  <a:pt x="18742" y="10771"/>
                </a:cubicBezTo>
                <a:cubicBezTo>
                  <a:pt x="18742" y="7553"/>
                  <a:pt x="16857" y="4950"/>
                  <a:pt x="14526" y="4950"/>
                </a:cubicBezTo>
                <a:close/>
                <a:moveTo>
                  <a:pt x="14526" y="6555"/>
                </a:moveTo>
                <a:cubicBezTo>
                  <a:pt x="16229" y="6555"/>
                  <a:pt x="17566" y="8481"/>
                  <a:pt x="17566" y="10771"/>
                </a:cubicBezTo>
                <a:cubicBezTo>
                  <a:pt x="17566" y="13061"/>
                  <a:pt x="16229" y="14967"/>
                  <a:pt x="14526" y="14967"/>
                </a:cubicBezTo>
                <a:cubicBezTo>
                  <a:pt x="12868" y="14967"/>
                  <a:pt x="11472" y="13061"/>
                  <a:pt x="11472" y="10771"/>
                </a:cubicBezTo>
                <a:cubicBezTo>
                  <a:pt x="11472" y="8481"/>
                  <a:pt x="12823" y="6555"/>
                  <a:pt x="14526" y="6555"/>
                </a:cubicBezTo>
                <a:close/>
                <a:moveTo>
                  <a:pt x="3726" y="7426"/>
                </a:moveTo>
                <a:cubicBezTo>
                  <a:pt x="3412" y="7426"/>
                  <a:pt x="3138" y="7805"/>
                  <a:pt x="3138" y="8238"/>
                </a:cubicBezTo>
                <a:lnTo>
                  <a:pt x="3138" y="13246"/>
                </a:lnTo>
                <a:cubicBezTo>
                  <a:pt x="3138" y="13679"/>
                  <a:pt x="3412" y="14039"/>
                  <a:pt x="3726" y="14039"/>
                </a:cubicBezTo>
                <a:cubicBezTo>
                  <a:pt x="4040" y="14039"/>
                  <a:pt x="4300" y="13679"/>
                  <a:pt x="4300" y="13246"/>
                </a:cubicBezTo>
                <a:lnTo>
                  <a:pt x="4300" y="8238"/>
                </a:lnTo>
                <a:cubicBezTo>
                  <a:pt x="4300" y="7805"/>
                  <a:pt x="4040" y="7426"/>
                  <a:pt x="3726" y="742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3" name="Form"/>
          <p:cNvSpPr/>
          <p:nvPr/>
        </p:nvSpPr>
        <p:spPr>
          <a:xfrm>
            <a:off x="3098800" y="3962400"/>
            <a:ext cx="170260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7" y="0"/>
                </a:moveTo>
                <a:cubicBezTo>
                  <a:pt x="493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493" y="21600"/>
                  <a:pt x="1057" y="21600"/>
                </a:cubicBezTo>
                <a:lnTo>
                  <a:pt x="20543" y="21600"/>
                </a:lnTo>
                <a:cubicBezTo>
                  <a:pt x="21106" y="21600"/>
                  <a:pt x="21600" y="21220"/>
                  <a:pt x="21600" y="20786"/>
                </a:cubicBezTo>
                <a:lnTo>
                  <a:pt x="21600" y="814"/>
                </a:lnTo>
                <a:cubicBezTo>
                  <a:pt x="21600" y="380"/>
                  <a:pt x="21107" y="0"/>
                  <a:pt x="20543" y="0"/>
                </a:cubicBezTo>
                <a:lnTo>
                  <a:pt x="1057" y="0"/>
                </a:lnTo>
                <a:close/>
                <a:moveTo>
                  <a:pt x="2165" y="1609"/>
                </a:moveTo>
                <a:lnTo>
                  <a:pt x="19586" y="1609"/>
                </a:lnTo>
                <a:lnTo>
                  <a:pt x="19586" y="19971"/>
                </a:lnTo>
                <a:lnTo>
                  <a:pt x="2165" y="19971"/>
                </a:lnTo>
                <a:lnTo>
                  <a:pt x="2165" y="1609"/>
                </a:lnTo>
                <a:close/>
                <a:moveTo>
                  <a:pt x="11757" y="17994"/>
                </a:moveTo>
                <a:cubicBezTo>
                  <a:pt x="11354" y="17994"/>
                  <a:pt x="11042" y="18059"/>
                  <a:pt x="10800" y="18246"/>
                </a:cubicBezTo>
                <a:cubicBezTo>
                  <a:pt x="10558" y="18370"/>
                  <a:pt x="10473" y="18622"/>
                  <a:pt x="10473" y="18808"/>
                </a:cubicBezTo>
                <a:cubicBezTo>
                  <a:pt x="10473" y="18870"/>
                  <a:pt x="10473" y="18920"/>
                  <a:pt x="10473" y="18982"/>
                </a:cubicBezTo>
                <a:cubicBezTo>
                  <a:pt x="10473" y="18982"/>
                  <a:pt x="10548" y="19056"/>
                  <a:pt x="10548" y="19118"/>
                </a:cubicBezTo>
                <a:cubicBezTo>
                  <a:pt x="10548" y="19180"/>
                  <a:pt x="10624" y="19172"/>
                  <a:pt x="10624" y="19234"/>
                </a:cubicBezTo>
                <a:cubicBezTo>
                  <a:pt x="10704" y="19297"/>
                  <a:pt x="10719" y="19289"/>
                  <a:pt x="10800" y="19351"/>
                </a:cubicBezTo>
                <a:cubicBezTo>
                  <a:pt x="10961" y="19537"/>
                  <a:pt x="11288" y="19603"/>
                  <a:pt x="11530" y="19603"/>
                </a:cubicBezTo>
                <a:cubicBezTo>
                  <a:pt x="11772" y="19603"/>
                  <a:pt x="11993" y="19475"/>
                  <a:pt x="12235" y="19351"/>
                </a:cubicBezTo>
                <a:cubicBezTo>
                  <a:pt x="12315" y="19289"/>
                  <a:pt x="12411" y="19296"/>
                  <a:pt x="12411" y="19234"/>
                </a:cubicBezTo>
                <a:cubicBezTo>
                  <a:pt x="12411" y="19234"/>
                  <a:pt x="12487" y="19180"/>
                  <a:pt x="12487" y="19118"/>
                </a:cubicBezTo>
                <a:cubicBezTo>
                  <a:pt x="12567" y="19118"/>
                  <a:pt x="12562" y="19044"/>
                  <a:pt x="12562" y="18982"/>
                </a:cubicBezTo>
                <a:cubicBezTo>
                  <a:pt x="12562" y="18920"/>
                  <a:pt x="12562" y="18870"/>
                  <a:pt x="12562" y="18808"/>
                </a:cubicBezTo>
                <a:cubicBezTo>
                  <a:pt x="12562" y="18622"/>
                  <a:pt x="12396" y="18370"/>
                  <a:pt x="12235" y="18246"/>
                </a:cubicBezTo>
                <a:cubicBezTo>
                  <a:pt x="12154" y="18183"/>
                  <a:pt x="12164" y="18110"/>
                  <a:pt x="12084" y="18110"/>
                </a:cubicBezTo>
                <a:cubicBezTo>
                  <a:pt x="12084" y="18110"/>
                  <a:pt x="12013" y="18052"/>
                  <a:pt x="11933" y="18052"/>
                </a:cubicBezTo>
                <a:cubicBezTo>
                  <a:pt x="11933" y="17990"/>
                  <a:pt x="11837" y="17994"/>
                  <a:pt x="11757" y="1799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4" name="Form"/>
          <p:cNvSpPr/>
          <p:nvPr/>
        </p:nvSpPr>
        <p:spPr>
          <a:xfrm>
            <a:off x="3752850" y="3962400"/>
            <a:ext cx="170260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7" y="0"/>
                </a:moveTo>
                <a:cubicBezTo>
                  <a:pt x="493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493" y="21600"/>
                  <a:pt x="1057" y="21600"/>
                </a:cubicBezTo>
                <a:lnTo>
                  <a:pt x="20543" y="21600"/>
                </a:lnTo>
                <a:cubicBezTo>
                  <a:pt x="21107" y="21600"/>
                  <a:pt x="21600" y="21220"/>
                  <a:pt x="21600" y="20786"/>
                </a:cubicBezTo>
                <a:lnTo>
                  <a:pt x="21600" y="814"/>
                </a:lnTo>
                <a:cubicBezTo>
                  <a:pt x="21600" y="380"/>
                  <a:pt x="21107" y="0"/>
                  <a:pt x="20543" y="0"/>
                </a:cubicBezTo>
                <a:lnTo>
                  <a:pt x="1057" y="0"/>
                </a:lnTo>
                <a:close/>
                <a:moveTo>
                  <a:pt x="2090" y="1609"/>
                </a:moveTo>
                <a:lnTo>
                  <a:pt x="19485" y="1609"/>
                </a:lnTo>
                <a:lnTo>
                  <a:pt x="19485" y="19971"/>
                </a:lnTo>
                <a:lnTo>
                  <a:pt x="2090" y="19971"/>
                </a:lnTo>
                <a:lnTo>
                  <a:pt x="2090" y="1609"/>
                </a:lnTo>
                <a:close/>
                <a:moveTo>
                  <a:pt x="9113" y="17373"/>
                </a:moveTo>
                <a:cubicBezTo>
                  <a:pt x="8549" y="17373"/>
                  <a:pt x="8056" y="17753"/>
                  <a:pt x="8056" y="18187"/>
                </a:cubicBezTo>
                <a:cubicBezTo>
                  <a:pt x="8056" y="18622"/>
                  <a:pt x="8549" y="18982"/>
                  <a:pt x="9113" y="18982"/>
                </a:cubicBezTo>
                <a:lnTo>
                  <a:pt x="12336" y="18982"/>
                </a:lnTo>
                <a:cubicBezTo>
                  <a:pt x="12900" y="18982"/>
                  <a:pt x="13368" y="18684"/>
                  <a:pt x="13368" y="18187"/>
                </a:cubicBezTo>
                <a:cubicBezTo>
                  <a:pt x="13368" y="17753"/>
                  <a:pt x="12900" y="17373"/>
                  <a:pt x="12336" y="17373"/>
                </a:cubicBezTo>
                <a:lnTo>
                  <a:pt x="9113" y="1737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5" name="Form"/>
          <p:cNvSpPr/>
          <p:nvPr/>
        </p:nvSpPr>
        <p:spPr>
          <a:xfrm>
            <a:off x="5727700" y="3962400"/>
            <a:ext cx="14406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0" y="0"/>
                </a:moveTo>
                <a:cubicBezTo>
                  <a:pt x="583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583" y="21600"/>
                  <a:pt x="1250" y="21600"/>
                </a:cubicBezTo>
                <a:lnTo>
                  <a:pt x="20380" y="21600"/>
                </a:lnTo>
                <a:cubicBezTo>
                  <a:pt x="21046" y="21600"/>
                  <a:pt x="21600" y="21220"/>
                  <a:pt x="21600" y="20786"/>
                </a:cubicBezTo>
                <a:lnTo>
                  <a:pt x="21600" y="814"/>
                </a:lnTo>
                <a:cubicBezTo>
                  <a:pt x="21600" y="380"/>
                  <a:pt x="21047" y="0"/>
                  <a:pt x="20380" y="0"/>
                </a:cubicBezTo>
                <a:lnTo>
                  <a:pt x="1250" y="0"/>
                </a:lnTo>
                <a:close/>
                <a:moveTo>
                  <a:pt x="2380" y="1609"/>
                </a:moveTo>
                <a:lnTo>
                  <a:pt x="19130" y="1609"/>
                </a:lnTo>
                <a:lnTo>
                  <a:pt x="19130" y="19971"/>
                </a:lnTo>
                <a:lnTo>
                  <a:pt x="2380" y="19971"/>
                </a:lnTo>
                <a:lnTo>
                  <a:pt x="2380" y="1609"/>
                </a:lnTo>
                <a:close/>
                <a:moveTo>
                  <a:pt x="10473" y="18013"/>
                </a:moveTo>
                <a:cubicBezTo>
                  <a:pt x="10473" y="18013"/>
                  <a:pt x="10389" y="18071"/>
                  <a:pt x="10294" y="18071"/>
                </a:cubicBezTo>
                <a:cubicBezTo>
                  <a:pt x="10199" y="18071"/>
                  <a:pt x="10181" y="18129"/>
                  <a:pt x="10086" y="18129"/>
                </a:cubicBezTo>
                <a:cubicBezTo>
                  <a:pt x="9991" y="18191"/>
                  <a:pt x="10003" y="18203"/>
                  <a:pt x="9907" y="18265"/>
                </a:cubicBezTo>
                <a:cubicBezTo>
                  <a:pt x="9622" y="18389"/>
                  <a:pt x="9521" y="18622"/>
                  <a:pt x="9521" y="18808"/>
                </a:cubicBezTo>
                <a:cubicBezTo>
                  <a:pt x="9521" y="18870"/>
                  <a:pt x="9521" y="18940"/>
                  <a:pt x="9521" y="19002"/>
                </a:cubicBezTo>
                <a:cubicBezTo>
                  <a:pt x="9521" y="19002"/>
                  <a:pt x="9610" y="19056"/>
                  <a:pt x="9610" y="19118"/>
                </a:cubicBezTo>
                <a:cubicBezTo>
                  <a:pt x="9610" y="19180"/>
                  <a:pt x="9699" y="19192"/>
                  <a:pt x="9699" y="19254"/>
                </a:cubicBezTo>
                <a:cubicBezTo>
                  <a:pt x="9795" y="19316"/>
                  <a:pt x="9812" y="19308"/>
                  <a:pt x="9907" y="19370"/>
                </a:cubicBezTo>
                <a:cubicBezTo>
                  <a:pt x="10003" y="19432"/>
                  <a:pt x="9991" y="19506"/>
                  <a:pt x="10086" y="19506"/>
                </a:cubicBezTo>
                <a:cubicBezTo>
                  <a:pt x="10086" y="19506"/>
                  <a:pt x="10199" y="19564"/>
                  <a:pt x="10294" y="19564"/>
                </a:cubicBezTo>
                <a:cubicBezTo>
                  <a:pt x="10294" y="19626"/>
                  <a:pt x="10378" y="19622"/>
                  <a:pt x="10473" y="19622"/>
                </a:cubicBezTo>
                <a:cubicBezTo>
                  <a:pt x="10568" y="19622"/>
                  <a:pt x="10675" y="19622"/>
                  <a:pt x="10770" y="19622"/>
                </a:cubicBezTo>
                <a:cubicBezTo>
                  <a:pt x="11151" y="19622"/>
                  <a:pt x="11413" y="19556"/>
                  <a:pt x="11603" y="19370"/>
                </a:cubicBezTo>
                <a:cubicBezTo>
                  <a:pt x="11699" y="19308"/>
                  <a:pt x="11812" y="19316"/>
                  <a:pt x="11812" y="19254"/>
                </a:cubicBezTo>
                <a:cubicBezTo>
                  <a:pt x="11812" y="19254"/>
                  <a:pt x="11901" y="19180"/>
                  <a:pt x="11901" y="19118"/>
                </a:cubicBezTo>
                <a:cubicBezTo>
                  <a:pt x="11996" y="19118"/>
                  <a:pt x="11990" y="19064"/>
                  <a:pt x="11990" y="19002"/>
                </a:cubicBezTo>
                <a:cubicBezTo>
                  <a:pt x="11990" y="18940"/>
                  <a:pt x="11990" y="18870"/>
                  <a:pt x="11990" y="18808"/>
                </a:cubicBezTo>
                <a:cubicBezTo>
                  <a:pt x="11990" y="18622"/>
                  <a:pt x="11794" y="18389"/>
                  <a:pt x="11603" y="18265"/>
                </a:cubicBezTo>
                <a:cubicBezTo>
                  <a:pt x="11318" y="18079"/>
                  <a:pt x="10854" y="17951"/>
                  <a:pt x="10473" y="1801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6" name="Form"/>
          <p:cNvSpPr/>
          <p:nvPr/>
        </p:nvSpPr>
        <p:spPr>
          <a:xfrm>
            <a:off x="6381750" y="3962400"/>
            <a:ext cx="14406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0" y="0"/>
                </a:moveTo>
                <a:cubicBezTo>
                  <a:pt x="583" y="0"/>
                  <a:pt x="0" y="380"/>
                  <a:pt x="0" y="814"/>
                </a:cubicBezTo>
                <a:lnTo>
                  <a:pt x="0" y="20786"/>
                </a:lnTo>
                <a:cubicBezTo>
                  <a:pt x="0" y="21220"/>
                  <a:pt x="583" y="21600"/>
                  <a:pt x="1250" y="21600"/>
                </a:cubicBezTo>
                <a:lnTo>
                  <a:pt x="20380" y="21600"/>
                </a:lnTo>
                <a:cubicBezTo>
                  <a:pt x="21047" y="21600"/>
                  <a:pt x="21600" y="21220"/>
                  <a:pt x="21600" y="20786"/>
                </a:cubicBezTo>
                <a:lnTo>
                  <a:pt x="21600" y="814"/>
                </a:lnTo>
                <a:cubicBezTo>
                  <a:pt x="21600" y="380"/>
                  <a:pt x="21047" y="0"/>
                  <a:pt x="20380" y="0"/>
                </a:cubicBezTo>
                <a:lnTo>
                  <a:pt x="1250" y="0"/>
                </a:lnTo>
                <a:close/>
                <a:moveTo>
                  <a:pt x="2470" y="1609"/>
                </a:moveTo>
                <a:lnTo>
                  <a:pt x="19220" y="1609"/>
                </a:lnTo>
                <a:lnTo>
                  <a:pt x="19220" y="19971"/>
                </a:lnTo>
                <a:lnTo>
                  <a:pt x="2470" y="19971"/>
                </a:lnTo>
                <a:lnTo>
                  <a:pt x="2470" y="1609"/>
                </a:lnTo>
                <a:close/>
                <a:moveTo>
                  <a:pt x="8866" y="17373"/>
                </a:moveTo>
                <a:cubicBezTo>
                  <a:pt x="8200" y="17373"/>
                  <a:pt x="7617" y="17753"/>
                  <a:pt x="7617" y="18187"/>
                </a:cubicBezTo>
                <a:cubicBezTo>
                  <a:pt x="7616" y="18622"/>
                  <a:pt x="8200" y="18982"/>
                  <a:pt x="8866" y="18982"/>
                </a:cubicBezTo>
                <a:lnTo>
                  <a:pt x="12674" y="18982"/>
                </a:lnTo>
                <a:cubicBezTo>
                  <a:pt x="13341" y="18982"/>
                  <a:pt x="13894" y="18684"/>
                  <a:pt x="13894" y="18187"/>
                </a:cubicBezTo>
                <a:cubicBezTo>
                  <a:pt x="13894" y="17753"/>
                  <a:pt x="13341" y="17373"/>
                  <a:pt x="12674" y="17373"/>
                </a:cubicBezTo>
                <a:lnTo>
                  <a:pt x="8866" y="1737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7" name="Form"/>
          <p:cNvSpPr/>
          <p:nvPr/>
        </p:nvSpPr>
        <p:spPr>
          <a:xfrm>
            <a:off x="7029450" y="3962400"/>
            <a:ext cx="144085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5036" y="0"/>
                </a:moveTo>
                <a:cubicBezTo>
                  <a:pt x="2287" y="0"/>
                  <a:pt x="0" y="1497"/>
                  <a:pt x="0" y="3296"/>
                </a:cubicBezTo>
                <a:lnTo>
                  <a:pt x="0" y="18304"/>
                </a:lnTo>
                <a:cubicBezTo>
                  <a:pt x="0" y="20103"/>
                  <a:pt x="2287" y="21600"/>
                  <a:pt x="5036" y="21600"/>
                </a:cubicBezTo>
                <a:lnTo>
                  <a:pt x="16499" y="21600"/>
                </a:lnTo>
                <a:cubicBezTo>
                  <a:pt x="19343" y="21600"/>
                  <a:pt x="21600" y="20103"/>
                  <a:pt x="21505" y="18304"/>
                </a:cubicBezTo>
                <a:lnTo>
                  <a:pt x="21505" y="3296"/>
                </a:lnTo>
                <a:cubicBezTo>
                  <a:pt x="21505" y="1497"/>
                  <a:pt x="19248" y="0"/>
                  <a:pt x="16499" y="0"/>
                </a:cubicBezTo>
                <a:lnTo>
                  <a:pt x="5036" y="0"/>
                </a:lnTo>
                <a:close/>
                <a:moveTo>
                  <a:pt x="5125" y="1609"/>
                </a:moveTo>
                <a:lnTo>
                  <a:pt x="16588" y="1609"/>
                </a:lnTo>
                <a:cubicBezTo>
                  <a:pt x="18010" y="1609"/>
                  <a:pt x="19136" y="2366"/>
                  <a:pt x="19136" y="3296"/>
                </a:cubicBezTo>
                <a:lnTo>
                  <a:pt x="19136" y="18304"/>
                </a:lnTo>
                <a:cubicBezTo>
                  <a:pt x="19136" y="19234"/>
                  <a:pt x="18010" y="19971"/>
                  <a:pt x="16588" y="19971"/>
                </a:cubicBezTo>
                <a:lnTo>
                  <a:pt x="5125" y="19971"/>
                </a:lnTo>
                <a:cubicBezTo>
                  <a:pt x="3703" y="19971"/>
                  <a:pt x="2547" y="19234"/>
                  <a:pt x="2547" y="18304"/>
                </a:cubicBezTo>
                <a:lnTo>
                  <a:pt x="2547" y="3296"/>
                </a:lnTo>
                <a:cubicBezTo>
                  <a:pt x="2548" y="2366"/>
                  <a:pt x="3703" y="1609"/>
                  <a:pt x="5125" y="1609"/>
                </a:cubicBezTo>
                <a:close/>
                <a:moveTo>
                  <a:pt x="8857" y="17373"/>
                </a:moveTo>
                <a:cubicBezTo>
                  <a:pt x="8193" y="17373"/>
                  <a:pt x="7642" y="17753"/>
                  <a:pt x="7642" y="18187"/>
                </a:cubicBezTo>
                <a:cubicBezTo>
                  <a:pt x="7642" y="18622"/>
                  <a:pt x="8193" y="18982"/>
                  <a:pt x="8857" y="18982"/>
                </a:cubicBezTo>
                <a:lnTo>
                  <a:pt x="12648" y="18982"/>
                </a:lnTo>
                <a:cubicBezTo>
                  <a:pt x="13312" y="18982"/>
                  <a:pt x="13892" y="18684"/>
                  <a:pt x="13892" y="18187"/>
                </a:cubicBezTo>
                <a:cubicBezTo>
                  <a:pt x="13892" y="17753"/>
                  <a:pt x="13312" y="17373"/>
                  <a:pt x="12648" y="17373"/>
                </a:cubicBezTo>
                <a:lnTo>
                  <a:pt x="8857" y="1737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8" name="Form"/>
          <p:cNvSpPr/>
          <p:nvPr/>
        </p:nvSpPr>
        <p:spPr>
          <a:xfrm>
            <a:off x="7683500" y="3962400"/>
            <a:ext cx="14406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058" y="0"/>
                </a:moveTo>
                <a:cubicBezTo>
                  <a:pt x="2297" y="0"/>
                  <a:pt x="0" y="1497"/>
                  <a:pt x="0" y="3296"/>
                </a:cubicBezTo>
                <a:lnTo>
                  <a:pt x="0" y="18304"/>
                </a:lnTo>
                <a:cubicBezTo>
                  <a:pt x="0" y="20103"/>
                  <a:pt x="2297" y="21600"/>
                  <a:pt x="5058" y="21600"/>
                </a:cubicBezTo>
                <a:lnTo>
                  <a:pt x="16572" y="21600"/>
                </a:lnTo>
                <a:cubicBezTo>
                  <a:pt x="19333" y="21600"/>
                  <a:pt x="21600" y="20103"/>
                  <a:pt x="21600" y="18304"/>
                </a:cubicBezTo>
                <a:lnTo>
                  <a:pt x="21600" y="3296"/>
                </a:lnTo>
                <a:cubicBezTo>
                  <a:pt x="21600" y="1497"/>
                  <a:pt x="19333" y="0"/>
                  <a:pt x="16572" y="0"/>
                </a:cubicBezTo>
                <a:lnTo>
                  <a:pt x="5058" y="0"/>
                </a:lnTo>
                <a:close/>
                <a:moveTo>
                  <a:pt x="5058" y="1609"/>
                </a:moveTo>
                <a:lnTo>
                  <a:pt x="16572" y="1609"/>
                </a:lnTo>
                <a:cubicBezTo>
                  <a:pt x="18000" y="1609"/>
                  <a:pt x="19130" y="2366"/>
                  <a:pt x="19130" y="3296"/>
                </a:cubicBezTo>
                <a:lnTo>
                  <a:pt x="19130" y="18304"/>
                </a:lnTo>
                <a:cubicBezTo>
                  <a:pt x="19130" y="19234"/>
                  <a:pt x="18000" y="19971"/>
                  <a:pt x="16572" y="19971"/>
                </a:cubicBezTo>
                <a:lnTo>
                  <a:pt x="5058" y="19971"/>
                </a:lnTo>
                <a:cubicBezTo>
                  <a:pt x="3630" y="19971"/>
                  <a:pt x="2469" y="19234"/>
                  <a:pt x="2469" y="18304"/>
                </a:cubicBezTo>
                <a:lnTo>
                  <a:pt x="2469" y="3296"/>
                </a:lnTo>
                <a:cubicBezTo>
                  <a:pt x="2470" y="2366"/>
                  <a:pt x="3630" y="1609"/>
                  <a:pt x="5058" y="1609"/>
                </a:cubicBezTo>
                <a:close/>
                <a:moveTo>
                  <a:pt x="10800" y="17373"/>
                </a:moveTo>
                <a:cubicBezTo>
                  <a:pt x="10514" y="17373"/>
                  <a:pt x="10127" y="17501"/>
                  <a:pt x="9937" y="17625"/>
                </a:cubicBezTo>
                <a:cubicBezTo>
                  <a:pt x="9842" y="17687"/>
                  <a:pt x="9759" y="17679"/>
                  <a:pt x="9759" y="17741"/>
                </a:cubicBezTo>
                <a:cubicBezTo>
                  <a:pt x="9759" y="17741"/>
                  <a:pt x="9669" y="17815"/>
                  <a:pt x="9669" y="17877"/>
                </a:cubicBezTo>
                <a:cubicBezTo>
                  <a:pt x="9574" y="17877"/>
                  <a:pt x="9580" y="17931"/>
                  <a:pt x="9580" y="17994"/>
                </a:cubicBezTo>
                <a:cubicBezTo>
                  <a:pt x="9580" y="18056"/>
                  <a:pt x="9580" y="18125"/>
                  <a:pt x="9580" y="18187"/>
                </a:cubicBezTo>
                <a:cubicBezTo>
                  <a:pt x="9580" y="18374"/>
                  <a:pt x="9747" y="18606"/>
                  <a:pt x="9937" y="18730"/>
                </a:cubicBezTo>
                <a:cubicBezTo>
                  <a:pt x="10032" y="18792"/>
                  <a:pt x="10050" y="18866"/>
                  <a:pt x="10145" y="18866"/>
                </a:cubicBezTo>
                <a:cubicBezTo>
                  <a:pt x="10145" y="18866"/>
                  <a:pt x="10229" y="18924"/>
                  <a:pt x="10324" y="18924"/>
                </a:cubicBezTo>
                <a:cubicBezTo>
                  <a:pt x="10324" y="18986"/>
                  <a:pt x="10437" y="18982"/>
                  <a:pt x="10532" y="18982"/>
                </a:cubicBezTo>
                <a:cubicBezTo>
                  <a:pt x="10627" y="18982"/>
                  <a:pt x="10705" y="18982"/>
                  <a:pt x="10800" y="18982"/>
                </a:cubicBezTo>
                <a:cubicBezTo>
                  <a:pt x="10895" y="18982"/>
                  <a:pt x="11002" y="18982"/>
                  <a:pt x="11097" y="18982"/>
                </a:cubicBezTo>
                <a:cubicBezTo>
                  <a:pt x="11098" y="18982"/>
                  <a:pt x="11181" y="18924"/>
                  <a:pt x="11276" y="18924"/>
                </a:cubicBezTo>
                <a:cubicBezTo>
                  <a:pt x="11371" y="18924"/>
                  <a:pt x="11389" y="18866"/>
                  <a:pt x="11484" y="18866"/>
                </a:cubicBezTo>
                <a:cubicBezTo>
                  <a:pt x="11580" y="18804"/>
                  <a:pt x="11568" y="18792"/>
                  <a:pt x="11663" y="18730"/>
                </a:cubicBezTo>
                <a:cubicBezTo>
                  <a:pt x="11758" y="18668"/>
                  <a:pt x="11841" y="18676"/>
                  <a:pt x="11841" y="18614"/>
                </a:cubicBezTo>
                <a:cubicBezTo>
                  <a:pt x="11841" y="18614"/>
                  <a:pt x="11960" y="18560"/>
                  <a:pt x="11960" y="18498"/>
                </a:cubicBezTo>
                <a:cubicBezTo>
                  <a:pt x="12056" y="18498"/>
                  <a:pt x="12050" y="18424"/>
                  <a:pt x="12050" y="18362"/>
                </a:cubicBezTo>
                <a:cubicBezTo>
                  <a:pt x="12050" y="18300"/>
                  <a:pt x="12050" y="18249"/>
                  <a:pt x="12050" y="18187"/>
                </a:cubicBezTo>
                <a:cubicBezTo>
                  <a:pt x="12050" y="18125"/>
                  <a:pt x="12050" y="18056"/>
                  <a:pt x="12050" y="17994"/>
                </a:cubicBezTo>
                <a:cubicBezTo>
                  <a:pt x="12049" y="17993"/>
                  <a:pt x="11960" y="17939"/>
                  <a:pt x="11960" y="17877"/>
                </a:cubicBezTo>
                <a:cubicBezTo>
                  <a:pt x="11960" y="17815"/>
                  <a:pt x="11841" y="17803"/>
                  <a:pt x="11841" y="17741"/>
                </a:cubicBezTo>
                <a:cubicBezTo>
                  <a:pt x="11746" y="17679"/>
                  <a:pt x="11758" y="17687"/>
                  <a:pt x="11663" y="17625"/>
                </a:cubicBezTo>
                <a:cubicBezTo>
                  <a:pt x="11472" y="17439"/>
                  <a:pt x="11086" y="17373"/>
                  <a:pt x="10800" y="1737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9" name="Form"/>
          <p:cNvSpPr/>
          <p:nvPr/>
        </p:nvSpPr>
        <p:spPr>
          <a:xfrm>
            <a:off x="4406900" y="3962400"/>
            <a:ext cx="16946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0" y="0"/>
                </a:moveTo>
                <a:cubicBezTo>
                  <a:pt x="1953" y="0"/>
                  <a:pt x="0" y="1497"/>
                  <a:pt x="0" y="3296"/>
                </a:cubicBezTo>
                <a:lnTo>
                  <a:pt x="0" y="18304"/>
                </a:lnTo>
                <a:cubicBezTo>
                  <a:pt x="0" y="20103"/>
                  <a:pt x="1953" y="21600"/>
                  <a:pt x="4300" y="21600"/>
                </a:cubicBezTo>
                <a:lnTo>
                  <a:pt x="17325" y="21600"/>
                </a:lnTo>
                <a:cubicBezTo>
                  <a:pt x="19673" y="21600"/>
                  <a:pt x="21600" y="20103"/>
                  <a:pt x="21600" y="18304"/>
                </a:cubicBezTo>
                <a:lnTo>
                  <a:pt x="21600" y="3296"/>
                </a:lnTo>
                <a:cubicBezTo>
                  <a:pt x="21600" y="1497"/>
                  <a:pt x="19673" y="0"/>
                  <a:pt x="17325" y="0"/>
                </a:cubicBezTo>
                <a:lnTo>
                  <a:pt x="4300" y="0"/>
                </a:lnTo>
                <a:close/>
                <a:moveTo>
                  <a:pt x="4300" y="1609"/>
                </a:moveTo>
                <a:lnTo>
                  <a:pt x="17325" y="1609"/>
                </a:lnTo>
                <a:cubicBezTo>
                  <a:pt x="18540" y="1609"/>
                  <a:pt x="19501" y="2366"/>
                  <a:pt x="19501" y="3296"/>
                </a:cubicBezTo>
                <a:lnTo>
                  <a:pt x="19501" y="18304"/>
                </a:lnTo>
                <a:cubicBezTo>
                  <a:pt x="19501" y="19234"/>
                  <a:pt x="18540" y="19971"/>
                  <a:pt x="17325" y="19971"/>
                </a:cubicBezTo>
                <a:lnTo>
                  <a:pt x="4300" y="19971"/>
                </a:lnTo>
                <a:cubicBezTo>
                  <a:pt x="3086" y="19971"/>
                  <a:pt x="2099" y="19234"/>
                  <a:pt x="2099" y="18304"/>
                </a:cubicBezTo>
                <a:lnTo>
                  <a:pt x="2099" y="3296"/>
                </a:lnTo>
                <a:cubicBezTo>
                  <a:pt x="2099" y="2366"/>
                  <a:pt x="3086" y="1609"/>
                  <a:pt x="4300" y="1609"/>
                </a:cubicBezTo>
                <a:close/>
                <a:moveTo>
                  <a:pt x="11002" y="17994"/>
                </a:moveTo>
                <a:cubicBezTo>
                  <a:pt x="10598" y="17994"/>
                  <a:pt x="10284" y="18059"/>
                  <a:pt x="10041" y="18246"/>
                </a:cubicBezTo>
                <a:cubicBezTo>
                  <a:pt x="9960" y="18308"/>
                  <a:pt x="9864" y="18300"/>
                  <a:pt x="9864" y="18362"/>
                </a:cubicBezTo>
                <a:cubicBezTo>
                  <a:pt x="9864" y="18362"/>
                  <a:pt x="9788" y="18436"/>
                  <a:pt x="9788" y="18498"/>
                </a:cubicBezTo>
                <a:cubicBezTo>
                  <a:pt x="9707" y="18498"/>
                  <a:pt x="9712" y="18552"/>
                  <a:pt x="9712" y="18614"/>
                </a:cubicBezTo>
                <a:cubicBezTo>
                  <a:pt x="9712" y="18676"/>
                  <a:pt x="9712" y="18746"/>
                  <a:pt x="9712" y="18808"/>
                </a:cubicBezTo>
                <a:cubicBezTo>
                  <a:pt x="9712" y="18870"/>
                  <a:pt x="9712" y="18920"/>
                  <a:pt x="9712" y="18982"/>
                </a:cubicBezTo>
                <a:cubicBezTo>
                  <a:pt x="9712" y="18982"/>
                  <a:pt x="9788" y="19056"/>
                  <a:pt x="9788" y="19118"/>
                </a:cubicBezTo>
                <a:cubicBezTo>
                  <a:pt x="9788" y="19180"/>
                  <a:pt x="9864" y="19172"/>
                  <a:pt x="9864" y="19234"/>
                </a:cubicBezTo>
                <a:cubicBezTo>
                  <a:pt x="9945" y="19297"/>
                  <a:pt x="9960" y="19289"/>
                  <a:pt x="10041" y="19351"/>
                </a:cubicBezTo>
                <a:cubicBezTo>
                  <a:pt x="10203" y="19537"/>
                  <a:pt x="10532" y="19603"/>
                  <a:pt x="10775" y="19603"/>
                </a:cubicBezTo>
                <a:cubicBezTo>
                  <a:pt x="11099" y="19603"/>
                  <a:pt x="11321" y="19475"/>
                  <a:pt x="11483" y="19351"/>
                </a:cubicBezTo>
                <a:cubicBezTo>
                  <a:pt x="11564" y="19289"/>
                  <a:pt x="11660" y="19296"/>
                  <a:pt x="11660" y="19234"/>
                </a:cubicBezTo>
                <a:cubicBezTo>
                  <a:pt x="11660" y="19234"/>
                  <a:pt x="11736" y="19180"/>
                  <a:pt x="11736" y="19118"/>
                </a:cubicBezTo>
                <a:cubicBezTo>
                  <a:pt x="11817" y="19118"/>
                  <a:pt x="11812" y="19044"/>
                  <a:pt x="11812" y="18982"/>
                </a:cubicBezTo>
                <a:cubicBezTo>
                  <a:pt x="11812" y="18920"/>
                  <a:pt x="11812" y="18870"/>
                  <a:pt x="11812" y="18808"/>
                </a:cubicBezTo>
                <a:cubicBezTo>
                  <a:pt x="11812" y="18622"/>
                  <a:pt x="11645" y="18370"/>
                  <a:pt x="11483" y="18246"/>
                </a:cubicBezTo>
                <a:cubicBezTo>
                  <a:pt x="11402" y="18183"/>
                  <a:pt x="11412" y="18110"/>
                  <a:pt x="11331" y="18110"/>
                </a:cubicBezTo>
                <a:cubicBezTo>
                  <a:pt x="11331" y="18110"/>
                  <a:pt x="11260" y="18052"/>
                  <a:pt x="11179" y="18052"/>
                </a:cubicBezTo>
                <a:cubicBezTo>
                  <a:pt x="11179" y="17990"/>
                  <a:pt x="11083" y="17994"/>
                  <a:pt x="11002" y="1799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0" name="Form"/>
          <p:cNvSpPr/>
          <p:nvPr/>
        </p:nvSpPr>
        <p:spPr>
          <a:xfrm>
            <a:off x="5060950" y="3962400"/>
            <a:ext cx="16946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0" y="0"/>
                </a:moveTo>
                <a:cubicBezTo>
                  <a:pt x="1953" y="0"/>
                  <a:pt x="0" y="1497"/>
                  <a:pt x="0" y="3296"/>
                </a:cubicBezTo>
                <a:lnTo>
                  <a:pt x="0" y="18304"/>
                </a:lnTo>
                <a:cubicBezTo>
                  <a:pt x="0" y="20103"/>
                  <a:pt x="1953" y="21600"/>
                  <a:pt x="4300" y="21600"/>
                </a:cubicBezTo>
                <a:lnTo>
                  <a:pt x="17326" y="21600"/>
                </a:lnTo>
                <a:cubicBezTo>
                  <a:pt x="19754" y="21600"/>
                  <a:pt x="21600" y="20103"/>
                  <a:pt x="21600" y="18304"/>
                </a:cubicBezTo>
                <a:lnTo>
                  <a:pt x="21600" y="3296"/>
                </a:lnTo>
                <a:cubicBezTo>
                  <a:pt x="21600" y="1497"/>
                  <a:pt x="19673" y="0"/>
                  <a:pt x="17326" y="0"/>
                </a:cubicBezTo>
                <a:lnTo>
                  <a:pt x="4300" y="0"/>
                </a:lnTo>
                <a:close/>
                <a:moveTo>
                  <a:pt x="4300" y="1609"/>
                </a:moveTo>
                <a:lnTo>
                  <a:pt x="17326" y="1609"/>
                </a:lnTo>
                <a:cubicBezTo>
                  <a:pt x="18539" y="1609"/>
                  <a:pt x="19501" y="2366"/>
                  <a:pt x="19501" y="3296"/>
                </a:cubicBezTo>
                <a:lnTo>
                  <a:pt x="19501" y="18304"/>
                </a:lnTo>
                <a:cubicBezTo>
                  <a:pt x="19501" y="19234"/>
                  <a:pt x="18540" y="19971"/>
                  <a:pt x="17326" y="19971"/>
                </a:cubicBezTo>
                <a:lnTo>
                  <a:pt x="4300" y="19971"/>
                </a:lnTo>
                <a:cubicBezTo>
                  <a:pt x="3086" y="19971"/>
                  <a:pt x="2099" y="19234"/>
                  <a:pt x="2099" y="18304"/>
                </a:cubicBezTo>
                <a:lnTo>
                  <a:pt x="2099" y="3296"/>
                </a:lnTo>
                <a:cubicBezTo>
                  <a:pt x="2099" y="2366"/>
                  <a:pt x="3086" y="1609"/>
                  <a:pt x="4300" y="1609"/>
                </a:cubicBezTo>
                <a:close/>
                <a:moveTo>
                  <a:pt x="9156" y="17373"/>
                </a:moveTo>
                <a:cubicBezTo>
                  <a:pt x="8589" y="17373"/>
                  <a:pt x="8094" y="17753"/>
                  <a:pt x="8094" y="18187"/>
                </a:cubicBezTo>
                <a:cubicBezTo>
                  <a:pt x="8094" y="18622"/>
                  <a:pt x="8589" y="18982"/>
                  <a:pt x="9156" y="18982"/>
                </a:cubicBezTo>
                <a:lnTo>
                  <a:pt x="12393" y="18982"/>
                </a:lnTo>
                <a:cubicBezTo>
                  <a:pt x="12960" y="18982"/>
                  <a:pt x="13430" y="18684"/>
                  <a:pt x="13430" y="18187"/>
                </a:cubicBezTo>
                <a:cubicBezTo>
                  <a:pt x="13431" y="17753"/>
                  <a:pt x="12960" y="17373"/>
                  <a:pt x="12393" y="17373"/>
                </a:cubicBezTo>
                <a:lnTo>
                  <a:pt x="9156" y="1737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1" name="Form"/>
          <p:cNvSpPr/>
          <p:nvPr/>
        </p:nvSpPr>
        <p:spPr>
          <a:xfrm>
            <a:off x="8261350" y="3962400"/>
            <a:ext cx="304802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5" y="0"/>
                </a:moveTo>
                <a:lnTo>
                  <a:pt x="585" y="0"/>
                </a:lnTo>
                <a:cubicBezTo>
                  <a:pt x="270" y="0"/>
                  <a:pt x="0" y="372"/>
                  <a:pt x="0" y="807"/>
                </a:cubicBezTo>
                <a:lnTo>
                  <a:pt x="0" y="15766"/>
                </a:lnTo>
                <a:cubicBezTo>
                  <a:pt x="0" y="16200"/>
                  <a:pt x="270" y="16572"/>
                  <a:pt x="585" y="16572"/>
                </a:cubicBezTo>
                <a:lnTo>
                  <a:pt x="10215" y="16572"/>
                </a:lnTo>
                <a:lnTo>
                  <a:pt x="10215" y="19986"/>
                </a:lnTo>
                <a:lnTo>
                  <a:pt x="9000" y="19986"/>
                </a:lnTo>
                <a:cubicBezTo>
                  <a:pt x="8685" y="19986"/>
                  <a:pt x="8415" y="20359"/>
                  <a:pt x="8415" y="20793"/>
                </a:cubicBezTo>
                <a:cubicBezTo>
                  <a:pt x="8415" y="21228"/>
                  <a:pt x="8685" y="21600"/>
                  <a:pt x="9000" y="21600"/>
                </a:cubicBezTo>
                <a:lnTo>
                  <a:pt x="12600" y="21600"/>
                </a:lnTo>
                <a:cubicBezTo>
                  <a:pt x="12915" y="21600"/>
                  <a:pt x="13185" y="21228"/>
                  <a:pt x="13185" y="20793"/>
                </a:cubicBezTo>
                <a:cubicBezTo>
                  <a:pt x="13185" y="20359"/>
                  <a:pt x="12915" y="19986"/>
                  <a:pt x="12600" y="19986"/>
                </a:cubicBezTo>
                <a:lnTo>
                  <a:pt x="11385" y="19986"/>
                </a:lnTo>
                <a:lnTo>
                  <a:pt x="11385" y="16572"/>
                </a:lnTo>
                <a:lnTo>
                  <a:pt x="21015" y="16572"/>
                </a:lnTo>
                <a:cubicBezTo>
                  <a:pt x="21330" y="16572"/>
                  <a:pt x="21600" y="16200"/>
                  <a:pt x="21600" y="15766"/>
                </a:cubicBezTo>
                <a:lnTo>
                  <a:pt x="21600" y="807"/>
                </a:lnTo>
                <a:cubicBezTo>
                  <a:pt x="21600" y="310"/>
                  <a:pt x="21330" y="0"/>
                  <a:pt x="21015" y="0"/>
                </a:cubicBezTo>
                <a:close/>
                <a:moveTo>
                  <a:pt x="20430" y="14959"/>
                </a:moveTo>
                <a:lnTo>
                  <a:pt x="1125" y="14959"/>
                </a:lnTo>
                <a:lnTo>
                  <a:pt x="1125" y="1614"/>
                </a:lnTo>
                <a:lnTo>
                  <a:pt x="20430" y="1614"/>
                </a:lnTo>
                <a:lnTo>
                  <a:pt x="20430" y="1495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2" name="Form"/>
          <p:cNvSpPr/>
          <p:nvPr/>
        </p:nvSpPr>
        <p:spPr>
          <a:xfrm>
            <a:off x="8953500" y="3962400"/>
            <a:ext cx="220347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91" y="0"/>
                </a:moveTo>
                <a:lnTo>
                  <a:pt x="809" y="0"/>
                </a:lnTo>
                <a:cubicBezTo>
                  <a:pt x="374" y="0"/>
                  <a:pt x="0" y="372"/>
                  <a:pt x="0" y="807"/>
                </a:cubicBezTo>
                <a:lnTo>
                  <a:pt x="0" y="15766"/>
                </a:lnTo>
                <a:cubicBezTo>
                  <a:pt x="0" y="16200"/>
                  <a:pt x="373" y="16572"/>
                  <a:pt x="809" y="16572"/>
                </a:cubicBezTo>
                <a:lnTo>
                  <a:pt x="10022" y="16572"/>
                </a:lnTo>
                <a:lnTo>
                  <a:pt x="10022" y="19986"/>
                </a:lnTo>
                <a:lnTo>
                  <a:pt x="8341" y="19986"/>
                </a:lnTo>
                <a:cubicBezTo>
                  <a:pt x="7906" y="19986"/>
                  <a:pt x="7532" y="20359"/>
                  <a:pt x="7532" y="20793"/>
                </a:cubicBezTo>
                <a:cubicBezTo>
                  <a:pt x="7532" y="21228"/>
                  <a:pt x="7905" y="21600"/>
                  <a:pt x="8341" y="21600"/>
                </a:cubicBezTo>
                <a:lnTo>
                  <a:pt x="13321" y="21600"/>
                </a:lnTo>
                <a:cubicBezTo>
                  <a:pt x="13757" y="21600"/>
                  <a:pt x="14130" y="21228"/>
                  <a:pt x="14130" y="20793"/>
                </a:cubicBezTo>
                <a:cubicBezTo>
                  <a:pt x="14130" y="20359"/>
                  <a:pt x="13757" y="19986"/>
                  <a:pt x="13321" y="19986"/>
                </a:cubicBezTo>
                <a:lnTo>
                  <a:pt x="11640" y="19986"/>
                </a:lnTo>
                <a:lnTo>
                  <a:pt x="11640" y="16572"/>
                </a:lnTo>
                <a:lnTo>
                  <a:pt x="20791" y="16572"/>
                </a:lnTo>
                <a:cubicBezTo>
                  <a:pt x="21226" y="16572"/>
                  <a:pt x="21600" y="16200"/>
                  <a:pt x="21600" y="15766"/>
                </a:cubicBezTo>
                <a:lnTo>
                  <a:pt x="21600" y="807"/>
                </a:lnTo>
                <a:cubicBezTo>
                  <a:pt x="21600" y="310"/>
                  <a:pt x="21226" y="0"/>
                  <a:pt x="20791" y="0"/>
                </a:cubicBezTo>
                <a:close/>
                <a:moveTo>
                  <a:pt x="19981" y="14959"/>
                </a:moveTo>
                <a:lnTo>
                  <a:pt x="1618" y="14959"/>
                </a:lnTo>
                <a:lnTo>
                  <a:pt x="1618" y="1614"/>
                </a:lnTo>
                <a:lnTo>
                  <a:pt x="19981" y="1614"/>
                </a:lnTo>
                <a:lnTo>
                  <a:pt x="19981" y="1495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3" name="Form"/>
          <p:cNvSpPr/>
          <p:nvPr/>
        </p:nvSpPr>
        <p:spPr>
          <a:xfrm>
            <a:off x="9563100" y="3962400"/>
            <a:ext cx="304871" cy="220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21016" y="16994"/>
                </a:moveTo>
                <a:lnTo>
                  <a:pt x="20837" y="16994"/>
                </a:lnTo>
                <a:lnTo>
                  <a:pt x="20837" y="809"/>
                </a:lnTo>
                <a:cubicBezTo>
                  <a:pt x="20837" y="373"/>
                  <a:pt x="20567" y="0"/>
                  <a:pt x="20253" y="0"/>
                </a:cubicBezTo>
                <a:lnTo>
                  <a:pt x="1527" y="0"/>
                </a:lnTo>
                <a:cubicBezTo>
                  <a:pt x="1213" y="0"/>
                  <a:pt x="943" y="373"/>
                  <a:pt x="943" y="809"/>
                </a:cubicBezTo>
                <a:lnTo>
                  <a:pt x="943" y="16994"/>
                </a:lnTo>
                <a:lnTo>
                  <a:pt x="584" y="16994"/>
                </a:lnTo>
                <a:cubicBezTo>
                  <a:pt x="269" y="16994"/>
                  <a:pt x="0" y="17367"/>
                  <a:pt x="0" y="17803"/>
                </a:cubicBezTo>
                <a:lnTo>
                  <a:pt x="0" y="20791"/>
                </a:lnTo>
                <a:cubicBezTo>
                  <a:pt x="0" y="21227"/>
                  <a:pt x="269" y="21600"/>
                  <a:pt x="584" y="21600"/>
                </a:cubicBezTo>
                <a:lnTo>
                  <a:pt x="20971" y="21600"/>
                </a:lnTo>
                <a:cubicBezTo>
                  <a:pt x="21286" y="21600"/>
                  <a:pt x="21555" y="21227"/>
                  <a:pt x="21555" y="20791"/>
                </a:cubicBezTo>
                <a:lnTo>
                  <a:pt x="21555" y="17803"/>
                </a:lnTo>
                <a:cubicBezTo>
                  <a:pt x="21600" y="17305"/>
                  <a:pt x="21331" y="16994"/>
                  <a:pt x="21016" y="16994"/>
                </a:cubicBezTo>
                <a:close/>
                <a:moveTo>
                  <a:pt x="2111" y="1556"/>
                </a:moveTo>
                <a:lnTo>
                  <a:pt x="19669" y="1556"/>
                </a:lnTo>
                <a:lnTo>
                  <a:pt x="19669" y="16931"/>
                </a:lnTo>
                <a:lnTo>
                  <a:pt x="12978" y="16931"/>
                </a:lnTo>
                <a:cubicBezTo>
                  <a:pt x="12709" y="16931"/>
                  <a:pt x="12484" y="17180"/>
                  <a:pt x="12394" y="17554"/>
                </a:cubicBezTo>
                <a:lnTo>
                  <a:pt x="12349" y="17927"/>
                </a:lnTo>
                <a:lnTo>
                  <a:pt x="9206" y="17927"/>
                </a:lnTo>
                <a:lnTo>
                  <a:pt x="9071" y="17492"/>
                </a:lnTo>
                <a:cubicBezTo>
                  <a:pt x="8981" y="17180"/>
                  <a:pt x="8757" y="16931"/>
                  <a:pt x="8532" y="16931"/>
                </a:cubicBezTo>
                <a:lnTo>
                  <a:pt x="2111" y="16931"/>
                </a:lnTo>
                <a:lnTo>
                  <a:pt x="2111" y="1556"/>
                </a:lnTo>
                <a:close/>
                <a:moveTo>
                  <a:pt x="20432" y="19982"/>
                </a:moveTo>
                <a:lnTo>
                  <a:pt x="1168" y="19982"/>
                </a:lnTo>
                <a:lnTo>
                  <a:pt x="1168" y="18550"/>
                </a:lnTo>
                <a:lnTo>
                  <a:pt x="8128" y="18550"/>
                </a:lnTo>
                <a:lnTo>
                  <a:pt x="8263" y="18986"/>
                </a:lnTo>
                <a:cubicBezTo>
                  <a:pt x="8353" y="19297"/>
                  <a:pt x="8577" y="19546"/>
                  <a:pt x="8802" y="19546"/>
                </a:cubicBezTo>
                <a:lnTo>
                  <a:pt x="12843" y="19546"/>
                </a:lnTo>
                <a:cubicBezTo>
                  <a:pt x="13113" y="19546"/>
                  <a:pt x="13337" y="19297"/>
                  <a:pt x="13427" y="18923"/>
                </a:cubicBezTo>
                <a:lnTo>
                  <a:pt x="13472" y="18550"/>
                </a:lnTo>
                <a:lnTo>
                  <a:pt x="20477" y="18550"/>
                </a:lnTo>
                <a:lnTo>
                  <a:pt x="20477" y="1998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4" name="Form"/>
          <p:cNvSpPr/>
          <p:nvPr/>
        </p:nvSpPr>
        <p:spPr>
          <a:xfrm>
            <a:off x="10217150" y="3962400"/>
            <a:ext cx="305437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71" y="0"/>
                </a:moveTo>
                <a:lnTo>
                  <a:pt x="584" y="0"/>
                </a:lnTo>
                <a:cubicBezTo>
                  <a:pt x="269" y="0"/>
                  <a:pt x="0" y="372"/>
                  <a:pt x="0" y="807"/>
                </a:cubicBezTo>
                <a:lnTo>
                  <a:pt x="0" y="17628"/>
                </a:lnTo>
                <a:cubicBezTo>
                  <a:pt x="0" y="18062"/>
                  <a:pt x="269" y="18434"/>
                  <a:pt x="584" y="18434"/>
                </a:cubicBezTo>
                <a:lnTo>
                  <a:pt x="5883" y="18434"/>
                </a:lnTo>
                <a:lnTo>
                  <a:pt x="5883" y="19986"/>
                </a:lnTo>
                <a:lnTo>
                  <a:pt x="3593" y="19986"/>
                </a:lnTo>
                <a:cubicBezTo>
                  <a:pt x="3278" y="19986"/>
                  <a:pt x="3009" y="20359"/>
                  <a:pt x="3009" y="20793"/>
                </a:cubicBezTo>
                <a:cubicBezTo>
                  <a:pt x="3009" y="21228"/>
                  <a:pt x="3278" y="21600"/>
                  <a:pt x="3593" y="21600"/>
                </a:cubicBezTo>
                <a:lnTo>
                  <a:pt x="18007" y="21600"/>
                </a:lnTo>
                <a:cubicBezTo>
                  <a:pt x="18322" y="21600"/>
                  <a:pt x="18591" y="21228"/>
                  <a:pt x="18591" y="20793"/>
                </a:cubicBezTo>
                <a:cubicBezTo>
                  <a:pt x="18591" y="20359"/>
                  <a:pt x="18322" y="19986"/>
                  <a:pt x="18007" y="19986"/>
                </a:cubicBezTo>
                <a:lnTo>
                  <a:pt x="15717" y="19986"/>
                </a:lnTo>
                <a:lnTo>
                  <a:pt x="15717" y="18434"/>
                </a:lnTo>
                <a:lnTo>
                  <a:pt x="21016" y="18434"/>
                </a:lnTo>
                <a:cubicBezTo>
                  <a:pt x="21331" y="18434"/>
                  <a:pt x="21600" y="18062"/>
                  <a:pt x="21600" y="17628"/>
                </a:cubicBezTo>
                <a:lnTo>
                  <a:pt x="21600" y="807"/>
                </a:lnTo>
                <a:cubicBezTo>
                  <a:pt x="21555" y="310"/>
                  <a:pt x="21286" y="0"/>
                  <a:pt x="20971" y="0"/>
                </a:cubicBezTo>
                <a:close/>
                <a:moveTo>
                  <a:pt x="14550" y="19924"/>
                </a:moveTo>
                <a:lnTo>
                  <a:pt x="7050" y="19924"/>
                </a:lnTo>
                <a:lnTo>
                  <a:pt x="7050" y="18372"/>
                </a:lnTo>
                <a:lnTo>
                  <a:pt x="14550" y="18372"/>
                </a:lnTo>
                <a:lnTo>
                  <a:pt x="14550" y="19924"/>
                </a:lnTo>
                <a:close/>
                <a:moveTo>
                  <a:pt x="20387" y="16821"/>
                </a:moveTo>
                <a:lnTo>
                  <a:pt x="1123" y="16821"/>
                </a:lnTo>
                <a:lnTo>
                  <a:pt x="1123" y="1614"/>
                </a:lnTo>
                <a:lnTo>
                  <a:pt x="20387" y="1614"/>
                </a:lnTo>
                <a:lnTo>
                  <a:pt x="20387" y="1682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5" name="Form"/>
          <p:cNvSpPr/>
          <p:nvPr/>
        </p:nvSpPr>
        <p:spPr>
          <a:xfrm>
            <a:off x="10871200" y="3962400"/>
            <a:ext cx="304235" cy="2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600" extrusionOk="0">
                <a:moveTo>
                  <a:pt x="21015" y="0"/>
                </a:moveTo>
                <a:lnTo>
                  <a:pt x="585" y="0"/>
                </a:lnTo>
                <a:cubicBezTo>
                  <a:pt x="270" y="0"/>
                  <a:pt x="0" y="372"/>
                  <a:pt x="0" y="807"/>
                </a:cubicBezTo>
                <a:lnTo>
                  <a:pt x="0" y="17628"/>
                </a:lnTo>
                <a:cubicBezTo>
                  <a:pt x="0" y="18062"/>
                  <a:pt x="270" y="18434"/>
                  <a:pt x="585" y="18434"/>
                </a:cubicBezTo>
                <a:lnTo>
                  <a:pt x="10215" y="18434"/>
                </a:lnTo>
                <a:lnTo>
                  <a:pt x="10215" y="19986"/>
                </a:lnTo>
                <a:lnTo>
                  <a:pt x="3555" y="19986"/>
                </a:lnTo>
                <a:cubicBezTo>
                  <a:pt x="3240" y="19986"/>
                  <a:pt x="2970" y="20359"/>
                  <a:pt x="2970" y="20793"/>
                </a:cubicBezTo>
                <a:cubicBezTo>
                  <a:pt x="2970" y="21228"/>
                  <a:pt x="3240" y="21600"/>
                  <a:pt x="3555" y="21600"/>
                </a:cubicBezTo>
                <a:lnTo>
                  <a:pt x="18000" y="21600"/>
                </a:lnTo>
                <a:cubicBezTo>
                  <a:pt x="18315" y="21600"/>
                  <a:pt x="18585" y="21228"/>
                  <a:pt x="18585" y="20793"/>
                </a:cubicBezTo>
                <a:cubicBezTo>
                  <a:pt x="18585" y="20359"/>
                  <a:pt x="18315" y="19986"/>
                  <a:pt x="18000" y="19986"/>
                </a:cubicBezTo>
                <a:lnTo>
                  <a:pt x="11340" y="19986"/>
                </a:lnTo>
                <a:lnTo>
                  <a:pt x="11340" y="18434"/>
                </a:lnTo>
                <a:lnTo>
                  <a:pt x="20970" y="18434"/>
                </a:lnTo>
                <a:cubicBezTo>
                  <a:pt x="21285" y="18434"/>
                  <a:pt x="21555" y="18062"/>
                  <a:pt x="21555" y="17628"/>
                </a:cubicBezTo>
                <a:lnTo>
                  <a:pt x="21555" y="807"/>
                </a:lnTo>
                <a:cubicBezTo>
                  <a:pt x="21600" y="310"/>
                  <a:pt x="21330" y="0"/>
                  <a:pt x="21015" y="0"/>
                </a:cubicBezTo>
                <a:close/>
                <a:moveTo>
                  <a:pt x="20430" y="16821"/>
                </a:moveTo>
                <a:lnTo>
                  <a:pt x="1125" y="16821"/>
                </a:lnTo>
                <a:lnTo>
                  <a:pt x="1125" y="1614"/>
                </a:lnTo>
                <a:lnTo>
                  <a:pt x="20430" y="1614"/>
                </a:lnTo>
                <a:lnTo>
                  <a:pt x="20430" y="1682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6" name="Form"/>
          <p:cNvSpPr/>
          <p:nvPr/>
        </p:nvSpPr>
        <p:spPr>
          <a:xfrm>
            <a:off x="3035300" y="4540250"/>
            <a:ext cx="305435" cy="163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71" y="6363"/>
                </a:moveTo>
                <a:lnTo>
                  <a:pt x="18591" y="6363"/>
                </a:lnTo>
                <a:lnTo>
                  <a:pt x="18591" y="1088"/>
                </a:lnTo>
                <a:cubicBezTo>
                  <a:pt x="18591" y="502"/>
                  <a:pt x="18322" y="0"/>
                  <a:pt x="18008" y="0"/>
                </a:cubicBezTo>
                <a:lnTo>
                  <a:pt x="2380" y="0"/>
                </a:lnTo>
                <a:cubicBezTo>
                  <a:pt x="1078" y="0"/>
                  <a:pt x="0" y="2009"/>
                  <a:pt x="0" y="4437"/>
                </a:cubicBezTo>
                <a:lnTo>
                  <a:pt x="0" y="17163"/>
                </a:lnTo>
                <a:cubicBezTo>
                  <a:pt x="0" y="19591"/>
                  <a:pt x="1078" y="21600"/>
                  <a:pt x="2380" y="21600"/>
                </a:cubicBezTo>
                <a:lnTo>
                  <a:pt x="18052" y="21600"/>
                </a:lnTo>
                <a:cubicBezTo>
                  <a:pt x="18367" y="21600"/>
                  <a:pt x="18636" y="21098"/>
                  <a:pt x="18636" y="20512"/>
                </a:cubicBezTo>
                <a:lnTo>
                  <a:pt x="18636" y="15237"/>
                </a:lnTo>
                <a:lnTo>
                  <a:pt x="21016" y="15237"/>
                </a:lnTo>
                <a:cubicBezTo>
                  <a:pt x="21331" y="15237"/>
                  <a:pt x="21600" y="14735"/>
                  <a:pt x="21600" y="14149"/>
                </a:cubicBezTo>
                <a:lnTo>
                  <a:pt x="21600" y="7451"/>
                </a:lnTo>
                <a:cubicBezTo>
                  <a:pt x="21555" y="6865"/>
                  <a:pt x="21286" y="6363"/>
                  <a:pt x="20971" y="6363"/>
                </a:cubicBezTo>
                <a:close/>
                <a:moveTo>
                  <a:pt x="17469" y="19507"/>
                </a:moveTo>
                <a:lnTo>
                  <a:pt x="2425" y="19507"/>
                </a:lnTo>
                <a:cubicBezTo>
                  <a:pt x="1751" y="19507"/>
                  <a:pt x="1212" y="18502"/>
                  <a:pt x="1212" y="17246"/>
                </a:cubicBezTo>
                <a:lnTo>
                  <a:pt x="1212" y="4437"/>
                </a:lnTo>
                <a:cubicBezTo>
                  <a:pt x="1212" y="3181"/>
                  <a:pt x="1751" y="2177"/>
                  <a:pt x="2425" y="2177"/>
                </a:cubicBezTo>
                <a:lnTo>
                  <a:pt x="17469" y="2177"/>
                </a:lnTo>
                <a:lnTo>
                  <a:pt x="17469" y="19507"/>
                </a:lnTo>
                <a:close/>
                <a:moveTo>
                  <a:pt x="20388" y="13060"/>
                </a:moveTo>
                <a:lnTo>
                  <a:pt x="18636" y="13060"/>
                </a:lnTo>
                <a:lnTo>
                  <a:pt x="18636" y="8456"/>
                </a:lnTo>
                <a:lnTo>
                  <a:pt x="20388" y="8456"/>
                </a:lnTo>
                <a:lnTo>
                  <a:pt x="20388" y="1306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7" name="Form"/>
          <p:cNvSpPr/>
          <p:nvPr/>
        </p:nvSpPr>
        <p:spPr>
          <a:xfrm>
            <a:off x="4337050" y="4540250"/>
            <a:ext cx="306071" cy="164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17" y="6338"/>
                </a:moveTo>
                <a:lnTo>
                  <a:pt x="18642" y="6338"/>
                </a:lnTo>
                <a:lnTo>
                  <a:pt x="18642" y="4420"/>
                </a:lnTo>
                <a:cubicBezTo>
                  <a:pt x="18642" y="2002"/>
                  <a:pt x="17567" y="0"/>
                  <a:pt x="16267" y="0"/>
                </a:cubicBezTo>
                <a:lnTo>
                  <a:pt x="5378" y="0"/>
                </a:lnTo>
                <a:cubicBezTo>
                  <a:pt x="4078" y="0"/>
                  <a:pt x="3002" y="2002"/>
                  <a:pt x="3002" y="4420"/>
                </a:cubicBezTo>
                <a:lnTo>
                  <a:pt x="3002" y="5171"/>
                </a:lnTo>
                <a:lnTo>
                  <a:pt x="583" y="5171"/>
                </a:lnTo>
                <a:cubicBezTo>
                  <a:pt x="269" y="5171"/>
                  <a:pt x="0" y="5671"/>
                  <a:pt x="0" y="6255"/>
                </a:cubicBezTo>
                <a:lnTo>
                  <a:pt x="0" y="15595"/>
                </a:lnTo>
                <a:cubicBezTo>
                  <a:pt x="0" y="16179"/>
                  <a:pt x="269" y="16680"/>
                  <a:pt x="583" y="16680"/>
                </a:cubicBezTo>
                <a:lnTo>
                  <a:pt x="3002" y="16680"/>
                </a:lnTo>
                <a:lnTo>
                  <a:pt x="3002" y="17180"/>
                </a:lnTo>
                <a:cubicBezTo>
                  <a:pt x="3002" y="19598"/>
                  <a:pt x="4078" y="21600"/>
                  <a:pt x="5378" y="21600"/>
                </a:cubicBezTo>
                <a:lnTo>
                  <a:pt x="16267" y="21600"/>
                </a:lnTo>
                <a:cubicBezTo>
                  <a:pt x="17567" y="21600"/>
                  <a:pt x="18642" y="19598"/>
                  <a:pt x="18642" y="17180"/>
                </a:cubicBezTo>
                <a:lnTo>
                  <a:pt x="18642" y="15262"/>
                </a:lnTo>
                <a:lnTo>
                  <a:pt x="21017" y="15262"/>
                </a:lnTo>
                <a:cubicBezTo>
                  <a:pt x="21331" y="15262"/>
                  <a:pt x="21600" y="14761"/>
                  <a:pt x="21600" y="14178"/>
                </a:cubicBezTo>
                <a:lnTo>
                  <a:pt x="21600" y="7506"/>
                </a:lnTo>
                <a:cubicBezTo>
                  <a:pt x="21600" y="6839"/>
                  <a:pt x="21331" y="6338"/>
                  <a:pt x="21017" y="6338"/>
                </a:cubicBezTo>
                <a:close/>
                <a:moveTo>
                  <a:pt x="1210" y="14511"/>
                </a:moveTo>
                <a:lnTo>
                  <a:pt x="1210" y="7256"/>
                </a:lnTo>
                <a:lnTo>
                  <a:pt x="3047" y="7256"/>
                </a:lnTo>
                <a:lnTo>
                  <a:pt x="3047" y="14511"/>
                </a:lnTo>
                <a:lnTo>
                  <a:pt x="1210" y="14511"/>
                </a:lnTo>
                <a:close/>
                <a:moveTo>
                  <a:pt x="17522" y="17097"/>
                </a:moveTo>
                <a:cubicBezTo>
                  <a:pt x="17522" y="18348"/>
                  <a:pt x="16984" y="19348"/>
                  <a:pt x="16312" y="19348"/>
                </a:cubicBezTo>
                <a:lnTo>
                  <a:pt x="5422" y="19348"/>
                </a:lnTo>
                <a:cubicBezTo>
                  <a:pt x="4750" y="19348"/>
                  <a:pt x="4212" y="18348"/>
                  <a:pt x="4212" y="17097"/>
                </a:cubicBezTo>
                <a:lnTo>
                  <a:pt x="4212" y="15595"/>
                </a:lnTo>
                <a:lnTo>
                  <a:pt x="4212" y="6255"/>
                </a:lnTo>
                <a:lnTo>
                  <a:pt x="4212" y="4420"/>
                </a:lnTo>
                <a:cubicBezTo>
                  <a:pt x="4212" y="3169"/>
                  <a:pt x="4750" y="2168"/>
                  <a:pt x="5422" y="2168"/>
                </a:cubicBezTo>
                <a:lnTo>
                  <a:pt x="16312" y="2168"/>
                </a:lnTo>
                <a:cubicBezTo>
                  <a:pt x="16984" y="2168"/>
                  <a:pt x="17522" y="3169"/>
                  <a:pt x="17522" y="4420"/>
                </a:cubicBezTo>
                <a:lnTo>
                  <a:pt x="17522" y="17097"/>
                </a:lnTo>
                <a:close/>
                <a:moveTo>
                  <a:pt x="20435" y="13010"/>
                </a:moveTo>
                <a:lnTo>
                  <a:pt x="18687" y="13010"/>
                </a:lnTo>
                <a:lnTo>
                  <a:pt x="18687" y="8423"/>
                </a:lnTo>
                <a:lnTo>
                  <a:pt x="20435" y="8423"/>
                </a:lnTo>
                <a:lnTo>
                  <a:pt x="20435" y="1301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8" name="Form"/>
          <p:cNvSpPr/>
          <p:nvPr/>
        </p:nvSpPr>
        <p:spPr>
          <a:xfrm>
            <a:off x="3689350" y="4540250"/>
            <a:ext cx="30480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91" y="0"/>
                </a:moveTo>
                <a:cubicBezTo>
                  <a:pt x="1086" y="0"/>
                  <a:pt x="0" y="2019"/>
                  <a:pt x="0" y="4446"/>
                </a:cubicBezTo>
                <a:lnTo>
                  <a:pt x="0" y="17154"/>
                </a:lnTo>
                <a:cubicBezTo>
                  <a:pt x="0" y="19581"/>
                  <a:pt x="1086" y="21600"/>
                  <a:pt x="2391" y="21600"/>
                </a:cubicBezTo>
                <a:lnTo>
                  <a:pt x="18042" y="21600"/>
                </a:lnTo>
                <a:cubicBezTo>
                  <a:pt x="18357" y="21600"/>
                  <a:pt x="18633" y="21087"/>
                  <a:pt x="18633" y="20502"/>
                </a:cubicBezTo>
                <a:lnTo>
                  <a:pt x="18633" y="15219"/>
                </a:lnTo>
                <a:lnTo>
                  <a:pt x="21009" y="15219"/>
                </a:lnTo>
                <a:cubicBezTo>
                  <a:pt x="21324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555" y="6867"/>
                  <a:pt x="21324" y="6355"/>
                  <a:pt x="21009" y="6355"/>
                </a:cubicBezTo>
                <a:lnTo>
                  <a:pt x="18633" y="6355"/>
                </a:lnTo>
                <a:lnTo>
                  <a:pt x="18633" y="1098"/>
                </a:lnTo>
                <a:cubicBezTo>
                  <a:pt x="18633" y="513"/>
                  <a:pt x="18357" y="0"/>
                  <a:pt x="18042" y="0"/>
                </a:cubicBezTo>
                <a:lnTo>
                  <a:pt x="2391" y="0"/>
                </a:lnTo>
                <a:close/>
                <a:moveTo>
                  <a:pt x="2391" y="2171"/>
                </a:moveTo>
                <a:lnTo>
                  <a:pt x="17466" y="2171"/>
                </a:lnTo>
                <a:lnTo>
                  <a:pt x="17466" y="7453"/>
                </a:lnTo>
                <a:lnTo>
                  <a:pt x="17466" y="14147"/>
                </a:lnTo>
                <a:lnTo>
                  <a:pt x="17466" y="19508"/>
                </a:lnTo>
                <a:lnTo>
                  <a:pt x="2391" y="19508"/>
                </a:lnTo>
                <a:cubicBezTo>
                  <a:pt x="1716" y="19508"/>
                  <a:pt x="1167" y="18488"/>
                  <a:pt x="1167" y="17233"/>
                </a:cubicBezTo>
                <a:lnTo>
                  <a:pt x="1167" y="4446"/>
                </a:lnTo>
                <a:cubicBezTo>
                  <a:pt x="1167" y="3190"/>
                  <a:pt x="1716" y="2171"/>
                  <a:pt x="2391" y="2171"/>
                </a:cubicBezTo>
                <a:close/>
                <a:moveTo>
                  <a:pt x="3291" y="6694"/>
                </a:moveTo>
                <a:cubicBezTo>
                  <a:pt x="2976" y="6694"/>
                  <a:pt x="2700" y="7207"/>
                  <a:pt x="2700" y="7793"/>
                </a:cubicBezTo>
                <a:lnTo>
                  <a:pt x="2700" y="14487"/>
                </a:lnTo>
                <a:cubicBezTo>
                  <a:pt x="2700" y="15073"/>
                  <a:pt x="2976" y="15559"/>
                  <a:pt x="3291" y="15559"/>
                </a:cubicBezTo>
                <a:lnTo>
                  <a:pt x="10533" y="15559"/>
                </a:lnTo>
                <a:cubicBezTo>
                  <a:pt x="10848" y="15559"/>
                  <a:pt x="11109" y="15073"/>
                  <a:pt x="11109" y="14487"/>
                </a:cubicBezTo>
                <a:lnTo>
                  <a:pt x="11109" y="7793"/>
                </a:lnTo>
                <a:cubicBezTo>
                  <a:pt x="11064" y="7207"/>
                  <a:pt x="10848" y="6694"/>
                  <a:pt x="10533" y="6694"/>
                </a:cubicBezTo>
                <a:lnTo>
                  <a:pt x="3291" y="6694"/>
                </a:lnTo>
                <a:close/>
                <a:moveTo>
                  <a:pt x="18633" y="8447"/>
                </a:moveTo>
                <a:lnTo>
                  <a:pt x="20433" y="8447"/>
                </a:lnTo>
                <a:lnTo>
                  <a:pt x="20433" y="13049"/>
                </a:lnTo>
                <a:lnTo>
                  <a:pt x="18633" y="13049"/>
                </a:lnTo>
                <a:lnTo>
                  <a:pt x="18633" y="8447"/>
                </a:lnTo>
                <a:close/>
                <a:moveTo>
                  <a:pt x="3867" y="8865"/>
                </a:moveTo>
                <a:lnTo>
                  <a:pt x="9942" y="8865"/>
                </a:lnTo>
                <a:lnTo>
                  <a:pt x="9942" y="13467"/>
                </a:lnTo>
                <a:lnTo>
                  <a:pt x="3867" y="13467"/>
                </a:lnTo>
                <a:lnTo>
                  <a:pt x="3867" y="886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9" name="Form"/>
          <p:cNvSpPr/>
          <p:nvPr/>
        </p:nvSpPr>
        <p:spPr>
          <a:xfrm>
            <a:off x="1790700" y="4470400"/>
            <a:ext cx="184151" cy="306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2" y="9321"/>
                </a:moveTo>
                <a:cubicBezTo>
                  <a:pt x="20259" y="9321"/>
                  <a:pt x="19961" y="9456"/>
                  <a:pt x="19812" y="9635"/>
                </a:cubicBezTo>
                <a:lnTo>
                  <a:pt x="19812" y="6946"/>
                </a:lnTo>
                <a:cubicBezTo>
                  <a:pt x="19812" y="5915"/>
                  <a:pt x="18621" y="5064"/>
                  <a:pt x="16982" y="4840"/>
                </a:cubicBezTo>
                <a:lnTo>
                  <a:pt x="14524" y="403"/>
                </a:lnTo>
                <a:cubicBezTo>
                  <a:pt x="14375" y="179"/>
                  <a:pt x="14003" y="0"/>
                  <a:pt x="13630" y="0"/>
                </a:cubicBezTo>
                <a:lnTo>
                  <a:pt x="6182" y="0"/>
                </a:lnTo>
                <a:cubicBezTo>
                  <a:pt x="5735" y="0"/>
                  <a:pt x="5437" y="179"/>
                  <a:pt x="5288" y="403"/>
                </a:cubicBezTo>
                <a:lnTo>
                  <a:pt x="2830" y="4840"/>
                </a:lnTo>
                <a:cubicBezTo>
                  <a:pt x="1192" y="5019"/>
                  <a:pt x="0" y="5915"/>
                  <a:pt x="0" y="6946"/>
                </a:cubicBezTo>
                <a:lnTo>
                  <a:pt x="0" y="14654"/>
                </a:lnTo>
                <a:cubicBezTo>
                  <a:pt x="0" y="15685"/>
                  <a:pt x="1192" y="16536"/>
                  <a:pt x="2830" y="16760"/>
                </a:cubicBezTo>
                <a:lnTo>
                  <a:pt x="5288" y="21197"/>
                </a:lnTo>
                <a:cubicBezTo>
                  <a:pt x="5437" y="21421"/>
                  <a:pt x="5810" y="21600"/>
                  <a:pt x="6182" y="21600"/>
                </a:cubicBezTo>
                <a:lnTo>
                  <a:pt x="13630" y="21600"/>
                </a:lnTo>
                <a:cubicBezTo>
                  <a:pt x="14077" y="21600"/>
                  <a:pt x="14375" y="21421"/>
                  <a:pt x="14524" y="21197"/>
                </a:cubicBezTo>
                <a:lnTo>
                  <a:pt x="16982" y="16760"/>
                </a:lnTo>
                <a:cubicBezTo>
                  <a:pt x="18621" y="16581"/>
                  <a:pt x="19812" y="15685"/>
                  <a:pt x="19812" y="14654"/>
                </a:cubicBezTo>
                <a:lnTo>
                  <a:pt x="19812" y="11965"/>
                </a:lnTo>
                <a:cubicBezTo>
                  <a:pt x="19961" y="12144"/>
                  <a:pt x="20259" y="12279"/>
                  <a:pt x="20632" y="12279"/>
                </a:cubicBezTo>
                <a:cubicBezTo>
                  <a:pt x="21153" y="12279"/>
                  <a:pt x="21600" y="12010"/>
                  <a:pt x="21600" y="11696"/>
                </a:cubicBezTo>
                <a:lnTo>
                  <a:pt x="21600" y="9904"/>
                </a:lnTo>
                <a:cubicBezTo>
                  <a:pt x="21600" y="9590"/>
                  <a:pt x="21153" y="9321"/>
                  <a:pt x="20632" y="9321"/>
                </a:cubicBezTo>
                <a:close/>
                <a:moveTo>
                  <a:pt x="6852" y="1210"/>
                </a:moveTo>
                <a:lnTo>
                  <a:pt x="12886" y="1210"/>
                </a:lnTo>
                <a:lnTo>
                  <a:pt x="14897" y="4840"/>
                </a:lnTo>
                <a:lnTo>
                  <a:pt x="4767" y="4840"/>
                </a:lnTo>
                <a:lnTo>
                  <a:pt x="6852" y="1210"/>
                </a:lnTo>
                <a:close/>
                <a:moveTo>
                  <a:pt x="12886" y="20390"/>
                </a:moveTo>
                <a:lnTo>
                  <a:pt x="6852" y="20390"/>
                </a:lnTo>
                <a:lnTo>
                  <a:pt x="4841" y="16760"/>
                </a:lnTo>
                <a:lnTo>
                  <a:pt x="14971" y="16760"/>
                </a:lnTo>
                <a:lnTo>
                  <a:pt x="12886" y="20390"/>
                </a:lnTo>
                <a:close/>
                <a:moveTo>
                  <a:pt x="17876" y="14654"/>
                </a:moveTo>
                <a:cubicBezTo>
                  <a:pt x="17876" y="15192"/>
                  <a:pt x="17131" y="15640"/>
                  <a:pt x="16237" y="15640"/>
                </a:cubicBezTo>
                <a:lnTo>
                  <a:pt x="3501" y="15640"/>
                </a:lnTo>
                <a:cubicBezTo>
                  <a:pt x="2607" y="15640"/>
                  <a:pt x="1862" y="15192"/>
                  <a:pt x="1862" y="14654"/>
                </a:cubicBezTo>
                <a:lnTo>
                  <a:pt x="1862" y="6991"/>
                </a:lnTo>
                <a:cubicBezTo>
                  <a:pt x="1862" y="6453"/>
                  <a:pt x="2607" y="6005"/>
                  <a:pt x="3501" y="6005"/>
                </a:cubicBezTo>
                <a:cubicBezTo>
                  <a:pt x="3501" y="6005"/>
                  <a:pt x="3501" y="6005"/>
                  <a:pt x="3501" y="6005"/>
                </a:cubicBezTo>
                <a:cubicBezTo>
                  <a:pt x="3501" y="6005"/>
                  <a:pt x="3501" y="6005"/>
                  <a:pt x="3501" y="6005"/>
                </a:cubicBezTo>
                <a:lnTo>
                  <a:pt x="16237" y="6005"/>
                </a:lnTo>
                <a:cubicBezTo>
                  <a:pt x="17131" y="6005"/>
                  <a:pt x="17876" y="6453"/>
                  <a:pt x="17876" y="6991"/>
                </a:cubicBezTo>
                <a:lnTo>
                  <a:pt x="17876" y="1465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0" name="Form"/>
          <p:cNvSpPr/>
          <p:nvPr/>
        </p:nvSpPr>
        <p:spPr>
          <a:xfrm>
            <a:off x="2432050" y="4470400"/>
            <a:ext cx="20439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45" y="0"/>
                </a:moveTo>
                <a:cubicBezTo>
                  <a:pt x="7109" y="0"/>
                  <a:pt x="6782" y="138"/>
                  <a:pt x="6648" y="408"/>
                </a:cubicBezTo>
                <a:lnTo>
                  <a:pt x="4236" y="4908"/>
                </a:lnTo>
                <a:cubicBezTo>
                  <a:pt x="4169" y="4998"/>
                  <a:pt x="4152" y="5043"/>
                  <a:pt x="4152" y="5133"/>
                </a:cubicBezTo>
                <a:cubicBezTo>
                  <a:pt x="1602" y="6438"/>
                  <a:pt x="0" y="8505"/>
                  <a:pt x="0" y="10800"/>
                </a:cubicBezTo>
                <a:cubicBezTo>
                  <a:pt x="0" y="13095"/>
                  <a:pt x="1602" y="15162"/>
                  <a:pt x="4152" y="16467"/>
                </a:cubicBezTo>
                <a:cubicBezTo>
                  <a:pt x="4152" y="16557"/>
                  <a:pt x="4169" y="16602"/>
                  <a:pt x="4236" y="16692"/>
                </a:cubicBezTo>
                <a:lnTo>
                  <a:pt x="6648" y="21192"/>
                </a:lnTo>
                <a:cubicBezTo>
                  <a:pt x="6782" y="21417"/>
                  <a:pt x="7109" y="21600"/>
                  <a:pt x="7445" y="21600"/>
                </a:cubicBezTo>
                <a:lnTo>
                  <a:pt x="14155" y="21600"/>
                </a:lnTo>
                <a:cubicBezTo>
                  <a:pt x="14491" y="21600"/>
                  <a:pt x="14839" y="21462"/>
                  <a:pt x="14973" y="21192"/>
                </a:cubicBezTo>
                <a:lnTo>
                  <a:pt x="17385" y="16692"/>
                </a:lnTo>
                <a:cubicBezTo>
                  <a:pt x="17452" y="16602"/>
                  <a:pt x="17448" y="16557"/>
                  <a:pt x="17448" y="16467"/>
                </a:cubicBezTo>
                <a:cubicBezTo>
                  <a:pt x="19931" y="15162"/>
                  <a:pt x="21600" y="13140"/>
                  <a:pt x="21600" y="10800"/>
                </a:cubicBezTo>
                <a:cubicBezTo>
                  <a:pt x="21600" y="8505"/>
                  <a:pt x="19998" y="6438"/>
                  <a:pt x="17448" y="5133"/>
                </a:cubicBezTo>
                <a:cubicBezTo>
                  <a:pt x="17448" y="5043"/>
                  <a:pt x="17452" y="4998"/>
                  <a:pt x="17385" y="4908"/>
                </a:cubicBezTo>
                <a:lnTo>
                  <a:pt x="14973" y="408"/>
                </a:lnTo>
                <a:cubicBezTo>
                  <a:pt x="14839" y="183"/>
                  <a:pt x="14491" y="0"/>
                  <a:pt x="14155" y="0"/>
                </a:cubicBezTo>
                <a:lnTo>
                  <a:pt x="7445" y="0"/>
                </a:lnTo>
                <a:close/>
                <a:moveTo>
                  <a:pt x="8053" y="1167"/>
                </a:moveTo>
                <a:lnTo>
                  <a:pt x="13484" y="1167"/>
                </a:lnTo>
                <a:lnTo>
                  <a:pt x="15099" y="4233"/>
                </a:lnTo>
                <a:cubicBezTo>
                  <a:pt x="13757" y="3828"/>
                  <a:pt x="12281" y="3600"/>
                  <a:pt x="10737" y="3600"/>
                </a:cubicBezTo>
                <a:cubicBezTo>
                  <a:pt x="9194" y="3600"/>
                  <a:pt x="7717" y="3828"/>
                  <a:pt x="6375" y="4233"/>
                </a:cubicBezTo>
                <a:lnTo>
                  <a:pt x="8053" y="1167"/>
                </a:lnTo>
                <a:close/>
                <a:moveTo>
                  <a:pt x="10863" y="4725"/>
                </a:moveTo>
                <a:cubicBezTo>
                  <a:pt x="15896" y="4725"/>
                  <a:pt x="19922" y="7425"/>
                  <a:pt x="19922" y="10800"/>
                </a:cubicBezTo>
                <a:cubicBezTo>
                  <a:pt x="19922" y="14175"/>
                  <a:pt x="15896" y="16875"/>
                  <a:pt x="10863" y="16875"/>
                </a:cubicBezTo>
                <a:cubicBezTo>
                  <a:pt x="5830" y="16875"/>
                  <a:pt x="1803" y="14130"/>
                  <a:pt x="1803" y="10800"/>
                </a:cubicBezTo>
                <a:cubicBezTo>
                  <a:pt x="1803" y="7470"/>
                  <a:pt x="5830" y="4725"/>
                  <a:pt x="10863" y="4725"/>
                </a:cubicBezTo>
                <a:close/>
                <a:moveTo>
                  <a:pt x="10947" y="6750"/>
                </a:moveTo>
                <a:cubicBezTo>
                  <a:pt x="10477" y="6750"/>
                  <a:pt x="10066" y="7026"/>
                  <a:pt x="10066" y="7341"/>
                </a:cubicBezTo>
                <a:lnTo>
                  <a:pt x="10066" y="10941"/>
                </a:lnTo>
                <a:cubicBezTo>
                  <a:pt x="10066" y="11256"/>
                  <a:pt x="10477" y="11517"/>
                  <a:pt x="10947" y="11517"/>
                </a:cubicBezTo>
                <a:lnTo>
                  <a:pt x="16315" y="11517"/>
                </a:lnTo>
                <a:cubicBezTo>
                  <a:pt x="16785" y="11517"/>
                  <a:pt x="17175" y="11256"/>
                  <a:pt x="17175" y="10941"/>
                </a:cubicBezTo>
                <a:cubicBezTo>
                  <a:pt x="17175" y="10626"/>
                  <a:pt x="16785" y="10350"/>
                  <a:pt x="16315" y="10350"/>
                </a:cubicBezTo>
                <a:lnTo>
                  <a:pt x="11807" y="10350"/>
                </a:lnTo>
                <a:lnTo>
                  <a:pt x="11807" y="7341"/>
                </a:lnTo>
                <a:cubicBezTo>
                  <a:pt x="11807" y="7026"/>
                  <a:pt x="11417" y="6750"/>
                  <a:pt x="10947" y="6750"/>
                </a:cubicBezTo>
                <a:close/>
                <a:moveTo>
                  <a:pt x="6501" y="17367"/>
                </a:moveTo>
                <a:cubicBezTo>
                  <a:pt x="7843" y="17772"/>
                  <a:pt x="9319" y="18000"/>
                  <a:pt x="10863" y="18000"/>
                </a:cubicBezTo>
                <a:cubicBezTo>
                  <a:pt x="12406" y="18000"/>
                  <a:pt x="13883" y="17772"/>
                  <a:pt x="15225" y="17367"/>
                </a:cubicBezTo>
                <a:lnTo>
                  <a:pt x="13547" y="20433"/>
                </a:lnTo>
                <a:lnTo>
                  <a:pt x="8116" y="20433"/>
                </a:lnTo>
                <a:lnTo>
                  <a:pt x="6501" y="1736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1" name="Form"/>
          <p:cNvSpPr/>
          <p:nvPr/>
        </p:nvSpPr>
        <p:spPr>
          <a:xfrm>
            <a:off x="4991100" y="4514850"/>
            <a:ext cx="304800" cy="224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1" y="0"/>
                </a:moveTo>
                <a:cubicBezTo>
                  <a:pt x="276" y="0"/>
                  <a:pt x="0" y="375"/>
                  <a:pt x="0" y="803"/>
                </a:cubicBezTo>
                <a:lnTo>
                  <a:pt x="0" y="4894"/>
                </a:lnTo>
                <a:cubicBezTo>
                  <a:pt x="0" y="5322"/>
                  <a:pt x="276" y="5696"/>
                  <a:pt x="591" y="5696"/>
                </a:cubicBezTo>
                <a:lnTo>
                  <a:pt x="21009" y="5696"/>
                </a:lnTo>
                <a:cubicBezTo>
                  <a:pt x="21324" y="5696"/>
                  <a:pt x="21600" y="5322"/>
                  <a:pt x="21600" y="4894"/>
                </a:cubicBezTo>
                <a:lnTo>
                  <a:pt x="21600" y="803"/>
                </a:lnTo>
                <a:cubicBezTo>
                  <a:pt x="21600" y="375"/>
                  <a:pt x="21324" y="0"/>
                  <a:pt x="21009" y="0"/>
                </a:cubicBezTo>
                <a:lnTo>
                  <a:pt x="591" y="0"/>
                </a:lnTo>
                <a:close/>
                <a:moveTo>
                  <a:pt x="1167" y="1587"/>
                </a:moveTo>
                <a:lnTo>
                  <a:pt x="20475" y="1587"/>
                </a:lnTo>
                <a:lnTo>
                  <a:pt x="20475" y="4091"/>
                </a:lnTo>
                <a:lnTo>
                  <a:pt x="1167" y="4091"/>
                </a:lnTo>
                <a:lnTo>
                  <a:pt x="1167" y="1587"/>
                </a:lnTo>
                <a:close/>
                <a:moveTo>
                  <a:pt x="18141" y="1835"/>
                </a:moveTo>
                <a:cubicBezTo>
                  <a:pt x="18006" y="1835"/>
                  <a:pt x="17823" y="1961"/>
                  <a:pt x="17733" y="2084"/>
                </a:cubicBezTo>
                <a:cubicBezTo>
                  <a:pt x="17598" y="2206"/>
                  <a:pt x="17550" y="2454"/>
                  <a:pt x="17550" y="2638"/>
                </a:cubicBezTo>
                <a:cubicBezTo>
                  <a:pt x="17550" y="2822"/>
                  <a:pt x="17643" y="3051"/>
                  <a:pt x="17733" y="3173"/>
                </a:cubicBezTo>
                <a:cubicBezTo>
                  <a:pt x="17778" y="3234"/>
                  <a:pt x="17772" y="3307"/>
                  <a:pt x="17817" y="3307"/>
                </a:cubicBezTo>
                <a:cubicBezTo>
                  <a:pt x="17817" y="3307"/>
                  <a:pt x="17871" y="3364"/>
                  <a:pt x="17916" y="3364"/>
                </a:cubicBezTo>
                <a:cubicBezTo>
                  <a:pt x="17916" y="3425"/>
                  <a:pt x="17955" y="3422"/>
                  <a:pt x="18000" y="3422"/>
                </a:cubicBezTo>
                <a:cubicBezTo>
                  <a:pt x="18045" y="3422"/>
                  <a:pt x="18096" y="3422"/>
                  <a:pt x="18141" y="3422"/>
                </a:cubicBezTo>
                <a:cubicBezTo>
                  <a:pt x="18186" y="3422"/>
                  <a:pt x="18222" y="3360"/>
                  <a:pt x="18267" y="3422"/>
                </a:cubicBezTo>
                <a:cubicBezTo>
                  <a:pt x="18267" y="3422"/>
                  <a:pt x="18321" y="3364"/>
                  <a:pt x="18366" y="3364"/>
                </a:cubicBezTo>
                <a:cubicBezTo>
                  <a:pt x="18411" y="3364"/>
                  <a:pt x="18405" y="3307"/>
                  <a:pt x="18450" y="3307"/>
                </a:cubicBezTo>
                <a:cubicBezTo>
                  <a:pt x="18495" y="3246"/>
                  <a:pt x="18489" y="3234"/>
                  <a:pt x="18534" y="3173"/>
                </a:cubicBezTo>
                <a:cubicBezTo>
                  <a:pt x="18669" y="3051"/>
                  <a:pt x="18717" y="2821"/>
                  <a:pt x="18717" y="2638"/>
                </a:cubicBezTo>
                <a:cubicBezTo>
                  <a:pt x="18717" y="2577"/>
                  <a:pt x="18717" y="2508"/>
                  <a:pt x="18717" y="2447"/>
                </a:cubicBezTo>
                <a:cubicBezTo>
                  <a:pt x="18717" y="2447"/>
                  <a:pt x="18675" y="2393"/>
                  <a:pt x="18675" y="2332"/>
                </a:cubicBezTo>
                <a:cubicBezTo>
                  <a:pt x="18675" y="2271"/>
                  <a:pt x="18633" y="2259"/>
                  <a:pt x="18633" y="2198"/>
                </a:cubicBezTo>
                <a:cubicBezTo>
                  <a:pt x="18588" y="2137"/>
                  <a:pt x="18579" y="2145"/>
                  <a:pt x="18534" y="2084"/>
                </a:cubicBezTo>
                <a:cubicBezTo>
                  <a:pt x="18444" y="1900"/>
                  <a:pt x="18276" y="1835"/>
                  <a:pt x="18141" y="1835"/>
                </a:cubicBezTo>
                <a:close/>
                <a:moveTo>
                  <a:pt x="591" y="7952"/>
                </a:moveTo>
                <a:cubicBezTo>
                  <a:pt x="276" y="7952"/>
                  <a:pt x="0" y="8327"/>
                  <a:pt x="0" y="8755"/>
                </a:cubicBezTo>
                <a:lnTo>
                  <a:pt x="0" y="12845"/>
                </a:lnTo>
                <a:cubicBezTo>
                  <a:pt x="0" y="13273"/>
                  <a:pt x="276" y="13648"/>
                  <a:pt x="591" y="13648"/>
                </a:cubicBezTo>
                <a:lnTo>
                  <a:pt x="21009" y="13648"/>
                </a:lnTo>
                <a:cubicBezTo>
                  <a:pt x="21324" y="13648"/>
                  <a:pt x="21600" y="13335"/>
                  <a:pt x="21600" y="12845"/>
                </a:cubicBezTo>
                <a:lnTo>
                  <a:pt x="21600" y="8755"/>
                </a:lnTo>
                <a:cubicBezTo>
                  <a:pt x="21600" y="8327"/>
                  <a:pt x="21324" y="7952"/>
                  <a:pt x="21009" y="7952"/>
                </a:cubicBezTo>
                <a:lnTo>
                  <a:pt x="591" y="7952"/>
                </a:lnTo>
                <a:close/>
                <a:moveTo>
                  <a:pt x="1167" y="9596"/>
                </a:moveTo>
                <a:lnTo>
                  <a:pt x="20475" y="9596"/>
                </a:lnTo>
                <a:lnTo>
                  <a:pt x="20475" y="12119"/>
                </a:lnTo>
                <a:lnTo>
                  <a:pt x="1167" y="12119"/>
                </a:lnTo>
                <a:lnTo>
                  <a:pt x="1167" y="9596"/>
                </a:lnTo>
                <a:close/>
                <a:moveTo>
                  <a:pt x="18000" y="9787"/>
                </a:moveTo>
                <a:cubicBezTo>
                  <a:pt x="18000" y="9787"/>
                  <a:pt x="17961" y="9844"/>
                  <a:pt x="17916" y="9844"/>
                </a:cubicBezTo>
                <a:cubicBezTo>
                  <a:pt x="17871" y="9844"/>
                  <a:pt x="17862" y="9902"/>
                  <a:pt x="17817" y="9902"/>
                </a:cubicBezTo>
                <a:cubicBezTo>
                  <a:pt x="17772" y="9963"/>
                  <a:pt x="17778" y="9974"/>
                  <a:pt x="17733" y="10035"/>
                </a:cubicBezTo>
                <a:cubicBezTo>
                  <a:pt x="17598" y="10158"/>
                  <a:pt x="17550" y="10406"/>
                  <a:pt x="17550" y="10590"/>
                </a:cubicBezTo>
                <a:cubicBezTo>
                  <a:pt x="17550" y="10773"/>
                  <a:pt x="17643" y="11003"/>
                  <a:pt x="17733" y="11125"/>
                </a:cubicBezTo>
                <a:cubicBezTo>
                  <a:pt x="17778" y="11186"/>
                  <a:pt x="17772" y="11259"/>
                  <a:pt x="17817" y="11259"/>
                </a:cubicBezTo>
                <a:cubicBezTo>
                  <a:pt x="17817" y="11259"/>
                  <a:pt x="17871" y="11316"/>
                  <a:pt x="17916" y="11316"/>
                </a:cubicBezTo>
                <a:cubicBezTo>
                  <a:pt x="17916" y="11377"/>
                  <a:pt x="17955" y="11373"/>
                  <a:pt x="18000" y="11373"/>
                </a:cubicBezTo>
                <a:cubicBezTo>
                  <a:pt x="18045" y="11373"/>
                  <a:pt x="18096" y="11373"/>
                  <a:pt x="18141" y="11373"/>
                </a:cubicBezTo>
                <a:cubicBezTo>
                  <a:pt x="18186" y="11373"/>
                  <a:pt x="18225" y="11373"/>
                  <a:pt x="18225" y="11373"/>
                </a:cubicBezTo>
                <a:cubicBezTo>
                  <a:pt x="18225" y="11374"/>
                  <a:pt x="18264" y="11316"/>
                  <a:pt x="18309" y="11316"/>
                </a:cubicBezTo>
                <a:cubicBezTo>
                  <a:pt x="18354" y="11316"/>
                  <a:pt x="18363" y="11259"/>
                  <a:pt x="18408" y="11259"/>
                </a:cubicBezTo>
                <a:cubicBezTo>
                  <a:pt x="18453" y="11198"/>
                  <a:pt x="18447" y="11186"/>
                  <a:pt x="18492" y="11125"/>
                </a:cubicBezTo>
                <a:cubicBezTo>
                  <a:pt x="18627" y="11003"/>
                  <a:pt x="18675" y="10773"/>
                  <a:pt x="18675" y="10590"/>
                </a:cubicBezTo>
                <a:cubicBezTo>
                  <a:pt x="18675" y="10406"/>
                  <a:pt x="18582" y="10158"/>
                  <a:pt x="18492" y="10035"/>
                </a:cubicBezTo>
                <a:cubicBezTo>
                  <a:pt x="18447" y="9974"/>
                  <a:pt x="18453" y="9902"/>
                  <a:pt x="18408" y="9902"/>
                </a:cubicBezTo>
                <a:cubicBezTo>
                  <a:pt x="18408" y="9902"/>
                  <a:pt x="18354" y="9844"/>
                  <a:pt x="18309" y="9844"/>
                </a:cubicBezTo>
                <a:cubicBezTo>
                  <a:pt x="18309" y="9783"/>
                  <a:pt x="18270" y="9787"/>
                  <a:pt x="18225" y="9787"/>
                </a:cubicBezTo>
                <a:cubicBezTo>
                  <a:pt x="18135" y="9787"/>
                  <a:pt x="18090" y="9787"/>
                  <a:pt x="18000" y="9787"/>
                </a:cubicBezTo>
                <a:close/>
                <a:moveTo>
                  <a:pt x="591" y="15904"/>
                </a:moveTo>
                <a:cubicBezTo>
                  <a:pt x="276" y="15904"/>
                  <a:pt x="0" y="16278"/>
                  <a:pt x="0" y="16707"/>
                </a:cubicBezTo>
                <a:lnTo>
                  <a:pt x="0" y="20797"/>
                </a:lnTo>
                <a:cubicBezTo>
                  <a:pt x="0" y="21225"/>
                  <a:pt x="276" y="21600"/>
                  <a:pt x="591" y="21600"/>
                </a:cubicBezTo>
                <a:lnTo>
                  <a:pt x="21009" y="21600"/>
                </a:lnTo>
                <a:cubicBezTo>
                  <a:pt x="21324" y="21600"/>
                  <a:pt x="21600" y="21225"/>
                  <a:pt x="21600" y="20797"/>
                </a:cubicBezTo>
                <a:lnTo>
                  <a:pt x="21600" y="16707"/>
                </a:lnTo>
                <a:cubicBezTo>
                  <a:pt x="21600" y="16278"/>
                  <a:pt x="21324" y="15904"/>
                  <a:pt x="21009" y="15904"/>
                </a:cubicBezTo>
                <a:lnTo>
                  <a:pt x="591" y="15904"/>
                </a:lnTo>
                <a:close/>
                <a:moveTo>
                  <a:pt x="1167" y="17490"/>
                </a:moveTo>
                <a:lnTo>
                  <a:pt x="20475" y="17490"/>
                </a:lnTo>
                <a:lnTo>
                  <a:pt x="20475" y="19994"/>
                </a:lnTo>
                <a:lnTo>
                  <a:pt x="1167" y="19994"/>
                </a:lnTo>
                <a:lnTo>
                  <a:pt x="1167" y="17490"/>
                </a:lnTo>
                <a:close/>
                <a:moveTo>
                  <a:pt x="18000" y="17758"/>
                </a:moveTo>
                <a:cubicBezTo>
                  <a:pt x="18000" y="17758"/>
                  <a:pt x="17961" y="17815"/>
                  <a:pt x="17916" y="17815"/>
                </a:cubicBezTo>
                <a:cubicBezTo>
                  <a:pt x="17871" y="17815"/>
                  <a:pt x="17862" y="17873"/>
                  <a:pt x="17817" y="17873"/>
                </a:cubicBezTo>
                <a:cubicBezTo>
                  <a:pt x="17772" y="17934"/>
                  <a:pt x="17778" y="17945"/>
                  <a:pt x="17733" y="18006"/>
                </a:cubicBezTo>
                <a:cubicBezTo>
                  <a:pt x="17598" y="18129"/>
                  <a:pt x="17550" y="18358"/>
                  <a:pt x="17550" y="18542"/>
                </a:cubicBezTo>
                <a:cubicBezTo>
                  <a:pt x="17550" y="18603"/>
                  <a:pt x="17550" y="18672"/>
                  <a:pt x="17550" y="18733"/>
                </a:cubicBezTo>
                <a:cubicBezTo>
                  <a:pt x="17550" y="18733"/>
                  <a:pt x="17592" y="18786"/>
                  <a:pt x="17592" y="18847"/>
                </a:cubicBezTo>
                <a:cubicBezTo>
                  <a:pt x="17592" y="18909"/>
                  <a:pt x="17634" y="18920"/>
                  <a:pt x="17634" y="18981"/>
                </a:cubicBezTo>
                <a:cubicBezTo>
                  <a:pt x="17679" y="19042"/>
                  <a:pt x="17688" y="19035"/>
                  <a:pt x="17733" y="19096"/>
                </a:cubicBezTo>
                <a:cubicBezTo>
                  <a:pt x="17823" y="19279"/>
                  <a:pt x="18006" y="19344"/>
                  <a:pt x="18141" y="19344"/>
                </a:cubicBezTo>
                <a:cubicBezTo>
                  <a:pt x="18321" y="19344"/>
                  <a:pt x="18444" y="19218"/>
                  <a:pt x="18534" y="19096"/>
                </a:cubicBezTo>
                <a:cubicBezTo>
                  <a:pt x="18669" y="18974"/>
                  <a:pt x="18717" y="18725"/>
                  <a:pt x="18717" y="18542"/>
                </a:cubicBezTo>
                <a:cubicBezTo>
                  <a:pt x="18717" y="18480"/>
                  <a:pt x="18717" y="18431"/>
                  <a:pt x="18717" y="18370"/>
                </a:cubicBezTo>
                <a:cubicBezTo>
                  <a:pt x="18717" y="18370"/>
                  <a:pt x="18675" y="18297"/>
                  <a:pt x="18675" y="18236"/>
                </a:cubicBezTo>
                <a:cubicBezTo>
                  <a:pt x="18675" y="18175"/>
                  <a:pt x="18633" y="18182"/>
                  <a:pt x="18633" y="18121"/>
                </a:cubicBezTo>
                <a:cubicBezTo>
                  <a:pt x="18588" y="18060"/>
                  <a:pt x="18579" y="18068"/>
                  <a:pt x="18534" y="18006"/>
                </a:cubicBezTo>
                <a:cubicBezTo>
                  <a:pt x="18399" y="17823"/>
                  <a:pt x="18180" y="17697"/>
                  <a:pt x="18000" y="1775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2" name="Form"/>
          <p:cNvSpPr/>
          <p:nvPr/>
        </p:nvSpPr>
        <p:spPr>
          <a:xfrm>
            <a:off x="5645150" y="4514850"/>
            <a:ext cx="30539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0" y="0"/>
                </a:moveTo>
                <a:cubicBezTo>
                  <a:pt x="275" y="0"/>
                  <a:pt x="0" y="381"/>
                  <a:pt x="0" y="817"/>
                </a:cubicBezTo>
                <a:lnTo>
                  <a:pt x="0" y="17864"/>
                </a:lnTo>
                <a:cubicBezTo>
                  <a:pt x="0" y="18300"/>
                  <a:pt x="275" y="18681"/>
                  <a:pt x="590" y="18681"/>
                </a:cubicBezTo>
                <a:lnTo>
                  <a:pt x="3004" y="18681"/>
                </a:lnTo>
                <a:lnTo>
                  <a:pt x="3004" y="20802"/>
                </a:lnTo>
                <a:cubicBezTo>
                  <a:pt x="3004" y="21238"/>
                  <a:pt x="3279" y="21600"/>
                  <a:pt x="3593" y="21600"/>
                </a:cubicBezTo>
                <a:cubicBezTo>
                  <a:pt x="3907" y="21600"/>
                  <a:pt x="4183" y="21238"/>
                  <a:pt x="4182" y="20802"/>
                </a:cubicBezTo>
                <a:lnTo>
                  <a:pt x="4182" y="18681"/>
                </a:lnTo>
                <a:lnTo>
                  <a:pt x="17432" y="18681"/>
                </a:lnTo>
                <a:lnTo>
                  <a:pt x="17432" y="20802"/>
                </a:lnTo>
                <a:cubicBezTo>
                  <a:pt x="17432" y="21238"/>
                  <a:pt x="17693" y="21600"/>
                  <a:pt x="18007" y="21600"/>
                </a:cubicBezTo>
                <a:cubicBezTo>
                  <a:pt x="18321" y="21600"/>
                  <a:pt x="18596" y="21238"/>
                  <a:pt x="18596" y="20802"/>
                </a:cubicBezTo>
                <a:lnTo>
                  <a:pt x="18596" y="18681"/>
                </a:lnTo>
                <a:lnTo>
                  <a:pt x="21025" y="18681"/>
                </a:lnTo>
                <a:cubicBezTo>
                  <a:pt x="21339" y="18681"/>
                  <a:pt x="21600" y="18300"/>
                  <a:pt x="21600" y="17864"/>
                </a:cubicBezTo>
                <a:lnTo>
                  <a:pt x="21600" y="817"/>
                </a:lnTo>
                <a:cubicBezTo>
                  <a:pt x="21555" y="319"/>
                  <a:pt x="21283" y="0"/>
                  <a:pt x="20968" y="0"/>
                </a:cubicBezTo>
                <a:lnTo>
                  <a:pt x="590" y="0"/>
                </a:lnTo>
                <a:close/>
                <a:moveTo>
                  <a:pt x="1165" y="1615"/>
                </a:moveTo>
                <a:lnTo>
                  <a:pt x="20435" y="1615"/>
                </a:lnTo>
                <a:lnTo>
                  <a:pt x="20435" y="17066"/>
                </a:lnTo>
                <a:lnTo>
                  <a:pt x="1165" y="17066"/>
                </a:lnTo>
                <a:lnTo>
                  <a:pt x="1165" y="1615"/>
                </a:lnTo>
                <a:close/>
                <a:moveTo>
                  <a:pt x="3733" y="4982"/>
                </a:moveTo>
                <a:cubicBezTo>
                  <a:pt x="3419" y="4982"/>
                  <a:pt x="3144" y="5363"/>
                  <a:pt x="3144" y="5799"/>
                </a:cubicBezTo>
                <a:cubicBezTo>
                  <a:pt x="3144" y="6235"/>
                  <a:pt x="3419" y="6597"/>
                  <a:pt x="3733" y="6597"/>
                </a:cubicBezTo>
                <a:lnTo>
                  <a:pt x="14554" y="6597"/>
                </a:lnTo>
                <a:cubicBezTo>
                  <a:pt x="14869" y="6597"/>
                  <a:pt x="15130" y="6235"/>
                  <a:pt x="15130" y="5799"/>
                </a:cubicBezTo>
                <a:cubicBezTo>
                  <a:pt x="15130" y="5363"/>
                  <a:pt x="14869" y="4982"/>
                  <a:pt x="14554" y="4982"/>
                </a:cubicBezTo>
                <a:lnTo>
                  <a:pt x="3733" y="4982"/>
                </a:lnTo>
                <a:close/>
                <a:moveTo>
                  <a:pt x="18232" y="5001"/>
                </a:moveTo>
                <a:cubicBezTo>
                  <a:pt x="18052" y="4939"/>
                  <a:pt x="17833" y="5067"/>
                  <a:pt x="17698" y="5254"/>
                </a:cubicBezTo>
                <a:cubicBezTo>
                  <a:pt x="17653" y="5316"/>
                  <a:pt x="17645" y="5308"/>
                  <a:pt x="17600" y="5371"/>
                </a:cubicBezTo>
                <a:cubicBezTo>
                  <a:pt x="17600" y="5433"/>
                  <a:pt x="17558" y="5425"/>
                  <a:pt x="17558" y="5488"/>
                </a:cubicBezTo>
                <a:cubicBezTo>
                  <a:pt x="17558" y="5550"/>
                  <a:pt x="17516" y="5624"/>
                  <a:pt x="17516" y="5624"/>
                </a:cubicBezTo>
                <a:cubicBezTo>
                  <a:pt x="17516" y="5686"/>
                  <a:pt x="17516" y="5737"/>
                  <a:pt x="17516" y="5799"/>
                </a:cubicBezTo>
                <a:cubicBezTo>
                  <a:pt x="17516" y="5986"/>
                  <a:pt x="17563" y="6239"/>
                  <a:pt x="17698" y="6363"/>
                </a:cubicBezTo>
                <a:cubicBezTo>
                  <a:pt x="17698" y="6425"/>
                  <a:pt x="17738" y="6437"/>
                  <a:pt x="17782" y="6499"/>
                </a:cubicBezTo>
                <a:cubicBezTo>
                  <a:pt x="17827" y="6499"/>
                  <a:pt x="17836" y="6558"/>
                  <a:pt x="17881" y="6558"/>
                </a:cubicBezTo>
                <a:cubicBezTo>
                  <a:pt x="17926" y="6558"/>
                  <a:pt x="17965" y="6616"/>
                  <a:pt x="17965" y="6616"/>
                </a:cubicBezTo>
                <a:cubicBezTo>
                  <a:pt x="18010" y="6616"/>
                  <a:pt x="18060" y="6616"/>
                  <a:pt x="18105" y="6616"/>
                </a:cubicBezTo>
                <a:cubicBezTo>
                  <a:pt x="18150" y="6616"/>
                  <a:pt x="18187" y="6616"/>
                  <a:pt x="18232" y="6616"/>
                </a:cubicBezTo>
                <a:cubicBezTo>
                  <a:pt x="18276" y="6616"/>
                  <a:pt x="18330" y="6620"/>
                  <a:pt x="18330" y="6558"/>
                </a:cubicBezTo>
                <a:cubicBezTo>
                  <a:pt x="18375" y="6558"/>
                  <a:pt x="18414" y="6499"/>
                  <a:pt x="18414" y="6499"/>
                </a:cubicBezTo>
                <a:cubicBezTo>
                  <a:pt x="18459" y="6499"/>
                  <a:pt x="18453" y="6426"/>
                  <a:pt x="18498" y="6363"/>
                </a:cubicBezTo>
                <a:cubicBezTo>
                  <a:pt x="18588" y="6239"/>
                  <a:pt x="18681" y="5986"/>
                  <a:pt x="18681" y="5799"/>
                </a:cubicBezTo>
                <a:cubicBezTo>
                  <a:pt x="18681" y="5612"/>
                  <a:pt x="18633" y="5379"/>
                  <a:pt x="18498" y="5254"/>
                </a:cubicBezTo>
                <a:cubicBezTo>
                  <a:pt x="18453" y="5192"/>
                  <a:pt x="18459" y="5180"/>
                  <a:pt x="18414" y="5118"/>
                </a:cubicBezTo>
                <a:cubicBezTo>
                  <a:pt x="18369" y="5118"/>
                  <a:pt x="18375" y="5059"/>
                  <a:pt x="18330" y="5059"/>
                </a:cubicBezTo>
                <a:cubicBezTo>
                  <a:pt x="18285" y="5059"/>
                  <a:pt x="18232" y="5001"/>
                  <a:pt x="18232" y="5001"/>
                </a:cubicBezTo>
                <a:close/>
                <a:moveTo>
                  <a:pt x="3733" y="8718"/>
                </a:moveTo>
                <a:cubicBezTo>
                  <a:pt x="3419" y="8718"/>
                  <a:pt x="3144" y="9099"/>
                  <a:pt x="3144" y="9535"/>
                </a:cubicBezTo>
                <a:cubicBezTo>
                  <a:pt x="3144" y="9971"/>
                  <a:pt x="3419" y="10333"/>
                  <a:pt x="3733" y="10333"/>
                </a:cubicBezTo>
                <a:lnTo>
                  <a:pt x="14554" y="10333"/>
                </a:lnTo>
                <a:cubicBezTo>
                  <a:pt x="14869" y="10333"/>
                  <a:pt x="15130" y="9971"/>
                  <a:pt x="15130" y="9535"/>
                </a:cubicBezTo>
                <a:cubicBezTo>
                  <a:pt x="15130" y="9099"/>
                  <a:pt x="14869" y="8718"/>
                  <a:pt x="14554" y="8718"/>
                </a:cubicBezTo>
                <a:lnTo>
                  <a:pt x="3733" y="8718"/>
                </a:lnTo>
                <a:close/>
                <a:moveTo>
                  <a:pt x="18232" y="8737"/>
                </a:moveTo>
                <a:cubicBezTo>
                  <a:pt x="18052" y="8675"/>
                  <a:pt x="17833" y="8803"/>
                  <a:pt x="17698" y="8990"/>
                </a:cubicBezTo>
                <a:cubicBezTo>
                  <a:pt x="17608" y="9115"/>
                  <a:pt x="17516" y="9348"/>
                  <a:pt x="17516" y="9535"/>
                </a:cubicBezTo>
                <a:cubicBezTo>
                  <a:pt x="17516" y="9597"/>
                  <a:pt x="17516" y="9667"/>
                  <a:pt x="17516" y="9730"/>
                </a:cubicBezTo>
                <a:cubicBezTo>
                  <a:pt x="17516" y="9730"/>
                  <a:pt x="17558" y="9784"/>
                  <a:pt x="17558" y="9846"/>
                </a:cubicBezTo>
                <a:cubicBezTo>
                  <a:pt x="17558" y="9909"/>
                  <a:pt x="17600" y="9983"/>
                  <a:pt x="17600" y="9983"/>
                </a:cubicBezTo>
                <a:cubicBezTo>
                  <a:pt x="17600" y="10045"/>
                  <a:pt x="17653" y="10037"/>
                  <a:pt x="17698" y="10099"/>
                </a:cubicBezTo>
                <a:cubicBezTo>
                  <a:pt x="17788" y="10224"/>
                  <a:pt x="17970" y="10352"/>
                  <a:pt x="18105" y="10352"/>
                </a:cubicBezTo>
                <a:cubicBezTo>
                  <a:pt x="18150" y="10352"/>
                  <a:pt x="18187" y="10352"/>
                  <a:pt x="18232" y="10352"/>
                </a:cubicBezTo>
                <a:cubicBezTo>
                  <a:pt x="18276" y="10352"/>
                  <a:pt x="18330" y="10356"/>
                  <a:pt x="18330" y="10294"/>
                </a:cubicBezTo>
                <a:cubicBezTo>
                  <a:pt x="18375" y="10294"/>
                  <a:pt x="18414" y="10236"/>
                  <a:pt x="18414" y="10236"/>
                </a:cubicBezTo>
                <a:cubicBezTo>
                  <a:pt x="18459" y="10236"/>
                  <a:pt x="18453" y="10162"/>
                  <a:pt x="18498" y="10099"/>
                </a:cubicBezTo>
                <a:cubicBezTo>
                  <a:pt x="18543" y="10037"/>
                  <a:pt x="18552" y="10045"/>
                  <a:pt x="18596" y="9983"/>
                </a:cubicBezTo>
                <a:cubicBezTo>
                  <a:pt x="18596" y="9920"/>
                  <a:pt x="18639" y="9909"/>
                  <a:pt x="18639" y="9846"/>
                </a:cubicBezTo>
                <a:cubicBezTo>
                  <a:pt x="18639" y="9784"/>
                  <a:pt x="18681" y="9730"/>
                  <a:pt x="18681" y="9730"/>
                </a:cubicBezTo>
                <a:cubicBezTo>
                  <a:pt x="18681" y="9667"/>
                  <a:pt x="18681" y="9597"/>
                  <a:pt x="18681" y="9535"/>
                </a:cubicBezTo>
                <a:cubicBezTo>
                  <a:pt x="18681" y="9348"/>
                  <a:pt x="18633" y="9115"/>
                  <a:pt x="18498" y="8990"/>
                </a:cubicBezTo>
                <a:cubicBezTo>
                  <a:pt x="18453" y="8928"/>
                  <a:pt x="18459" y="8916"/>
                  <a:pt x="18414" y="8854"/>
                </a:cubicBezTo>
                <a:cubicBezTo>
                  <a:pt x="18369" y="8854"/>
                  <a:pt x="18375" y="8796"/>
                  <a:pt x="18330" y="8796"/>
                </a:cubicBezTo>
                <a:cubicBezTo>
                  <a:pt x="18285" y="8796"/>
                  <a:pt x="18232" y="8737"/>
                  <a:pt x="18232" y="8737"/>
                </a:cubicBezTo>
                <a:close/>
                <a:moveTo>
                  <a:pt x="3733" y="13077"/>
                </a:moveTo>
                <a:cubicBezTo>
                  <a:pt x="3419" y="13077"/>
                  <a:pt x="3144" y="13458"/>
                  <a:pt x="3144" y="13894"/>
                </a:cubicBezTo>
                <a:cubicBezTo>
                  <a:pt x="3144" y="14330"/>
                  <a:pt x="3419" y="14692"/>
                  <a:pt x="3733" y="14692"/>
                </a:cubicBezTo>
                <a:lnTo>
                  <a:pt x="14554" y="14692"/>
                </a:lnTo>
                <a:cubicBezTo>
                  <a:pt x="14869" y="14692"/>
                  <a:pt x="15130" y="14330"/>
                  <a:pt x="15130" y="13894"/>
                </a:cubicBezTo>
                <a:cubicBezTo>
                  <a:pt x="15130" y="13458"/>
                  <a:pt x="14869" y="13077"/>
                  <a:pt x="14554" y="13077"/>
                </a:cubicBezTo>
                <a:lnTo>
                  <a:pt x="3733" y="13077"/>
                </a:lnTo>
                <a:close/>
                <a:moveTo>
                  <a:pt x="18232" y="13096"/>
                </a:moveTo>
                <a:cubicBezTo>
                  <a:pt x="18052" y="13034"/>
                  <a:pt x="17833" y="13162"/>
                  <a:pt x="17698" y="13349"/>
                </a:cubicBezTo>
                <a:cubicBezTo>
                  <a:pt x="17608" y="13474"/>
                  <a:pt x="17516" y="13707"/>
                  <a:pt x="17516" y="13894"/>
                </a:cubicBezTo>
                <a:cubicBezTo>
                  <a:pt x="17516" y="14081"/>
                  <a:pt x="17563" y="14334"/>
                  <a:pt x="17698" y="14458"/>
                </a:cubicBezTo>
                <a:cubicBezTo>
                  <a:pt x="17698" y="14521"/>
                  <a:pt x="17738" y="14595"/>
                  <a:pt x="17782" y="14595"/>
                </a:cubicBezTo>
                <a:cubicBezTo>
                  <a:pt x="17827" y="14595"/>
                  <a:pt x="17836" y="14653"/>
                  <a:pt x="17881" y="14653"/>
                </a:cubicBezTo>
                <a:cubicBezTo>
                  <a:pt x="17926" y="14653"/>
                  <a:pt x="17965" y="14711"/>
                  <a:pt x="17965" y="14711"/>
                </a:cubicBezTo>
                <a:cubicBezTo>
                  <a:pt x="18010" y="14711"/>
                  <a:pt x="18060" y="14711"/>
                  <a:pt x="18105" y="14711"/>
                </a:cubicBezTo>
                <a:cubicBezTo>
                  <a:pt x="18150" y="14711"/>
                  <a:pt x="18187" y="14711"/>
                  <a:pt x="18232" y="14711"/>
                </a:cubicBezTo>
                <a:cubicBezTo>
                  <a:pt x="18276" y="14711"/>
                  <a:pt x="18330" y="14715"/>
                  <a:pt x="18330" y="14653"/>
                </a:cubicBezTo>
                <a:cubicBezTo>
                  <a:pt x="18375" y="14653"/>
                  <a:pt x="18414" y="14595"/>
                  <a:pt x="18414" y="14595"/>
                </a:cubicBezTo>
                <a:cubicBezTo>
                  <a:pt x="18459" y="14595"/>
                  <a:pt x="18453" y="14521"/>
                  <a:pt x="18498" y="14458"/>
                </a:cubicBezTo>
                <a:cubicBezTo>
                  <a:pt x="18543" y="14396"/>
                  <a:pt x="18552" y="14404"/>
                  <a:pt x="18596" y="14342"/>
                </a:cubicBezTo>
                <a:cubicBezTo>
                  <a:pt x="18596" y="14279"/>
                  <a:pt x="18639" y="14268"/>
                  <a:pt x="18639" y="14205"/>
                </a:cubicBezTo>
                <a:cubicBezTo>
                  <a:pt x="18639" y="14143"/>
                  <a:pt x="18681" y="14089"/>
                  <a:pt x="18681" y="14089"/>
                </a:cubicBezTo>
                <a:cubicBezTo>
                  <a:pt x="18681" y="14026"/>
                  <a:pt x="18681" y="13956"/>
                  <a:pt x="18681" y="13894"/>
                </a:cubicBezTo>
                <a:cubicBezTo>
                  <a:pt x="18681" y="13707"/>
                  <a:pt x="18633" y="13474"/>
                  <a:pt x="18498" y="13349"/>
                </a:cubicBezTo>
                <a:cubicBezTo>
                  <a:pt x="18453" y="13287"/>
                  <a:pt x="18459" y="13275"/>
                  <a:pt x="18414" y="13213"/>
                </a:cubicBezTo>
                <a:cubicBezTo>
                  <a:pt x="18369" y="13213"/>
                  <a:pt x="18375" y="13154"/>
                  <a:pt x="18330" y="13155"/>
                </a:cubicBezTo>
                <a:cubicBezTo>
                  <a:pt x="18285" y="13155"/>
                  <a:pt x="18232" y="13096"/>
                  <a:pt x="18232" y="1309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3" name="Form"/>
          <p:cNvSpPr/>
          <p:nvPr/>
        </p:nvSpPr>
        <p:spPr>
          <a:xfrm>
            <a:off x="6356350" y="4470400"/>
            <a:ext cx="194866" cy="30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86" y="0"/>
                </a:moveTo>
                <a:cubicBezTo>
                  <a:pt x="4425" y="0"/>
                  <a:pt x="0" y="2880"/>
                  <a:pt x="0" y="6397"/>
                </a:cubicBezTo>
                <a:lnTo>
                  <a:pt x="0" y="15189"/>
                </a:lnTo>
                <a:cubicBezTo>
                  <a:pt x="0" y="18706"/>
                  <a:pt x="4496" y="21600"/>
                  <a:pt x="9986" y="21600"/>
                </a:cubicBezTo>
                <a:lnTo>
                  <a:pt x="11614" y="21600"/>
                </a:lnTo>
                <a:cubicBezTo>
                  <a:pt x="17104" y="21600"/>
                  <a:pt x="21600" y="18751"/>
                  <a:pt x="21600" y="15189"/>
                </a:cubicBezTo>
                <a:lnTo>
                  <a:pt x="21600" y="6397"/>
                </a:lnTo>
                <a:cubicBezTo>
                  <a:pt x="21600" y="2880"/>
                  <a:pt x="17104" y="0"/>
                  <a:pt x="11614" y="0"/>
                </a:cubicBezTo>
                <a:lnTo>
                  <a:pt x="9986" y="0"/>
                </a:lnTo>
                <a:close/>
                <a:moveTo>
                  <a:pt x="9986" y="1212"/>
                </a:moveTo>
                <a:lnTo>
                  <a:pt x="11614" y="1212"/>
                </a:lnTo>
                <a:cubicBezTo>
                  <a:pt x="16118" y="1212"/>
                  <a:pt x="19774" y="3568"/>
                  <a:pt x="19774" y="6453"/>
                </a:cubicBezTo>
                <a:lnTo>
                  <a:pt x="19774" y="15245"/>
                </a:lnTo>
                <a:cubicBezTo>
                  <a:pt x="19774" y="18131"/>
                  <a:pt x="16119" y="20473"/>
                  <a:pt x="11614" y="20473"/>
                </a:cubicBezTo>
                <a:lnTo>
                  <a:pt x="9986" y="20473"/>
                </a:lnTo>
                <a:cubicBezTo>
                  <a:pt x="5481" y="20473"/>
                  <a:pt x="1826" y="18131"/>
                  <a:pt x="1826" y="15245"/>
                </a:cubicBezTo>
                <a:lnTo>
                  <a:pt x="1826" y="6453"/>
                </a:lnTo>
                <a:cubicBezTo>
                  <a:pt x="1826" y="3568"/>
                  <a:pt x="5481" y="1212"/>
                  <a:pt x="9986" y="1212"/>
                </a:cubicBezTo>
                <a:close/>
                <a:moveTo>
                  <a:pt x="10778" y="4058"/>
                </a:moveTo>
                <a:cubicBezTo>
                  <a:pt x="10285" y="4058"/>
                  <a:pt x="9854" y="4334"/>
                  <a:pt x="9854" y="4650"/>
                </a:cubicBezTo>
                <a:lnTo>
                  <a:pt x="9854" y="8877"/>
                </a:lnTo>
                <a:cubicBezTo>
                  <a:pt x="9854" y="9192"/>
                  <a:pt x="10285" y="9468"/>
                  <a:pt x="10778" y="9468"/>
                </a:cubicBezTo>
                <a:cubicBezTo>
                  <a:pt x="11271" y="9468"/>
                  <a:pt x="11680" y="9237"/>
                  <a:pt x="11680" y="8877"/>
                </a:cubicBezTo>
                <a:lnTo>
                  <a:pt x="11680" y="4650"/>
                </a:lnTo>
                <a:cubicBezTo>
                  <a:pt x="11680" y="4334"/>
                  <a:pt x="11271" y="4058"/>
                  <a:pt x="10778" y="405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4" name="Form"/>
          <p:cNvSpPr/>
          <p:nvPr/>
        </p:nvSpPr>
        <p:spPr>
          <a:xfrm>
            <a:off x="7600950" y="4495800"/>
            <a:ext cx="310352" cy="259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600" extrusionOk="0">
                <a:moveTo>
                  <a:pt x="2316" y="0"/>
                </a:moveTo>
                <a:cubicBezTo>
                  <a:pt x="2008" y="0"/>
                  <a:pt x="1737" y="323"/>
                  <a:pt x="1738" y="693"/>
                </a:cubicBezTo>
                <a:lnTo>
                  <a:pt x="1738" y="13564"/>
                </a:lnTo>
                <a:cubicBezTo>
                  <a:pt x="1605" y="13670"/>
                  <a:pt x="1479" y="13835"/>
                  <a:pt x="1435" y="13993"/>
                </a:cubicBezTo>
                <a:lnTo>
                  <a:pt x="16" y="20758"/>
                </a:lnTo>
                <a:cubicBezTo>
                  <a:pt x="-28" y="20970"/>
                  <a:pt x="24" y="21177"/>
                  <a:pt x="112" y="21336"/>
                </a:cubicBezTo>
                <a:cubicBezTo>
                  <a:pt x="201" y="21494"/>
                  <a:pt x="377" y="21600"/>
                  <a:pt x="553" y="21600"/>
                </a:cubicBezTo>
                <a:lnTo>
                  <a:pt x="20949" y="21600"/>
                </a:lnTo>
                <a:cubicBezTo>
                  <a:pt x="21126" y="21600"/>
                  <a:pt x="21302" y="21494"/>
                  <a:pt x="21390" y="21336"/>
                </a:cubicBezTo>
                <a:cubicBezTo>
                  <a:pt x="21478" y="21178"/>
                  <a:pt x="21572" y="20970"/>
                  <a:pt x="21528" y="20758"/>
                </a:cubicBezTo>
                <a:lnTo>
                  <a:pt x="20109" y="13993"/>
                </a:lnTo>
                <a:cubicBezTo>
                  <a:pt x="20065" y="13782"/>
                  <a:pt x="19939" y="13617"/>
                  <a:pt x="19806" y="13564"/>
                </a:cubicBezTo>
                <a:lnTo>
                  <a:pt x="19806" y="693"/>
                </a:lnTo>
                <a:cubicBezTo>
                  <a:pt x="19806" y="323"/>
                  <a:pt x="19536" y="0"/>
                  <a:pt x="19228" y="0"/>
                </a:cubicBezTo>
                <a:lnTo>
                  <a:pt x="2316" y="0"/>
                </a:lnTo>
                <a:close/>
                <a:moveTo>
                  <a:pt x="2839" y="1320"/>
                </a:moveTo>
                <a:lnTo>
                  <a:pt x="18663" y="1320"/>
                </a:lnTo>
                <a:lnTo>
                  <a:pt x="18663" y="13465"/>
                </a:lnTo>
                <a:lnTo>
                  <a:pt x="2839" y="13465"/>
                </a:lnTo>
                <a:lnTo>
                  <a:pt x="2839" y="1320"/>
                </a:lnTo>
                <a:close/>
                <a:moveTo>
                  <a:pt x="2399" y="14785"/>
                </a:moveTo>
                <a:lnTo>
                  <a:pt x="19104" y="14785"/>
                </a:lnTo>
                <a:lnTo>
                  <a:pt x="20247" y="20230"/>
                </a:lnTo>
                <a:lnTo>
                  <a:pt x="1256" y="20230"/>
                </a:lnTo>
                <a:lnTo>
                  <a:pt x="2399" y="14785"/>
                </a:lnTo>
                <a:close/>
                <a:moveTo>
                  <a:pt x="3225" y="15313"/>
                </a:moveTo>
                <a:cubicBezTo>
                  <a:pt x="2916" y="15313"/>
                  <a:pt x="2646" y="15637"/>
                  <a:pt x="2647" y="16006"/>
                </a:cubicBezTo>
                <a:cubicBezTo>
                  <a:pt x="2647" y="16376"/>
                  <a:pt x="2916" y="16683"/>
                  <a:pt x="3225" y="16683"/>
                </a:cubicBezTo>
                <a:lnTo>
                  <a:pt x="4051" y="16683"/>
                </a:lnTo>
                <a:cubicBezTo>
                  <a:pt x="4360" y="16683"/>
                  <a:pt x="4630" y="16376"/>
                  <a:pt x="4630" y="16006"/>
                </a:cubicBezTo>
                <a:cubicBezTo>
                  <a:pt x="4630" y="15636"/>
                  <a:pt x="4404" y="15313"/>
                  <a:pt x="4051" y="15313"/>
                </a:cubicBezTo>
                <a:lnTo>
                  <a:pt x="3225" y="15313"/>
                </a:lnTo>
                <a:close/>
                <a:moveTo>
                  <a:pt x="6310" y="15313"/>
                </a:moveTo>
                <a:cubicBezTo>
                  <a:pt x="6001" y="15313"/>
                  <a:pt x="5731" y="15637"/>
                  <a:pt x="5731" y="16006"/>
                </a:cubicBezTo>
                <a:cubicBezTo>
                  <a:pt x="5731" y="16376"/>
                  <a:pt x="6001" y="16683"/>
                  <a:pt x="6310" y="16683"/>
                </a:cubicBezTo>
                <a:lnTo>
                  <a:pt x="7136" y="16683"/>
                </a:lnTo>
                <a:cubicBezTo>
                  <a:pt x="7445" y="16683"/>
                  <a:pt x="7715" y="16376"/>
                  <a:pt x="7715" y="16006"/>
                </a:cubicBezTo>
                <a:cubicBezTo>
                  <a:pt x="7715" y="15636"/>
                  <a:pt x="7445" y="15313"/>
                  <a:pt x="7136" y="15313"/>
                </a:cubicBezTo>
                <a:lnTo>
                  <a:pt x="6310" y="15313"/>
                </a:lnTo>
                <a:close/>
                <a:moveTo>
                  <a:pt x="8954" y="15313"/>
                </a:moveTo>
                <a:cubicBezTo>
                  <a:pt x="8646" y="15313"/>
                  <a:pt x="8376" y="15637"/>
                  <a:pt x="8376" y="16006"/>
                </a:cubicBezTo>
                <a:cubicBezTo>
                  <a:pt x="8376" y="16376"/>
                  <a:pt x="8646" y="16683"/>
                  <a:pt x="8954" y="16683"/>
                </a:cubicBezTo>
                <a:lnTo>
                  <a:pt x="9780" y="16683"/>
                </a:lnTo>
                <a:cubicBezTo>
                  <a:pt x="10089" y="16683"/>
                  <a:pt x="10359" y="16376"/>
                  <a:pt x="10359" y="16006"/>
                </a:cubicBezTo>
                <a:cubicBezTo>
                  <a:pt x="10359" y="15636"/>
                  <a:pt x="10089" y="15313"/>
                  <a:pt x="9780" y="15313"/>
                </a:cubicBezTo>
                <a:lnTo>
                  <a:pt x="8954" y="15313"/>
                </a:lnTo>
                <a:close/>
                <a:moveTo>
                  <a:pt x="12039" y="15313"/>
                </a:moveTo>
                <a:cubicBezTo>
                  <a:pt x="11731" y="15313"/>
                  <a:pt x="11461" y="15637"/>
                  <a:pt x="11461" y="16006"/>
                </a:cubicBezTo>
                <a:cubicBezTo>
                  <a:pt x="11461" y="16376"/>
                  <a:pt x="11730" y="16683"/>
                  <a:pt x="12039" y="16683"/>
                </a:cubicBezTo>
                <a:lnTo>
                  <a:pt x="12865" y="16683"/>
                </a:lnTo>
                <a:cubicBezTo>
                  <a:pt x="13174" y="16683"/>
                  <a:pt x="13444" y="16376"/>
                  <a:pt x="13444" y="16006"/>
                </a:cubicBezTo>
                <a:cubicBezTo>
                  <a:pt x="13444" y="15636"/>
                  <a:pt x="13174" y="15313"/>
                  <a:pt x="12865" y="15313"/>
                </a:cubicBezTo>
                <a:lnTo>
                  <a:pt x="12039" y="15313"/>
                </a:lnTo>
                <a:close/>
                <a:moveTo>
                  <a:pt x="14683" y="15313"/>
                </a:moveTo>
                <a:cubicBezTo>
                  <a:pt x="14375" y="15313"/>
                  <a:pt x="14105" y="15637"/>
                  <a:pt x="14105" y="16006"/>
                </a:cubicBezTo>
                <a:cubicBezTo>
                  <a:pt x="14105" y="16376"/>
                  <a:pt x="14375" y="16683"/>
                  <a:pt x="14683" y="16683"/>
                </a:cubicBezTo>
                <a:lnTo>
                  <a:pt x="15510" y="16683"/>
                </a:lnTo>
                <a:cubicBezTo>
                  <a:pt x="15818" y="16683"/>
                  <a:pt x="16088" y="16376"/>
                  <a:pt x="16088" y="16006"/>
                </a:cubicBezTo>
                <a:cubicBezTo>
                  <a:pt x="16088" y="15636"/>
                  <a:pt x="15862" y="15313"/>
                  <a:pt x="15510" y="15313"/>
                </a:cubicBezTo>
                <a:lnTo>
                  <a:pt x="14683" y="15313"/>
                </a:lnTo>
                <a:close/>
                <a:moveTo>
                  <a:pt x="17768" y="15313"/>
                </a:moveTo>
                <a:cubicBezTo>
                  <a:pt x="17460" y="15313"/>
                  <a:pt x="17190" y="15637"/>
                  <a:pt x="17190" y="16006"/>
                </a:cubicBezTo>
                <a:cubicBezTo>
                  <a:pt x="17190" y="16376"/>
                  <a:pt x="17460" y="16683"/>
                  <a:pt x="17768" y="16683"/>
                </a:cubicBezTo>
                <a:lnTo>
                  <a:pt x="18594" y="16683"/>
                </a:lnTo>
                <a:cubicBezTo>
                  <a:pt x="18903" y="16683"/>
                  <a:pt x="19173" y="16376"/>
                  <a:pt x="19173" y="16006"/>
                </a:cubicBezTo>
                <a:cubicBezTo>
                  <a:pt x="19173" y="15636"/>
                  <a:pt x="18903" y="15313"/>
                  <a:pt x="18594" y="15313"/>
                </a:cubicBezTo>
                <a:lnTo>
                  <a:pt x="17768" y="15313"/>
                </a:lnTo>
                <a:close/>
                <a:moveTo>
                  <a:pt x="3225" y="17953"/>
                </a:moveTo>
                <a:cubicBezTo>
                  <a:pt x="2916" y="17953"/>
                  <a:pt x="2646" y="18277"/>
                  <a:pt x="2647" y="18646"/>
                </a:cubicBezTo>
                <a:cubicBezTo>
                  <a:pt x="2647" y="19016"/>
                  <a:pt x="2916" y="19323"/>
                  <a:pt x="3225" y="19323"/>
                </a:cubicBezTo>
                <a:lnTo>
                  <a:pt x="4051" y="19323"/>
                </a:lnTo>
                <a:cubicBezTo>
                  <a:pt x="4360" y="19323"/>
                  <a:pt x="4630" y="19016"/>
                  <a:pt x="4630" y="18646"/>
                </a:cubicBezTo>
                <a:cubicBezTo>
                  <a:pt x="4630" y="18277"/>
                  <a:pt x="4404" y="17953"/>
                  <a:pt x="4051" y="17953"/>
                </a:cubicBezTo>
                <a:lnTo>
                  <a:pt x="3225" y="17953"/>
                </a:lnTo>
                <a:close/>
                <a:moveTo>
                  <a:pt x="6310" y="17953"/>
                </a:moveTo>
                <a:cubicBezTo>
                  <a:pt x="6001" y="17953"/>
                  <a:pt x="5731" y="18277"/>
                  <a:pt x="5731" y="18646"/>
                </a:cubicBezTo>
                <a:cubicBezTo>
                  <a:pt x="5731" y="19016"/>
                  <a:pt x="6001" y="19323"/>
                  <a:pt x="6310" y="19323"/>
                </a:cubicBezTo>
                <a:lnTo>
                  <a:pt x="7136" y="19323"/>
                </a:lnTo>
                <a:cubicBezTo>
                  <a:pt x="7445" y="19323"/>
                  <a:pt x="7715" y="19016"/>
                  <a:pt x="7715" y="18646"/>
                </a:cubicBezTo>
                <a:cubicBezTo>
                  <a:pt x="7715" y="18277"/>
                  <a:pt x="7445" y="17953"/>
                  <a:pt x="7136" y="17953"/>
                </a:cubicBezTo>
                <a:lnTo>
                  <a:pt x="6310" y="17953"/>
                </a:lnTo>
                <a:close/>
                <a:moveTo>
                  <a:pt x="8954" y="17953"/>
                </a:moveTo>
                <a:cubicBezTo>
                  <a:pt x="8646" y="17953"/>
                  <a:pt x="8376" y="18277"/>
                  <a:pt x="8376" y="18646"/>
                </a:cubicBezTo>
                <a:cubicBezTo>
                  <a:pt x="8376" y="19016"/>
                  <a:pt x="8646" y="19323"/>
                  <a:pt x="8954" y="19323"/>
                </a:cubicBezTo>
                <a:lnTo>
                  <a:pt x="12480" y="19323"/>
                </a:lnTo>
                <a:cubicBezTo>
                  <a:pt x="12788" y="19323"/>
                  <a:pt x="13044" y="19016"/>
                  <a:pt x="13044" y="18646"/>
                </a:cubicBezTo>
                <a:cubicBezTo>
                  <a:pt x="13000" y="18277"/>
                  <a:pt x="12788" y="17953"/>
                  <a:pt x="12480" y="17953"/>
                </a:cubicBezTo>
                <a:lnTo>
                  <a:pt x="8954" y="17953"/>
                </a:lnTo>
                <a:close/>
                <a:moveTo>
                  <a:pt x="14683" y="17953"/>
                </a:moveTo>
                <a:cubicBezTo>
                  <a:pt x="14375" y="17953"/>
                  <a:pt x="14105" y="18277"/>
                  <a:pt x="14105" y="18646"/>
                </a:cubicBezTo>
                <a:cubicBezTo>
                  <a:pt x="14105" y="19016"/>
                  <a:pt x="14375" y="19323"/>
                  <a:pt x="14683" y="19323"/>
                </a:cubicBezTo>
                <a:lnTo>
                  <a:pt x="15510" y="19323"/>
                </a:lnTo>
                <a:cubicBezTo>
                  <a:pt x="15818" y="19323"/>
                  <a:pt x="16088" y="19016"/>
                  <a:pt x="16088" y="18646"/>
                </a:cubicBezTo>
                <a:cubicBezTo>
                  <a:pt x="16088" y="18277"/>
                  <a:pt x="15862" y="17953"/>
                  <a:pt x="15510" y="17953"/>
                </a:cubicBezTo>
                <a:lnTo>
                  <a:pt x="14683" y="17953"/>
                </a:lnTo>
                <a:close/>
                <a:moveTo>
                  <a:pt x="17768" y="17953"/>
                </a:moveTo>
                <a:cubicBezTo>
                  <a:pt x="17460" y="17953"/>
                  <a:pt x="17190" y="18277"/>
                  <a:pt x="17190" y="18646"/>
                </a:cubicBezTo>
                <a:cubicBezTo>
                  <a:pt x="17190" y="19016"/>
                  <a:pt x="17460" y="19323"/>
                  <a:pt x="17768" y="19323"/>
                </a:cubicBezTo>
                <a:lnTo>
                  <a:pt x="18594" y="19323"/>
                </a:lnTo>
                <a:cubicBezTo>
                  <a:pt x="18903" y="19323"/>
                  <a:pt x="19173" y="19016"/>
                  <a:pt x="19173" y="18646"/>
                </a:cubicBezTo>
                <a:cubicBezTo>
                  <a:pt x="19173" y="18277"/>
                  <a:pt x="18903" y="17953"/>
                  <a:pt x="18594" y="17953"/>
                </a:cubicBezTo>
                <a:lnTo>
                  <a:pt x="17768" y="17953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5" name="Form"/>
          <p:cNvSpPr/>
          <p:nvPr/>
        </p:nvSpPr>
        <p:spPr>
          <a:xfrm>
            <a:off x="7023100" y="4470400"/>
            <a:ext cx="16954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69" y="0"/>
                </a:moveTo>
                <a:lnTo>
                  <a:pt x="9951" y="0"/>
                </a:lnTo>
                <a:cubicBezTo>
                  <a:pt x="4449" y="0"/>
                  <a:pt x="0" y="2475"/>
                  <a:pt x="0" y="5535"/>
                </a:cubicBezTo>
                <a:lnTo>
                  <a:pt x="0" y="13050"/>
                </a:lnTo>
                <a:cubicBezTo>
                  <a:pt x="0" y="16065"/>
                  <a:pt x="4288" y="18495"/>
                  <a:pt x="9708" y="18585"/>
                </a:cubicBezTo>
                <a:lnTo>
                  <a:pt x="9789" y="19530"/>
                </a:lnTo>
                <a:cubicBezTo>
                  <a:pt x="9789" y="20655"/>
                  <a:pt x="11488" y="21600"/>
                  <a:pt x="13510" y="21600"/>
                </a:cubicBezTo>
                <a:cubicBezTo>
                  <a:pt x="14076" y="21600"/>
                  <a:pt x="14562" y="21330"/>
                  <a:pt x="14562" y="21015"/>
                </a:cubicBezTo>
                <a:cubicBezTo>
                  <a:pt x="14562" y="20700"/>
                  <a:pt x="14076" y="20430"/>
                  <a:pt x="13510" y="20430"/>
                </a:cubicBezTo>
                <a:cubicBezTo>
                  <a:pt x="12620" y="20430"/>
                  <a:pt x="11892" y="20025"/>
                  <a:pt x="11892" y="19530"/>
                </a:cubicBezTo>
                <a:cubicBezTo>
                  <a:pt x="11892" y="19530"/>
                  <a:pt x="11892" y="19530"/>
                  <a:pt x="11892" y="19530"/>
                </a:cubicBezTo>
                <a:lnTo>
                  <a:pt x="11811" y="18630"/>
                </a:lnTo>
                <a:cubicBezTo>
                  <a:pt x="17231" y="18585"/>
                  <a:pt x="21600" y="16110"/>
                  <a:pt x="21600" y="13095"/>
                </a:cubicBezTo>
                <a:lnTo>
                  <a:pt x="21600" y="5580"/>
                </a:lnTo>
                <a:cubicBezTo>
                  <a:pt x="21519" y="2475"/>
                  <a:pt x="17070" y="0"/>
                  <a:pt x="11569" y="0"/>
                </a:cubicBezTo>
                <a:close/>
                <a:moveTo>
                  <a:pt x="19416" y="5175"/>
                </a:moveTo>
                <a:lnTo>
                  <a:pt x="11811" y="5175"/>
                </a:lnTo>
                <a:lnTo>
                  <a:pt x="11811" y="1170"/>
                </a:lnTo>
                <a:cubicBezTo>
                  <a:pt x="15856" y="1215"/>
                  <a:pt x="19092" y="2970"/>
                  <a:pt x="19416" y="5175"/>
                </a:cubicBezTo>
                <a:close/>
                <a:moveTo>
                  <a:pt x="9708" y="1170"/>
                </a:moveTo>
                <a:lnTo>
                  <a:pt x="9708" y="5175"/>
                </a:lnTo>
                <a:lnTo>
                  <a:pt x="2103" y="5175"/>
                </a:lnTo>
                <a:cubicBezTo>
                  <a:pt x="2427" y="2970"/>
                  <a:pt x="5744" y="1215"/>
                  <a:pt x="9708" y="1170"/>
                </a:cubicBezTo>
                <a:close/>
                <a:moveTo>
                  <a:pt x="11569" y="17460"/>
                </a:moveTo>
                <a:lnTo>
                  <a:pt x="9951" y="17460"/>
                </a:lnTo>
                <a:cubicBezTo>
                  <a:pt x="5582" y="17460"/>
                  <a:pt x="2022" y="15480"/>
                  <a:pt x="2022" y="13050"/>
                </a:cubicBezTo>
                <a:lnTo>
                  <a:pt x="2022" y="6300"/>
                </a:lnTo>
                <a:lnTo>
                  <a:pt x="10760" y="6300"/>
                </a:lnTo>
                <a:lnTo>
                  <a:pt x="19497" y="6300"/>
                </a:lnTo>
                <a:lnTo>
                  <a:pt x="19497" y="13050"/>
                </a:lnTo>
                <a:cubicBezTo>
                  <a:pt x="19497" y="15480"/>
                  <a:pt x="15937" y="17460"/>
                  <a:pt x="11569" y="174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6" name="Form"/>
          <p:cNvSpPr/>
          <p:nvPr/>
        </p:nvSpPr>
        <p:spPr>
          <a:xfrm>
            <a:off x="8261350" y="4521200"/>
            <a:ext cx="304225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2292" y="0"/>
                </a:moveTo>
                <a:cubicBezTo>
                  <a:pt x="1032" y="0"/>
                  <a:pt x="0" y="1432"/>
                  <a:pt x="0" y="3181"/>
                </a:cubicBezTo>
                <a:lnTo>
                  <a:pt x="0" y="18419"/>
                </a:lnTo>
                <a:cubicBezTo>
                  <a:pt x="0" y="20168"/>
                  <a:pt x="1032" y="21600"/>
                  <a:pt x="2292" y="21600"/>
                </a:cubicBezTo>
                <a:lnTo>
                  <a:pt x="19263" y="21600"/>
                </a:lnTo>
                <a:cubicBezTo>
                  <a:pt x="20523" y="21600"/>
                  <a:pt x="21555" y="20168"/>
                  <a:pt x="21555" y="18419"/>
                </a:cubicBezTo>
                <a:lnTo>
                  <a:pt x="21555" y="3181"/>
                </a:lnTo>
                <a:cubicBezTo>
                  <a:pt x="21600" y="1432"/>
                  <a:pt x="20568" y="0"/>
                  <a:pt x="19263" y="0"/>
                </a:cubicBezTo>
                <a:lnTo>
                  <a:pt x="2292" y="0"/>
                </a:lnTo>
                <a:close/>
                <a:moveTo>
                  <a:pt x="2292" y="1561"/>
                </a:moveTo>
                <a:lnTo>
                  <a:pt x="19263" y="1561"/>
                </a:lnTo>
                <a:cubicBezTo>
                  <a:pt x="19893" y="1561"/>
                  <a:pt x="20430" y="2306"/>
                  <a:pt x="20430" y="3181"/>
                </a:cubicBezTo>
                <a:lnTo>
                  <a:pt x="20430" y="18419"/>
                </a:lnTo>
                <a:cubicBezTo>
                  <a:pt x="20430" y="19294"/>
                  <a:pt x="19893" y="20039"/>
                  <a:pt x="19263" y="20039"/>
                </a:cubicBezTo>
                <a:lnTo>
                  <a:pt x="2292" y="20039"/>
                </a:lnTo>
                <a:cubicBezTo>
                  <a:pt x="1662" y="20039"/>
                  <a:pt x="1125" y="19294"/>
                  <a:pt x="1125" y="18419"/>
                </a:cubicBezTo>
                <a:lnTo>
                  <a:pt x="1125" y="3181"/>
                </a:lnTo>
                <a:cubicBezTo>
                  <a:pt x="1125" y="2306"/>
                  <a:pt x="1662" y="1561"/>
                  <a:pt x="2292" y="1561"/>
                </a:cubicBezTo>
                <a:close/>
                <a:moveTo>
                  <a:pt x="4640" y="3746"/>
                </a:moveTo>
                <a:cubicBezTo>
                  <a:pt x="4325" y="3746"/>
                  <a:pt x="4050" y="4129"/>
                  <a:pt x="4050" y="4566"/>
                </a:cubicBezTo>
                <a:lnTo>
                  <a:pt x="4050" y="16605"/>
                </a:lnTo>
                <a:cubicBezTo>
                  <a:pt x="4050" y="17042"/>
                  <a:pt x="4325" y="17424"/>
                  <a:pt x="4640" y="17424"/>
                </a:cubicBezTo>
                <a:lnTo>
                  <a:pt x="16915" y="17424"/>
                </a:lnTo>
                <a:cubicBezTo>
                  <a:pt x="17230" y="17424"/>
                  <a:pt x="17506" y="17042"/>
                  <a:pt x="17506" y="16605"/>
                </a:cubicBezTo>
                <a:lnTo>
                  <a:pt x="17506" y="4566"/>
                </a:lnTo>
                <a:cubicBezTo>
                  <a:pt x="17505" y="4129"/>
                  <a:pt x="17272" y="3746"/>
                  <a:pt x="16957" y="3746"/>
                </a:cubicBezTo>
                <a:lnTo>
                  <a:pt x="4640" y="3746"/>
                </a:lnTo>
                <a:close/>
                <a:moveTo>
                  <a:pt x="5259" y="5366"/>
                </a:moveTo>
                <a:lnTo>
                  <a:pt x="16381" y="5366"/>
                </a:lnTo>
                <a:lnTo>
                  <a:pt x="16381" y="15805"/>
                </a:lnTo>
                <a:lnTo>
                  <a:pt x="5259" y="15805"/>
                </a:lnTo>
                <a:lnTo>
                  <a:pt x="5259" y="5366"/>
                </a:lnTo>
                <a:close/>
                <a:moveTo>
                  <a:pt x="18898" y="5620"/>
                </a:moveTo>
                <a:cubicBezTo>
                  <a:pt x="18853" y="5620"/>
                  <a:pt x="18813" y="5616"/>
                  <a:pt x="18813" y="5678"/>
                </a:cubicBezTo>
                <a:cubicBezTo>
                  <a:pt x="18768" y="5678"/>
                  <a:pt x="18715" y="5737"/>
                  <a:pt x="18715" y="5737"/>
                </a:cubicBezTo>
                <a:cubicBezTo>
                  <a:pt x="18670" y="5737"/>
                  <a:pt x="18675" y="5811"/>
                  <a:pt x="18630" y="5873"/>
                </a:cubicBezTo>
                <a:cubicBezTo>
                  <a:pt x="18585" y="5936"/>
                  <a:pt x="18577" y="5928"/>
                  <a:pt x="18532" y="5990"/>
                </a:cubicBezTo>
                <a:cubicBezTo>
                  <a:pt x="18532" y="6053"/>
                  <a:pt x="18490" y="6064"/>
                  <a:pt x="18490" y="6127"/>
                </a:cubicBezTo>
                <a:cubicBezTo>
                  <a:pt x="18490" y="6189"/>
                  <a:pt x="18448" y="6244"/>
                  <a:pt x="18448" y="6244"/>
                </a:cubicBezTo>
                <a:cubicBezTo>
                  <a:pt x="18448" y="6306"/>
                  <a:pt x="18448" y="6377"/>
                  <a:pt x="18448" y="6439"/>
                </a:cubicBezTo>
                <a:cubicBezTo>
                  <a:pt x="18448" y="6626"/>
                  <a:pt x="18495" y="6860"/>
                  <a:pt x="18630" y="6985"/>
                </a:cubicBezTo>
                <a:cubicBezTo>
                  <a:pt x="18675" y="7048"/>
                  <a:pt x="18670" y="7059"/>
                  <a:pt x="18715" y="7122"/>
                </a:cubicBezTo>
                <a:cubicBezTo>
                  <a:pt x="18760" y="7122"/>
                  <a:pt x="18768" y="7181"/>
                  <a:pt x="18813" y="7180"/>
                </a:cubicBezTo>
                <a:cubicBezTo>
                  <a:pt x="18858" y="7180"/>
                  <a:pt x="18898" y="7239"/>
                  <a:pt x="18898" y="7239"/>
                </a:cubicBezTo>
                <a:cubicBezTo>
                  <a:pt x="18943" y="7239"/>
                  <a:pt x="18993" y="7239"/>
                  <a:pt x="19038" y="7239"/>
                </a:cubicBezTo>
                <a:cubicBezTo>
                  <a:pt x="19173" y="7239"/>
                  <a:pt x="19342" y="7173"/>
                  <a:pt x="19432" y="6985"/>
                </a:cubicBezTo>
                <a:cubicBezTo>
                  <a:pt x="19522" y="6860"/>
                  <a:pt x="19615" y="6626"/>
                  <a:pt x="19615" y="6439"/>
                </a:cubicBezTo>
                <a:cubicBezTo>
                  <a:pt x="19615" y="6377"/>
                  <a:pt x="19615" y="6306"/>
                  <a:pt x="19615" y="6244"/>
                </a:cubicBezTo>
                <a:cubicBezTo>
                  <a:pt x="19569" y="6182"/>
                  <a:pt x="19572" y="6189"/>
                  <a:pt x="19572" y="6127"/>
                </a:cubicBezTo>
                <a:cubicBezTo>
                  <a:pt x="19572" y="6064"/>
                  <a:pt x="19530" y="5990"/>
                  <a:pt x="19530" y="5990"/>
                </a:cubicBezTo>
                <a:cubicBezTo>
                  <a:pt x="19530" y="5928"/>
                  <a:pt x="19477" y="5936"/>
                  <a:pt x="19432" y="5873"/>
                </a:cubicBezTo>
                <a:cubicBezTo>
                  <a:pt x="19297" y="5686"/>
                  <a:pt x="19123" y="5620"/>
                  <a:pt x="18898" y="5620"/>
                </a:cubicBezTo>
                <a:close/>
                <a:moveTo>
                  <a:pt x="2517" y="5639"/>
                </a:moveTo>
                <a:cubicBezTo>
                  <a:pt x="2337" y="5577"/>
                  <a:pt x="2118" y="5705"/>
                  <a:pt x="1983" y="5893"/>
                </a:cubicBezTo>
                <a:cubicBezTo>
                  <a:pt x="1938" y="5955"/>
                  <a:pt x="1929" y="5947"/>
                  <a:pt x="1884" y="6010"/>
                </a:cubicBezTo>
                <a:cubicBezTo>
                  <a:pt x="1884" y="6072"/>
                  <a:pt x="1842" y="6064"/>
                  <a:pt x="1842" y="6127"/>
                </a:cubicBezTo>
                <a:cubicBezTo>
                  <a:pt x="1842" y="6189"/>
                  <a:pt x="1800" y="6263"/>
                  <a:pt x="1800" y="6263"/>
                </a:cubicBezTo>
                <a:cubicBezTo>
                  <a:pt x="1800" y="6326"/>
                  <a:pt x="1800" y="6377"/>
                  <a:pt x="1800" y="6439"/>
                </a:cubicBezTo>
                <a:cubicBezTo>
                  <a:pt x="1800" y="6501"/>
                  <a:pt x="1800" y="6572"/>
                  <a:pt x="1800" y="6634"/>
                </a:cubicBezTo>
                <a:cubicBezTo>
                  <a:pt x="1800" y="6697"/>
                  <a:pt x="1797" y="6751"/>
                  <a:pt x="1842" y="6751"/>
                </a:cubicBezTo>
                <a:cubicBezTo>
                  <a:pt x="1842" y="6814"/>
                  <a:pt x="1884" y="6888"/>
                  <a:pt x="1884" y="6888"/>
                </a:cubicBezTo>
                <a:cubicBezTo>
                  <a:pt x="1884" y="6950"/>
                  <a:pt x="1938" y="6942"/>
                  <a:pt x="1983" y="7005"/>
                </a:cubicBezTo>
                <a:cubicBezTo>
                  <a:pt x="2073" y="7130"/>
                  <a:pt x="2255" y="7259"/>
                  <a:pt x="2390" y="7259"/>
                </a:cubicBezTo>
                <a:cubicBezTo>
                  <a:pt x="2525" y="7259"/>
                  <a:pt x="2694" y="7192"/>
                  <a:pt x="2784" y="7005"/>
                </a:cubicBezTo>
                <a:cubicBezTo>
                  <a:pt x="2874" y="6880"/>
                  <a:pt x="2967" y="6626"/>
                  <a:pt x="2967" y="6439"/>
                </a:cubicBezTo>
                <a:cubicBezTo>
                  <a:pt x="2967" y="6377"/>
                  <a:pt x="2967" y="6326"/>
                  <a:pt x="2967" y="6263"/>
                </a:cubicBezTo>
                <a:cubicBezTo>
                  <a:pt x="2967" y="6201"/>
                  <a:pt x="2970" y="6189"/>
                  <a:pt x="2925" y="6127"/>
                </a:cubicBezTo>
                <a:cubicBezTo>
                  <a:pt x="2925" y="6064"/>
                  <a:pt x="2883" y="6010"/>
                  <a:pt x="2882" y="6010"/>
                </a:cubicBezTo>
                <a:cubicBezTo>
                  <a:pt x="2882" y="5947"/>
                  <a:pt x="2829" y="5955"/>
                  <a:pt x="2784" y="5893"/>
                </a:cubicBezTo>
                <a:cubicBezTo>
                  <a:pt x="2739" y="5830"/>
                  <a:pt x="2745" y="5819"/>
                  <a:pt x="2700" y="5756"/>
                </a:cubicBezTo>
                <a:cubicBezTo>
                  <a:pt x="2655" y="5756"/>
                  <a:pt x="2660" y="5698"/>
                  <a:pt x="2615" y="5698"/>
                </a:cubicBezTo>
                <a:cubicBezTo>
                  <a:pt x="2570" y="5698"/>
                  <a:pt x="2517" y="5639"/>
                  <a:pt x="2517" y="5639"/>
                </a:cubicBezTo>
                <a:close/>
                <a:moveTo>
                  <a:pt x="2250" y="8117"/>
                </a:moveTo>
                <a:cubicBezTo>
                  <a:pt x="2205" y="8117"/>
                  <a:pt x="2165" y="8113"/>
                  <a:pt x="2165" y="8176"/>
                </a:cubicBezTo>
                <a:cubicBezTo>
                  <a:pt x="2120" y="8176"/>
                  <a:pt x="2067" y="8234"/>
                  <a:pt x="2067" y="8234"/>
                </a:cubicBezTo>
                <a:cubicBezTo>
                  <a:pt x="2022" y="8234"/>
                  <a:pt x="2028" y="8308"/>
                  <a:pt x="1983" y="8371"/>
                </a:cubicBezTo>
                <a:cubicBezTo>
                  <a:pt x="1893" y="8496"/>
                  <a:pt x="1800" y="8749"/>
                  <a:pt x="1800" y="8937"/>
                </a:cubicBezTo>
                <a:cubicBezTo>
                  <a:pt x="1800" y="9124"/>
                  <a:pt x="1848" y="9358"/>
                  <a:pt x="1983" y="9483"/>
                </a:cubicBezTo>
                <a:cubicBezTo>
                  <a:pt x="2073" y="9608"/>
                  <a:pt x="2255" y="9737"/>
                  <a:pt x="2390" y="9737"/>
                </a:cubicBezTo>
                <a:cubicBezTo>
                  <a:pt x="2525" y="9737"/>
                  <a:pt x="2694" y="9670"/>
                  <a:pt x="2784" y="9483"/>
                </a:cubicBezTo>
                <a:cubicBezTo>
                  <a:pt x="2829" y="9420"/>
                  <a:pt x="2837" y="9428"/>
                  <a:pt x="2882" y="9366"/>
                </a:cubicBezTo>
                <a:cubicBezTo>
                  <a:pt x="2882" y="9303"/>
                  <a:pt x="2925" y="9311"/>
                  <a:pt x="2925" y="9249"/>
                </a:cubicBezTo>
                <a:cubicBezTo>
                  <a:pt x="2925" y="9186"/>
                  <a:pt x="2967" y="9112"/>
                  <a:pt x="2967" y="9112"/>
                </a:cubicBezTo>
                <a:cubicBezTo>
                  <a:pt x="2967" y="9050"/>
                  <a:pt x="2967" y="8999"/>
                  <a:pt x="2967" y="8937"/>
                </a:cubicBezTo>
                <a:cubicBezTo>
                  <a:pt x="2967" y="8749"/>
                  <a:pt x="2919" y="8496"/>
                  <a:pt x="2784" y="8371"/>
                </a:cubicBezTo>
                <a:cubicBezTo>
                  <a:pt x="2649" y="8183"/>
                  <a:pt x="2430" y="8117"/>
                  <a:pt x="2250" y="8117"/>
                </a:cubicBezTo>
                <a:close/>
                <a:moveTo>
                  <a:pt x="19165" y="8137"/>
                </a:moveTo>
                <a:cubicBezTo>
                  <a:pt x="18985" y="8074"/>
                  <a:pt x="18765" y="8203"/>
                  <a:pt x="18630" y="8390"/>
                </a:cubicBezTo>
                <a:cubicBezTo>
                  <a:pt x="18540" y="8515"/>
                  <a:pt x="18448" y="8749"/>
                  <a:pt x="18448" y="8937"/>
                </a:cubicBezTo>
                <a:cubicBezTo>
                  <a:pt x="18448" y="9124"/>
                  <a:pt x="18495" y="9378"/>
                  <a:pt x="18630" y="9502"/>
                </a:cubicBezTo>
                <a:cubicBezTo>
                  <a:pt x="18675" y="9565"/>
                  <a:pt x="18670" y="9577"/>
                  <a:pt x="18715" y="9639"/>
                </a:cubicBezTo>
                <a:cubicBezTo>
                  <a:pt x="18760" y="9639"/>
                  <a:pt x="18768" y="9698"/>
                  <a:pt x="18813" y="9698"/>
                </a:cubicBezTo>
                <a:cubicBezTo>
                  <a:pt x="18858" y="9698"/>
                  <a:pt x="18898" y="9756"/>
                  <a:pt x="18898" y="9756"/>
                </a:cubicBezTo>
                <a:cubicBezTo>
                  <a:pt x="18943" y="9756"/>
                  <a:pt x="18993" y="9756"/>
                  <a:pt x="19038" y="9756"/>
                </a:cubicBezTo>
                <a:cubicBezTo>
                  <a:pt x="19173" y="9756"/>
                  <a:pt x="19342" y="9690"/>
                  <a:pt x="19432" y="9502"/>
                </a:cubicBezTo>
                <a:cubicBezTo>
                  <a:pt x="19522" y="9378"/>
                  <a:pt x="19615" y="9124"/>
                  <a:pt x="19615" y="8937"/>
                </a:cubicBezTo>
                <a:cubicBezTo>
                  <a:pt x="19615" y="8749"/>
                  <a:pt x="19567" y="8515"/>
                  <a:pt x="19432" y="8390"/>
                </a:cubicBezTo>
                <a:cubicBezTo>
                  <a:pt x="19432" y="8328"/>
                  <a:pt x="19393" y="8316"/>
                  <a:pt x="19347" y="8254"/>
                </a:cubicBezTo>
                <a:cubicBezTo>
                  <a:pt x="19303" y="8254"/>
                  <a:pt x="19308" y="8195"/>
                  <a:pt x="19263" y="8195"/>
                </a:cubicBezTo>
                <a:cubicBezTo>
                  <a:pt x="19218" y="8195"/>
                  <a:pt x="19165" y="8137"/>
                  <a:pt x="19165" y="813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7" name="Form"/>
          <p:cNvSpPr/>
          <p:nvPr/>
        </p:nvSpPr>
        <p:spPr>
          <a:xfrm>
            <a:off x="8953500" y="4470400"/>
            <a:ext cx="22106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276"/>
                  <a:pt x="0" y="591"/>
                </a:cubicBezTo>
                <a:lnTo>
                  <a:pt x="0" y="21009"/>
                </a:lnTo>
                <a:cubicBezTo>
                  <a:pt x="0" y="21324"/>
                  <a:pt x="380" y="21600"/>
                  <a:pt x="814" y="21600"/>
                </a:cubicBezTo>
                <a:lnTo>
                  <a:pt x="20727" y="21600"/>
                </a:lnTo>
                <a:cubicBezTo>
                  <a:pt x="21162" y="21600"/>
                  <a:pt x="21538" y="21327"/>
                  <a:pt x="21600" y="20967"/>
                </a:cubicBezTo>
                <a:lnTo>
                  <a:pt x="21600" y="7158"/>
                </a:lnTo>
                <a:cubicBezTo>
                  <a:pt x="21600" y="7023"/>
                  <a:pt x="21534" y="6840"/>
                  <a:pt x="21348" y="6750"/>
                </a:cubicBezTo>
                <a:lnTo>
                  <a:pt x="11362" y="141"/>
                </a:lnTo>
                <a:cubicBezTo>
                  <a:pt x="11176" y="51"/>
                  <a:pt x="10986" y="0"/>
                  <a:pt x="10800" y="0"/>
                </a:cubicBezTo>
                <a:lnTo>
                  <a:pt x="814" y="0"/>
                </a:lnTo>
                <a:close/>
                <a:moveTo>
                  <a:pt x="1609" y="1167"/>
                </a:moveTo>
                <a:lnTo>
                  <a:pt x="10490" y="1167"/>
                </a:lnTo>
                <a:lnTo>
                  <a:pt x="19971" y="7467"/>
                </a:lnTo>
                <a:lnTo>
                  <a:pt x="19971" y="20433"/>
                </a:lnTo>
                <a:lnTo>
                  <a:pt x="1609" y="20433"/>
                </a:lnTo>
                <a:lnTo>
                  <a:pt x="1609" y="1167"/>
                </a:lnTo>
                <a:close/>
                <a:moveTo>
                  <a:pt x="5778" y="3150"/>
                </a:moveTo>
                <a:cubicBezTo>
                  <a:pt x="5344" y="3150"/>
                  <a:pt x="4964" y="3426"/>
                  <a:pt x="4964" y="3741"/>
                </a:cubicBezTo>
                <a:lnTo>
                  <a:pt x="4964" y="6750"/>
                </a:lnTo>
                <a:cubicBezTo>
                  <a:pt x="4964" y="7065"/>
                  <a:pt x="5344" y="7341"/>
                  <a:pt x="5778" y="7341"/>
                </a:cubicBezTo>
                <a:cubicBezTo>
                  <a:pt x="6212" y="7341"/>
                  <a:pt x="6573" y="7065"/>
                  <a:pt x="6573" y="6750"/>
                </a:cubicBezTo>
                <a:lnTo>
                  <a:pt x="6573" y="3741"/>
                </a:lnTo>
                <a:cubicBezTo>
                  <a:pt x="6573" y="3426"/>
                  <a:pt x="6212" y="3150"/>
                  <a:pt x="5778" y="3150"/>
                </a:cubicBezTo>
                <a:close/>
                <a:moveTo>
                  <a:pt x="8260" y="3150"/>
                </a:moveTo>
                <a:cubicBezTo>
                  <a:pt x="7826" y="3150"/>
                  <a:pt x="7446" y="3426"/>
                  <a:pt x="7446" y="3741"/>
                </a:cubicBezTo>
                <a:lnTo>
                  <a:pt x="7446" y="6750"/>
                </a:lnTo>
                <a:cubicBezTo>
                  <a:pt x="7446" y="7065"/>
                  <a:pt x="7826" y="7341"/>
                  <a:pt x="8260" y="7341"/>
                </a:cubicBezTo>
                <a:cubicBezTo>
                  <a:pt x="8694" y="7341"/>
                  <a:pt x="9055" y="7065"/>
                  <a:pt x="9055" y="6750"/>
                </a:cubicBezTo>
                <a:lnTo>
                  <a:pt x="9055" y="3741"/>
                </a:lnTo>
                <a:cubicBezTo>
                  <a:pt x="9055" y="3426"/>
                  <a:pt x="8694" y="3150"/>
                  <a:pt x="8260" y="3150"/>
                </a:cubicBezTo>
                <a:close/>
                <a:moveTo>
                  <a:pt x="10742" y="3150"/>
                </a:moveTo>
                <a:cubicBezTo>
                  <a:pt x="10307" y="3150"/>
                  <a:pt x="9927" y="3426"/>
                  <a:pt x="9927" y="3741"/>
                </a:cubicBezTo>
                <a:lnTo>
                  <a:pt x="9927" y="6750"/>
                </a:lnTo>
                <a:cubicBezTo>
                  <a:pt x="9928" y="7065"/>
                  <a:pt x="10308" y="7341"/>
                  <a:pt x="10742" y="7341"/>
                </a:cubicBezTo>
                <a:cubicBezTo>
                  <a:pt x="11176" y="7341"/>
                  <a:pt x="11537" y="7065"/>
                  <a:pt x="11537" y="6750"/>
                </a:cubicBezTo>
                <a:lnTo>
                  <a:pt x="11537" y="3741"/>
                </a:lnTo>
                <a:cubicBezTo>
                  <a:pt x="11537" y="3426"/>
                  <a:pt x="11176" y="3150"/>
                  <a:pt x="10742" y="3150"/>
                </a:cubicBezTo>
                <a:close/>
                <a:moveTo>
                  <a:pt x="5778" y="10350"/>
                </a:moveTo>
                <a:cubicBezTo>
                  <a:pt x="5344" y="10350"/>
                  <a:pt x="4964" y="10626"/>
                  <a:pt x="4964" y="10941"/>
                </a:cubicBezTo>
                <a:lnTo>
                  <a:pt x="4964" y="18183"/>
                </a:lnTo>
                <a:cubicBezTo>
                  <a:pt x="4964" y="18498"/>
                  <a:pt x="5344" y="18759"/>
                  <a:pt x="5778" y="18759"/>
                </a:cubicBezTo>
                <a:lnTo>
                  <a:pt x="15764" y="18759"/>
                </a:lnTo>
                <a:cubicBezTo>
                  <a:pt x="16198" y="18759"/>
                  <a:pt x="16497" y="18498"/>
                  <a:pt x="16559" y="18183"/>
                </a:cubicBezTo>
                <a:lnTo>
                  <a:pt x="16559" y="10941"/>
                </a:lnTo>
                <a:cubicBezTo>
                  <a:pt x="16559" y="10626"/>
                  <a:pt x="16198" y="10350"/>
                  <a:pt x="15764" y="10350"/>
                </a:cubicBezTo>
                <a:lnTo>
                  <a:pt x="5778" y="10350"/>
                </a:lnTo>
                <a:close/>
                <a:moveTo>
                  <a:pt x="6573" y="11517"/>
                </a:moveTo>
                <a:lnTo>
                  <a:pt x="14949" y="11517"/>
                </a:lnTo>
                <a:lnTo>
                  <a:pt x="14949" y="17592"/>
                </a:lnTo>
                <a:lnTo>
                  <a:pt x="6573" y="17592"/>
                </a:lnTo>
                <a:lnTo>
                  <a:pt x="6573" y="1151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8" name="Form"/>
          <p:cNvSpPr/>
          <p:nvPr/>
        </p:nvSpPr>
        <p:spPr>
          <a:xfrm>
            <a:off x="9645650" y="4483100"/>
            <a:ext cx="144148" cy="287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307"/>
                </a:moveTo>
                <a:cubicBezTo>
                  <a:pt x="21600" y="15163"/>
                  <a:pt x="19792" y="14257"/>
                  <a:pt x="17508" y="14257"/>
                </a:cubicBezTo>
                <a:cubicBezTo>
                  <a:pt x="15225" y="14257"/>
                  <a:pt x="13417" y="15163"/>
                  <a:pt x="13417" y="16307"/>
                </a:cubicBezTo>
                <a:lnTo>
                  <a:pt x="13417" y="19502"/>
                </a:lnTo>
                <a:cubicBezTo>
                  <a:pt x="13417" y="19979"/>
                  <a:pt x="12655" y="20313"/>
                  <a:pt x="11799" y="20313"/>
                </a:cubicBezTo>
                <a:cubicBezTo>
                  <a:pt x="10943" y="20313"/>
                  <a:pt x="10182" y="19931"/>
                  <a:pt x="10182" y="19502"/>
                </a:cubicBezTo>
                <a:lnTo>
                  <a:pt x="10182" y="17785"/>
                </a:lnTo>
                <a:lnTo>
                  <a:pt x="10182" y="14495"/>
                </a:lnTo>
                <a:cubicBezTo>
                  <a:pt x="11799" y="14257"/>
                  <a:pt x="13036" y="13446"/>
                  <a:pt x="13036" y="12540"/>
                </a:cubicBezTo>
                <a:lnTo>
                  <a:pt x="13036" y="11921"/>
                </a:lnTo>
                <a:cubicBezTo>
                  <a:pt x="15891" y="11158"/>
                  <a:pt x="17794" y="9680"/>
                  <a:pt x="17794" y="8011"/>
                </a:cubicBezTo>
                <a:lnTo>
                  <a:pt x="17794" y="4578"/>
                </a:lnTo>
                <a:cubicBezTo>
                  <a:pt x="17794" y="4434"/>
                  <a:pt x="17699" y="4244"/>
                  <a:pt x="17413" y="4148"/>
                </a:cubicBezTo>
                <a:cubicBezTo>
                  <a:pt x="17223" y="4053"/>
                  <a:pt x="16842" y="3958"/>
                  <a:pt x="16557" y="3958"/>
                </a:cubicBezTo>
                <a:lnTo>
                  <a:pt x="14749" y="3958"/>
                </a:lnTo>
                <a:lnTo>
                  <a:pt x="14749" y="620"/>
                </a:lnTo>
                <a:cubicBezTo>
                  <a:pt x="14749" y="286"/>
                  <a:pt x="14178" y="0"/>
                  <a:pt x="13512" y="0"/>
                </a:cubicBezTo>
                <a:cubicBezTo>
                  <a:pt x="12846" y="0"/>
                  <a:pt x="12275" y="286"/>
                  <a:pt x="12275" y="620"/>
                </a:cubicBezTo>
                <a:lnTo>
                  <a:pt x="12275" y="3958"/>
                </a:lnTo>
                <a:lnTo>
                  <a:pt x="5519" y="3958"/>
                </a:lnTo>
                <a:lnTo>
                  <a:pt x="5519" y="620"/>
                </a:lnTo>
                <a:cubicBezTo>
                  <a:pt x="5519" y="286"/>
                  <a:pt x="4948" y="0"/>
                  <a:pt x="4282" y="0"/>
                </a:cubicBezTo>
                <a:cubicBezTo>
                  <a:pt x="3616" y="0"/>
                  <a:pt x="3045" y="286"/>
                  <a:pt x="3045" y="620"/>
                </a:cubicBezTo>
                <a:lnTo>
                  <a:pt x="3045" y="3958"/>
                </a:lnTo>
                <a:lnTo>
                  <a:pt x="1237" y="3958"/>
                </a:lnTo>
                <a:cubicBezTo>
                  <a:pt x="571" y="3958"/>
                  <a:pt x="0" y="4244"/>
                  <a:pt x="0" y="4577"/>
                </a:cubicBezTo>
                <a:lnTo>
                  <a:pt x="0" y="8011"/>
                </a:lnTo>
                <a:cubicBezTo>
                  <a:pt x="0" y="9727"/>
                  <a:pt x="1903" y="11205"/>
                  <a:pt x="4758" y="11968"/>
                </a:cubicBezTo>
                <a:lnTo>
                  <a:pt x="4758" y="12588"/>
                </a:lnTo>
                <a:cubicBezTo>
                  <a:pt x="4758" y="13494"/>
                  <a:pt x="5995" y="14305"/>
                  <a:pt x="7612" y="14543"/>
                </a:cubicBezTo>
                <a:lnTo>
                  <a:pt x="7612" y="17833"/>
                </a:lnTo>
                <a:lnTo>
                  <a:pt x="7612" y="19550"/>
                </a:lnTo>
                <a:cubicBezTo>
                  <a:pt x="7612" y="20694"/>
                  <a:pt x="9420" y="21600"/>
                  <a:pt x="11704" y="21600"/>
                </a:cubicBezTo>
                <a:cubicBezTo>
                  <a:pt x="13988" y="21600"/>
                  <a:pt x="15795" y="20694"/>
                  <a:pt x="15795" y="19550"/>
                </a:cubicBezTo>
                <a:lnTo>
                  <a:pt x="15795" y="16355"/>
                </a:lnTo>
                <a:cubicBezTo>
                  <a:pt x="15795" y="15878"/>
                  <a:pt x="16557" y="15544"/>
                  <a:pt x="17413" y="15544"/>
                </a:cubicBezTo>
                <a:cubicBezTo>
                  <a:pt x="18269" y="15544"/>
                  <a:pt x="19031" y="15926"/>
                  <a:pt x="19031" y="16355"/>
                </a:cubicBezTo>
                <a:lnTo>
                  <a:pt x="19031" y="18072"/>
                </a:lnTo>
                <a:cubicBezTo>
                  <a:pt x="19031" y="18405"/>
                  <a:pt x="19601" y="18691"/>
                  <a:pt x="20268" y="18691"/>
                </a:cubicBezTo>
                <a:cubicBezTo>
                  <a:pt x="20934" y="18691"/>
                  <a:pt x="21505" y="18405"/>
                  <a:pt x="21505" y="18072"/>
                </a:cubicBezTo>
                <a:lnTo>
                  <a:pt x="21600" y="16307"/>
                </a:lnTo>
                <a:close/>
                <a:moveTo>
                  <a:pt x="2474" y="7963"/>
                </a:moveTo>
                <a:lnTo>
                  <a:pt x="2474" y="5150"/>
                </a:lnTo>
                <a:lnTo>
                  <a:pt x="15320" y="5150"/>
                </a:lnTo>
                <a:lnTo>
                  <a:pt x="15320" y="7963"/>
                </a:lnTo>
                <a:cubicBezTo>
                  <a:pt x="15320" y="7963"/>
                  <a:pt x="15320" y="7963"/>
                  <a:pt x="15320" y="7963"/>
                </a:cubicBezTo>
                <a:cubicBezTo>
                  <a:pt x="15320" y="9727"/>
                  <a:pt x="12465" y="11158"/>
                  <a:pt x="8945" y="11158"/>
                </a:cubicBezTo>
                <a:cubicBezTo>
                  <a:pt x="5329" y="11158"/>
                  <a:pt x="2474" y="9727"/>
                  <a:pt x="2474" y="7963"/>
                </a:cubicBezTo>
                <a:close/>
                <a:moveTo>
                  <a:pt x="7232" y="12302"/>
                </a:moveTo>
                <a:cubicBezTo>
                  <a:pt x="7803" y="12350"/>
                  <a:pt x="8279" y="12397"/>
                  <a:pt x="8849" y="12397"/>
                </a:cubicBezTo>
                <a:cubicBezTo>
                  <a:pt x="9420" y="12397"/>
                  <a:pt x="9991" y="12350"/>
                  <a:pt x="10467" y="12302"/>
                </a:cubicBezTo>
                <a:lnTo>
                  <a:pt x="10467" y="12493"/>
                </a:lnTo>
                <a:cubicBezTo>
                  <a:pt x="10467" y="12970"/>
                  <a:pt x="9706" y="13303"/>
                  <a:pt x="8849" y="13303"/>
                </a:cubicBezTo>
                <a:cubicBezTo>
                  <a:pt x="7898" y="13303"/>
                  <a:pt x="7232" y="12922"/>
                  <a:pt x="7232" y="12493"/>
                </a:cubicBezTo>
                <a:lnTo>
                  <a:pt x="7232" y="1230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28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/>
          </a:p>
        </p:txBody>
      </p:sp>
      <p:sp>
        <p:nvSpPr>
          <p:cNvPr id="2819" name="Form"/>
          <p:cNvSpPr/>
          <p:nvPr/>
        </p:nvSpPr>
        <p:spPr>
          <a:xfrm>
            <a:off x="10217150" y="4514850"/>
            <a:ext cx="304800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16" y="0"/>
                </a:moveTo>
                <a:cubicBezTo>
                  <a:pt x="3246" y="0"/>
                  <a:pt x="3012" y="249"/>
                  <a:pt x="2967" y="623"/>
                </a:cubicBezTo>
                <a:lnTo>
                  <a:pt x="0" y="16502"/>
                </a:lnTo>
                <a:cubicBezTo>
                  <a:pt x="0" y="16502"/>
                  <a:pt x="0" y="16560"/>
                  <a:pt x="0" y="16560"/>
                </a:cubicBezTo>
                <a:cubicBezTo>
                  <a:pt x="0" y="16560"/>
                  <a:pt x="0" y="16618"/>
                  <a:pt x="0" y="16618"/>
                </a:cubicBezTo>
                <a:lnTo>
                  <a:pt x="0" y="20802"/>
                </a:lnTo>
                <a:cubicBezTo>
                  <a:pt x="0" y="21238"/>
                  <a:pt x="276" y="21600"/>
                  <a:pt x="591" y="21600"/>
                </a:cubicBezTo>
                <a:lnTo>
                  <a:pt x="21009" y="21600"/>
                </a:lnTo>
                <a:cubicBezTo>
                  <a:pt x="21324" y="21600"/>
                  <a:pt x="21600" y="21238"/>
                  <a:pt x="21600" y="20802"/>
                </a:cubicBezTo>
                <a:lnTo>
                  <a:pt x="21516" y="16560"/>
                </a:lnTo>
                <a:cubicBezTo>
                  <a:pt x="21516" y="16560"/>
                  <a:pt x="21516" y="16502"/>
                  <a:pt x="21516" y="16502"/>
                </a:cubicBezTo>
                <a:cubicBezTo>
                  <a:pt x="21516" y="16502"/>
                  <a:pt x="21516" y="16443"/>
                  <a:pt x="21516" y="16443"/>
                </a:cubicBezTo>
                <a:lnTo>
                  <a:pt x="18492" y="623"/>
                </a:lnTo>
                <a:cubicBezTo>
                  <a:pt x="18447" y="249"/>
                  <a:pt x="18183" y="0"/>
                  <a:pt x="17958" y="0"/>
                </a:cubicBezTo>
                <a:lnTo>
                  <a:pt x="3516" y="0"/>
                </a:lnTo>
                <a:close/>
                <a:moveTo>
                  <a:pt x="3909" y="1557"/>
                </a:moveTo>
                <a:lnTo>
                  <a:pt x="17508" y="1557"/>
                </a:lnTo>
                <a:lnTo>
                  <a:pt x="20208" y="15762"/>
                </a:lnTo>
                <a:lnTo>
                  <a:pt x="1266" y="15762"/>
                </a:lnTo>
                <a:lnTo>
                  <a:pt x="3909" y="1557"/>
                </a:lnTo>
                <a:close/>
                <a:moveTo>
                  <a:pt x="1041" y="17377"/>
                </a:moveTo>
                <a:lnTo>
                  <a:pt x="20334" y="17377"/>
                </a:lnTo>
                <a:lnTo>
                  <a:pt x="20334" y="19926"/>
                </a:lnTo>
                <a:lnTo>
                  <a:pt x="1041" y="19926"/>
                </a:lnTo>
                <a:lnTo>
                  <a:pt x="1041" y="17377"/>
                </a:lnTo>
                <a:close/>
                <a:moveTo>
                  <a:pt x="18014" y="18058"/>
                </a:moveTo>
                <a:cubicBezTo>
                  <a:pt x="17969" y="18058"/>
                  <a:pt x="17930" y="18055"/>
                  <a:pt x="17930" y="18117"/>
                </a:cubicBezTo>
                <a:cubicBezTo>
                  <a:pt x="17885" y="18117"/>
                  <a:pt x="17845" y="18175"/>
                  <a:pt x="17845" y="18175"/>
                </a:cubicBezTo>
                <a:cubicBezTo>
                  <a:pt x="17800" y="18175"/>
                  <a:pt x="17792" y="18249"/>
                  <a:pt x="17747" y="18311"/>
                </a:cubicBezTo>
                <a:cubicBezTo>
                  <a:pt x="17702" y="18374"/>
                  <a:pt x="17708" y="18366"/>
                  <a:pt x="17662" y="18428"/>
                </a:cubicBezTo>
                <a:cubicBezTo>
                  <a:pt x="17662" y="18490"/>
                  <a:pt x="17620" y="18502"/>
                  <a:pt x="17620" y="18564"/>
                </a:cubicBezTo>
                <a:cubicBezTo>
                  <a:pt x="17620" y="18627"/>
                  <a:pt x="17564" y="18681"/>
                  <a:pt x="17564" y="18681"/>
                </a:cubicBezTo>
                <a:cubicBezTo>
                  <a:pt x="17564" y="18743"/>
                  <a:pt x="17564" y="18813"/>
                  <a:pt x="17564" y="18876"/>
                </a:cubicBezTo>
                <a:cubicBezTo>
                  <a:pt x="17564" y="18938"/>
                  <a:pt x="17564" y="18989"/>
                  <a:pt x="17564" y="19051"/>
                </a:cubicBezTo>
                <a:cubicBezTo>
                  <a:pt x="17519" y="19113"/>
                  <a:pt x="17564" y="19187"/>
                  <a:pt x="17564" y="19187"/>
                </a:cubicBezTo>
                <a:cubicBezTo>
                  <a:pt x="17564" y="19249"/>
                  <a:pt x="17620" y="19304"/>
                  <a:pt x="17620" y="19304"/>
                </a:cubicBezTo>
                <a:cubicBezTo>
                  <a:pt x="17620" y="19366"/>
                  <a:pt x="17660" y="19358"/>
                  <a:pt x="17705" y="19420"/>
                </a:cubicBezTo>
                <a:cubicBezTo>
                  <a:pt x="17750" y="19483"/>
                  <a:pt x="17744" y="19494"/>
                  <a:pt x="17789" y="19557"/>
                </a:cubicBezTo>
                <a:cubicBezTo>
                  <a:pt x="17834" y="19557"/>
                  <a:pt x="17843" y="19615"/>
                  <a:pt x="17888" y="19615"/>
                </a:cubicBezTo>
                <a:cubicBezTo>
                  <a:pt x="17932" y="19615"/>
                  <a:pt x="17972" y="19673"/>
                  <a:pt x="17972" y="19673"/>
                </a:cubicBezTo>
                <a:cubicBezTo>
                  <a:pt x="18017" y="19673"/>
                  <a:pt x="18067" y="19673"/>
                  <a:pt x="18112" y="19673"/>
                </a:cubicBezTo>
                <a:cubicBezTo>
                  <a:pt x="18157" y="19673"/>
                  <a:pt x="18194" y="19673"/>
                  <a:pt x="18239" y="19673"/>
                </a:cubicBezTo>
                <a:cubicBezTo>
                  <a:pt x="18284" y="19673"/>
                  <a:pt x="18337" y="19677"/>
                  <a:pt x="18338" y="19615"/>
                </a:cubicBezTo>
                <a:cubicBezTo>
                  <a:pt x="18382" y="19615"/>
                  <a:pt x="18422" y="19557"/>
                  <a:pt x="18422" y="19557"/>
                </a:cubicBezTo>
                <a:cubicBezTo>
                  <a:pt x="18422" y="19557"/>
                  <a:pt x="18475" y="19483"/>
                  <a:pt x="18520" y="19420"/>
                </a:cubicBezTo>
                <a:cubicBezTo>
                  <a:pt x="18610" y="19296"/>
                  <a:pt x="18689" y="19062"/>
                  <a:pt x="18689" y="18876"/>
                </a:cubicBezTo>
                <a:cubicBezTo>
                  <a:pt x="18689" y="18813"/>
                  <a:pt x="18689" y="18743"/>
                  <a:pt x="18689" y="18681"/>
                </a:cubicBezTo>
                <a:cubicBezTo>
                  <a:pt x="18689" y="18619"/>
                  <a:pt x="18692" y="18564"/>
                  <a:pt x="18647" y="18564"/>
                </a:cubicBezTo>
                <a:cubicBezTo>
                  <a:pt x="18647" y="18502"/>
                  <a:pt x="18605" y="18428"/>
                  <a:pt x="18605" y="18428"/>
                </a:cubicBezTo>
                <a:cubicBezTo>
                  <a:pt x="18605" y="18366"/>
                  <a:pt x="18565" y="18374"/>
                  <a:pt x="18520" y="18311"/>
                </a:cubicBezTo>
                <a:cubicBezTo>
                  <a:pt x="18475" y="18249"/>
                  <a:pt x="18467" y="18237"/>
                  <a:pt x="18422" y="18175"/>
                </a:cubicBezTo>
                <a:cubicBezTo>
                  <a:pt x="18377" y="18175"/>
                  <a:pt x="18382" y="18117"/>
                  <a:pt x="18338" y="18117"/>
                </a:cubicBezTo>
                <a:cubicBezTo>
                  <a:pt x="18293" y="18117"/>
                  <a:pt x="18239" y="18058"/>
                  <a:pt x="18239" y="18058"/>
                </a:cubicBezTo>
                <a:cubicBezTo>
                  <a:pt x="18149" y="18058"/>
                  <a:pt x="18104" y="18058"/>
                  <a:pt x="18014" y="1805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0" name="Form"/>
          <p:cNvSpPr/>
          <p:nvPr/>
        </p:nvSpPr>
        <p:spPr>
          <a:xfrm>
            <a:off x="10915650" y="4514850"/>
            <a:ext cx="220266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3869" y="0"/>
                  <a:pt x="2744" y="1065"/>
                  <a:pt x="2744" y="2439"/>
                </a:cubicBezTo>
                <a:lnTo>
                  <a:pt x="2744" y="9990"/>
                </a:lnTo>
                <a:lnTo>
                  <a:pt x="817" y="9990"/>
                </a:lnTo>
                <a:cubicBezTo>
                  <a:pt x="381" y="9990"/>
                  <a:pt x="0" y="10373"/>
                  <a:pt x="0" y="10810"/>
                </a:cubicBezTo>
                <a:lnTo>
                  <a:pt x="0" y="20800"/>
                </a:lnTo>
                <a:cubicBezTo>
                  <a:pt x="0" y="21237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237"/>
                  <a:pt x="21600" y="20800"/>
                </a:cubicBezTo>
                <a:lnTo>
                  <a:pt x="21600" y="10810"/>
                </a:lnTo>
                <a:cubicBezTo>
                  <a:pt x="21600" y="10373"/>
                  <a:pt x="21238" y="9990"/>
                  <a:pt x="20802" y="9990"/>
                </a:cubicBezTo>
                <a:lnTo>
                  <a:pt x="18876" y="9990"/>
                </a:lnTo>
                <a:lnTo>
                  <a:pt x="18876" y="2439"/>
                </a:lnTo>
                <a:cubicBezTo>
                  <a:pt x="18876" y="1128"/>
                  <a:pt x="17813" y="0"/>
                  <a:pt x="16443" y="0"/>
                </a:cubicBezTo>
                <a:lnTo>
                  <a:pt x="5176" y="0"/>
                </a:lnTo>
                <a:close/>
                <a:moveTo>
                  <a:pt x="5176" y="1620"/>
                </a:moveTo>
                <a:lnTo>
                  <a:pt x="16443" y="1620"/>
                </a:lnTo>
                <a:cubicBezTo>
                  <a:pt x="16879" y="1620"/>
                  <a:pt x="17241" y="2002"/>
                  <a:pt x="17241" y="2439"/>
                </a:cubicBezTo>
                <a:lnTo>
                  <a:pt x="17241" y="9990"/>
                </a:lnTo>
                <a:lnTo>
                  <a:pt x="4359" y="9990"/>
                </a:lnTo>
                <a:lnTo>
                  <a:pt x="4359" y="2439"/>
                </a:lnTo>
                <a:cubicBezTo>
                  <a:pt x="4359" y="2002"/>
                  <a:pt x="4740" y="1620"/>
                  <a:pt x="5176" y="1620"/>
                </a:cubicBezTo>
                <a:close/>
                <a:moveTo>
                  <a:pt x="8290" y="3122"/>
                </a:moveTo>
                <a:cubicBezTo>
                  <a:pt x="7854" y="3122"/>
                  <a:pt x="7473" y="3504"/>
                  <a:pt x="7472" y="3941"/>
                </a:cubicBezTo>
                <a:lnTo>
                  <a:pt x="7472" y="8117"/>
                </a:lnTo>
                <a:cubicBezTo>
                  <a:pt x="7472" y="8554"/>
                  <a:pt x="7854" y="8937"/>
                  <a:pt x="8290" y="8937"/>
                </a:cubicBezTo>
                <a:cubicBezTo>
                  <a:pt x="8726" y="8937"/>
                  <a:pt x="9088" y="8554"/>
                  <a:pt x="9088" y="8117"/>
                </a:cubicBezTo>
                <a:lnTo>
                  <a:pt x="9088" y="3941"/>
                </a:lnTo>
                <a:cubicBezTo>
                  <a:pt x="9087" y="3504"/>
                  <a:pt x="8725" y="3122"/>
                  <a:pt x="8290" y="3122"/>
                </a:cubicBezTo>
                <a:close/>
                <a:moveTo>
                  <a:pt x="10780" y="3122"/>
                </a:moveTo>
                <a:cubicBezTo>
                  <a:pt x="10345" y="3122"/>
                  <a:pt x="9963" y="3504"/>
                  <a:pt x="9963" y="3941"/>
                </a:cubicBezTo>
                <a:lnTo>
                  <a:pt x="9963" y="8117"/>
                </a:lnTo>
                <a:cubicBezTo>
                  <a:pt x="9963" y="8554"/>
                  <a:pt x="10344" y="8937"/>
                  <a:pt x="10780" y="8937"/>
                </a:cubicBezTo>
                <a:cubicBezTo>
                  <a:pt x="11216" y="8937"/>
                  <a:pt x="11579" y="8554"/>
                  <a:pt x="11578" y="8117"/>
                </a:cubicBezTo>
                <a:lnTo>
                  <a:pt x="11578" y="3941"/>
                </a:lnTo>
                <a:cubicBezTo>
                  <a:pt x="11516" y="3504"/>
                  <a:pt x="11216" y="3122"/>
                  <a:pt x="10780" y="3122"/>
                </a:cubicBezTo>
                <a:close/>
                <a:moveTo>
                  <a:pt x="13271" y="3122"/>
                </a:moveTo>
                <a:cubicBezTo>
                  <a:pt x="12835" y="3122"/>
                  <a:pt x="12454" y="3504"/>
                  <a:pt x="12454" y="3941"/>
                </a:cubicBezTo>
                <a:lnTo>
                  <a:pt x="12454" y="8117"/>
                </a:lnTo>
                <a:cubicBezTo>
                  <a:pt x="12454" y="8554"/>
                  <a:pt x="12835" y="8937"/>
                  <a:pt x="13271" y="8937"/>
                </a:cubicBezTo>
                <a:cubicBezTo>
                  <a:pt x="13707" y="8937"/>
                  <a:pt x="14069" y="8554"/>
                  <a:pt x="14069" y="8117"/>
                </a:cubicBezTo>
                <a:lnTo>
                  <a:pt x="14069" y="3941"/>
                </a:lnTo>
                <a:cubicBezTo>
                  <a:pt x="14069" y="3504"/>
                  <a:pt x="13707" y="3122"/>
                  <a:pt x="13271" y="3122"/>
                </a:cubicBezTo>
                <a:close/>
                <a:moveTo>
                  <a:pt x="1557" y="11551"/>
                </a:moveTo>
                <a:lnTo>
                  <a:pt x="3483" y="11551"/>
                </a:lnTo>
                <a:lnTo>
                  <a:pt x="18000" y="11551"/>
                </a:lnTo>
                <a:lnTo>
                  <a:pt x="19926" y="11551"/>
                </a:lnTo>
                <a:lnTo>
                  <a:pt x="19926" y="19980"/>
                </a:lnTo>
                <a:lnTo>
                  <a:pt x="1557" y="19980"/>
                </a:lnTo>
                <a:lnTo>
                  <a:pt x="1557" y="11551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1" name="Form"/>
          <p:cNvSpPr/>
          <p:nvPr/>
        </p:nvSpPr>
        <p:spPr>
          <a:xfrm>
            <a:off x="1727200" y="5029200"/>
            <a:ext cx="304800" cy="305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0"/>
                </a:moveTo>
                <a:cubicBezTo>
                  <a:pt x="3285" y="0"/>
                  <a:pt x="3009" y="275"/>
                  <a:pt x="3009" y="590"/>
                </a:cubicBezTo>
                <a:lnTo>
                  <a:pt x="3009" y="7004"/>
                </a:lnTo>
                <a:lnTo>
                  <a:pt x="591" y="7004"/>
                </a:lnTo>
                <a:cubicBezTo>
                  <a:pt x="276" y="7004"/>
                  <a:pt x="0" y="7279"/>
                  <a:pt x="0" y="7593"/>
                </a:cubicBezTo>
                <a:lnTo>
                  <a:pt x="0" y="17965"/>
                </a:lnTo>
                <a:cubicBezTo>
                  <a:pt x="0" y="18279"/>
                  <a:pt x="276" y="18554"/>
                  <a:pt x="591" y="18554"/>
                </a:cubicBezTo>
                <a:lnTo>
                  <a:pt x="3009" y="18554"/>
                </a:lnTo>
                <a:lnTo>
                  <a:pt x="3009" y="21025"/>
                </a:lnTo>
                <a:cubicBezTo>
                  <a:pt x="3009" y="21339"/>
                  <a:pt x="3285" y="21600"/>
                  <a:pt x="3600" y="21600"/>
                </a:cubicBezTo>
                <a:lnTo>
                  <a:pt x="18000" y="21600"/>
                </a:lnTo>
                <a:cubicBezTo>
                  <a:pt x="18315" y="21600"/>
                  <a:pt x="18591" y="21339"/>
                  <a:pt x="18591" y="21025"/>
                </a:cubicBezTo>
                <a:lnTo>
                  <a:pt x="18591" y="18554"/>
                </a:lnTo>
                <a:lnTo>
                  <a:pt x="21009" y="18554"/>
                </a:lnTo>
                <a:cubicBezTo>
                  <a:pt x="21324" y="18554"/>
                  <a:pt x="21600" y="18279"/>
                  <a:pt x="21600" y="17965"/>
                </a:cubicBezTo>
                <a:lnTo>
                  <a:pt x="21600" y="7551"/>
                </a:lnTo>
                <a:cubicBezTo>
                  <a:pt x="21600" y="7281"/>
                  <a:pt x="21369" y="7004"/>
                  <a:pt x="21009" y="7004"/>
                </a:cubicBezTo>
                <a:lnTo>
                  <a:pt x="18591" y="7004"/>
                </a:lnTo>
                <a:lnTo>
                  <a:pt x="18591" y="590"/>
                </a:lnTo>
                <a:cubicBezTo>
                  <a:pt x="18591" y="275"/>
                  <a:pt x="18315" y="0"/>
                  <a:pt x="18000" y="0"/>
                </a:cubicBezTo>
                <a:lnTo>
                  <a:pt x="3600" y="0"/>
                </a:lnTo>
                <a:close/>
                <a:moveTo>
                  <a:pt x="4191" y="1165"/>
                </a:moveTo>
                <a:lnTo>
                  <a:pt x="17466" y="1165"/>
                </a:lnTo>
                <a:lnTo>
                  <a:pt x="17466" y="7004"/>
                </a:lnTo>
                <a:lnTo>
                  <a:pt x="4191" y="7004"/>
                </a:lnTo>
                <a:lnTo>
                  <a:pt x="4191" y="1165"/>
                </a:lnTo>
                <a:close/>
                <a:moveTo>
                  <a:pt x="1209" y="8168"/>
                </a:moveTo>
                <a:lnTo>
                  <a:pt x="3642" y="8168"/>
                </a:lnTo>
                <a:lnTo>
                  <a:pt x="18042" y="8168"/>
                </a:lnTo>
                <a:lnTo>
                  <a:pt x="20475" y="8168"/>
                </a:lnTo>
                <a:lnTo>
                  <a:pt x="20475" y="17432"/>
                </a:lnTo>
                <a:lnTo>
                  <a:pt x="18633" y="17432"/>
                </a:lnTo>
                <a:lnTo>
                  <a:pt x="18633" y="14288"/>
                </a:lnTo>
                <a:cubicBezTo>
                  <a:pt x="18633" y="13973"/>
                  <a:pt x="18357" y="13698"/>
                  <a:pt x="18042" y="13698"/>
                </a:cubicBezTo>
                <a:lnTo>
                  <a:pt x="3642" y="13698"/>
                </a:lnTo>
                <a:cubicBezTo>
                  <a:pt x="3327" y="13698"/>
                  <a:pt x="3066" y="13973"/>
                  <a:pt x="3066" y="14288"/>
                </a:cubicBezTo>
                <a:lnTo>
                  <a:pt x="3066" y="17432"/>
                </a:lnTo>
                <a:lnTo>
                  <a:pt x="1209" y="17432"/>
                </a:lnTo>
                <a:lnTo>
                  <a:pt x="1209" y="8168"/>
                </a:lnTo>
                <a:close/>
                <a:moveTo>
                  <a:pt x="18000" y="10330"/>
                </a:moveTo>
                <a:cubicBezTo>
                  <a:pt x="17955" y="10330"/>
                  <a:pt x="17916" y="10327"/>
                  <a:pt x="17916" y="10372"/>
                </a:cubicBezTo>
                <a:cubicBezTo>
                  <a:pt x="17871" y="10372"/>
                  <a:pt x="17817" y="10414"/>
                  <a:pt x="17817" y="10414"/>
                </a:cubicBezTo>
                <a:cubicBezTo>
                  <a:pt x="17772" y="10414"/>
                  <a:pt x="17778" y="10467"/>
                  <a:pt x="17733" y="10512"/>
                </a:cubicBezTo>
                <a:cubicBezTo>
                  <a:pt x="17643" y="10602"/>
                  <a:pt x="17550" y="10785"/>
                  <a:pt x="17550" y="10919"/>
                </a:cubicBezTo>
                <a:cubicBezTo>
                  <a:pt x="17550" y="10964"/>
                  <a:pt x="17550" y="11003"/>
                  <a:pt x="17550" y="11004"/>
                </a:cubicBezTo>
                <a:cubicBezTo>
                  <a:pt x="17550" y="11048"/>
                  <a:pt x="17547" y="11088"/>
                  <a:pt x="17592" y="11088"/>
                </a:cubicBezTo>
                <a:cubicBezTo>
                  <a:pt x="17592" y="11133"/>
                  <a:pt x="17634" y="11186"/>
                  <a:pt x="17634" y="11186"/>
                </a:cubicBezTo>
                <a:cubicBezTo>
                  <a:pt x="17634" y="11231"/>
                  <a:pt x="17688" y="11225"/>
                  <a:pt x="17733" y="11270"/>
                </a:cubicBezTo>
                <a:cubicBezTo>
                  <a:pt x="17778" y="11315"/>
                  <a:pt x="17772" y="11323"/>
                  <a:pt x="17817" y="11368"/>
                </a:cubicBezTo>
                <a:cubicBezTo>
                  <a:pt x="17862" y="11368"/>
                  <a:pt x="17871" y="11410"/>
                  <a:pt x="17916" y="11411"/>
                </a:cubicBezTo>
                <a:cubicBezTo>
                  <a:pt x="17961" y="11411"/>
                  <a:pt x="18000" y="11453"/>
                  <a:pt x="18000" y="11453"/>
                </a:cubicBezTo>
                <a:cubicBezTo>
                  <a:pt x="18045" y="11453"/>
                  <a:pt x="18096" y="11453"/>
                  <a:pt x="18141" y="11453"/>
                </a:cubicBezTo>
                <a:cubicBezTo>
                  <a:pt x="18276" y="11453"/>
                  <a:pt x="18444" y="11405"/>
                  <a:pt x="18534" y="11270"/>
                </a:cubicBezTo>
                <a:cubicBezTo>
                  <a:pt x="18624" y="11180"/>
                  <a:pt x="18717" y="10998"/>
                  <a:pt x="18717" y="10863"/>
                </a:cubicBezTo>
                <a:cubicBezTo>
                  <a:pt x="18717" y="10728"/>
                  <a:pt x="18669" y="10560"/>
                  <a:pt x="18534" y="10470"/>
                </a:cubicBezTo>
                <a:cubicBezTo>
                  <a:pt x="18399" y="10380"/>
                  <a:pt x="18180" y="10330"/>
                  <a:pt x="18000" y="10330"/>
                </a:cubicBezTo>
                <a:close/>
                <a:moveTo>
                  <a:pt x="4191" y="14821"/>
                </a:moveTo>
                <a:lnTo>
                  <a:pt x="17466" y="14821"/>
                </a:lnTo>
                <a:lnTo>
                  <a:pt x="17466" y="17965"/>
                </a:lnTo>
                <a:lnTo>
                  <a:pt x="17466" y="20435"/>
                </a:lnTo>
                <a:lnTo>
                  <a:pt x="4191" y="20435"/>
                </a:lnTo>
                <a:lnTo>
                  <a:pt x="4191" y="17965"/>
                </a:lnTo>
                <a:lnTo>
                  <a:pt x="4191" y="14821"/>
                </a:lnTo>
                <a:close/>
                <a:moveTo>
                  <a:pt x="7341" y="15719"/>
                </a:moveTo>
                <a:cubicBezTo>
                  <a:pt x="7026" y="15719"/>
                  <a:pt x="6750" y="15994"/>
                  <a:pt x="6750" y="16309"/>
                </a:cubicBezTo>
                <a:cubicBezTo>
                  <a:pt x="6750" y="16623"/>
                  <a:pt x="7026" y="16884"/>
                  <a:pt x="7341" y="16884"/>
                </a:cubicBezTo>
                <a:lnTo>
                  <a:pt x="14541" y="16884"/>
                </a:lnTo>
                <a:cubicBezTo>
                  <a:pt x="14856" y="16884"/>
                  <a:pt x="15117" y="16623"/>
                  <a:pt x="15117" y="16309"/>
                </a:cubicBezTo>
                <a:cubicBezTo>
                  <a:pt x="15117" y="15994"/>
                  <a:pt x="14856" y="15719"/>
                  <a:pt x="14541" y="15719"/>
                </a:cubicBezTo>
                <a:lnTo>
                  <a:pt x="7341" y="15719"/>
                </a:lnTo>
                <a:close/>
                <a:moveTo>
                  <a:pt x="7341" y="18414"/>
                </a:moveTo>
                <a:cubicBezTo>
                  <a:pt x="7026" y="18414"/>
                  <a:pt x="6750" y="18689"/>
                  <a:pt x="6750" y="19003"/>
                </a:cubicBezTo>
                <a:cubicBezTo>
                  <a:pt x="6750" y="19318"/>
                  <a:pt x="7026" y="19579"/>
                  <a:pt x="7341" y="19579"/>
                </a:cubicBezTo>
                <a:lnTo>
                  <a:pt x="14541" y="19579"/>
                </a:lnTo>
                <a:cubicBezTo>
                  <a:pt x="14856" y="19579"/>
                  <a:pt x="15117" y="19318"/>
                  <a:pt x="15117" y="19003"/>
                </a:cubicBezTo>
                <a:cubicBezTo>
                  <a:pt x="15117" y="18644"/>
                  <a:pt x="14856" y="18414"/>
                  <a:pt x="14541" y="18414"/>
                </a:cubicBezTo>
                <a:lnTo>
                  <a:pt x="7341" y="18414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2" name="Form"/>
          <p:cNvSpPr/>
          <p:nvPr/>
        </p:nvSpPr>
        <p:spPr>
          <a:xfrm>
            <a:off x="3035300" y="5099050"/>
            <a:ext cx="302896" cy="163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57" y="6363"/>
                </a:moveTo>
                <a:lnTo>
                  <a:pt x="18702" y="6363"/>
                </a:lnTo>
                <a:lnTo>
                  <a:pt x="18702" y="1088"/>
                </a:lnTo>
                <a:cubicBezTo>
                  <a:pt x="18702" y="502"/>
                  <a:pt x="18430" y="0"/>
                  <a:pt x="18113" y="0"/>
                </a:cubicBezTo>
                <a:lnTo>
                  <a:pt x="589" y="0"/>
                </a:lnTo>
                <a:cubicBezTo>
                  <a:pt x="272" y="0"/>
                  <a:pt x="0" y="502"/>
                  <a:pt x="0" y="1088"/>
                </a:cubicBezTo>
                <a:lnTo>
                  <a:pt x="0" y="20512"/>
                </a:lnTo>
                <a:cubicBezTo>
                  <a:pt x="0" y="21098"/>
                  <a:pt x="272" y="21600"/>
                  <a:pt x="589" y="21600"/>
                </a:cubicBezTo>
                <a:lnTo>
                  <a:pt x="18068" y="21600"/>
                </a:lnTo>
                <a:cubicBezTo>
                  <a:pt x="18385" y="21600"/>
                  <a:pt x="18657" y="21098"/>
                  <a:pt x="18657" y="20512"/>
                </a:cubicBezTo>
                <a:lnTo>
                  <a:pt x="18657" y="15237"/>
                </a:lnTo>
                <a:lnTo>
                  <a:pt x="21011" y="15237"/>
                </a:lnTo>
                <a:cubicBezTo>
                  <a:pt x="21328" y="15237"/>
                  <a:pt x="21600" y="14735"/>
                  <a:pt x="21600" y="14149"/>
                </a:cubicBezTo>
                <a:lnTo>
                  <a:pt x="21600" y="7451"/>
                </a:lnTo>
                <a:cubicBezTo>
                  <a:pt x="21600" y="6781"/>
                  <a:pt x="21374" y="6363"/>
                  <a:pt x="21057" y="6363"/>
                </a:cubicBezTo>
                <a:close/>
                <a:moveTo>
                  <a:pt x="17525" y="19423"/>
                </a:moveTo>
                <a:lnTo>
                  <a:pt x="1177" y="19423"/>
                </a:lnTo>
                <a:lnTo>
                  <a:pt x="1177" y="2093"/>
                </a:lnTo>
                <a:lnTo>
                  <a:pt x="17525" y="2093"/>
                </a:lnTo>
                <a:lnTo>
                  <a:pt x="17525" y="19423"/>
                </a:lnTo>
                <a:close/>
                <a:moveTo>
                  <a:pt x="20468" y="13060"/>
                </a:moveTo>
                <a:lnTo>
                  <a:pt x="18747" y="13060"/>
                </a:lnTo>
                <a:lnTo>
                  <a:pt x="18747" y="8456"/>
                </a:lnTo>
                <a:lnTo>
                  <a:pt x="20468" y="8456"/>
                </a:lnTo>
                <a:lnTo>
                  <a:pt x="20468" y="1306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3" name="Form"/>
          <p:cNvSpPr/>
          <p:nvPr/>
        </p:nvSpPr>
        <p:spPr>
          <a:xfrm>
            <a:off x="368935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68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3304" y="6694"/>
                </a:moveTo>
                <a:cubicBezTo>
                  <a:pt x="2987" y="6694"/>
                  <a:pt x="2711" y="7207"/>
                  <a:pt x="2711" y="7793"/>
                </a:cubicBezTo>
                <a:lnTo>
                  <a:pt x="2711" y="14487"/>
                </a:lnTo>
                <a:cubicBezTo>
                  <a:pt x="2711" y="15157"/>
                  <a:pt x="2987" y="15559"/>
                  <a:pt x="3304" y="15559"/>
                </a:cubicBezTo>
                <a:cubicBezTo>
                  <a:pt x="3620" y="15559"/>
                  <a:pt x="3882" y="15073"/>
                  <a:pt x="3882" y="14487"/>
                </a:cubicBezTo>
                <a:lnTo>
                  <a:pt x="3882" y="7793"/>
                </a:lnTo>
                <a:cubicBezTo>
                  <a:pt x="3882" y="7207"/>
                  <a:pt x="3620" y="6694"/>
                  <a:pt x="3304" y="6694"/>
                </a:cubicBezTo>
                <a:close/>
                <a:moveTo>
                  <a:pt x="6918" y="6694"/>
                </a:moveTo>
                <a:cubicBezTo>
                  <a:pt x="6601" y="6694"/>
                  <a:pt x="6325" y="7207"/>
                  <a:pt x="6325" y="7793"/>
                </a:cubicBezTo>
                <a:lnTo>
                  <a:pt x="6325" y="14487"/>
                </a:lnTo>
                <a:cubicBezTo>
                  <a:pt x="6325" y="15157"/>
                  <a:pt x="6601" y="15559"/>
                  <a:pt x="6918" y="15559"/>
                </a:cubicBezTo>
                <a:cubicBezTo>
                  <a:pt x="7234" y="15559"/>
                  <a:pt x="7496" y="15073"/>
                  <a:pt x="7496" y="14487"/>
                </a:cubicBezTo>
                <a:lnTo>
                  <a:pt x="7496" y="7793"/>
                </a:lnTo>
                <a:cubicBezTo>
                  <a:pt x="7496" y="7207"/>
                  <a:pt x="7234" y="6694"/>
                  <a:pt x="6918" y="6694"/>
                </a:cubicBezTo>
                <a:close/>
                <a:moveTo>
                  <a:pt x="10532" y="6694"/>
                </a:moveTo>
                <a:cubicBezTo>
                  <a:pt x="10216" y="6694"/>
                  <a:pt x="9939" y="7207"/>
                  <a:pt x="9939" y="7793"/>
                </a:cubicBezTo>
                <a:lnTo>
                  <a:pt x="9939" y="14487"/>
                </a:lnTo>
                <a:cubicBezTo>
                  <a:pt x="9984" y="15157"/>
                  <a:pt x="10216" y="15559"/>
                  <a:pt x="10532" y="15559"/>
                </a:cubicBezTo>
                <a:cubicBezTo>
                  <a:pt x="10848" y="15559"/>
                  <a:pt x="11111" y="15073"/>
                  <a:pt x="11111" y="14487"/>
                </a:cubicBezTo>
                <a:lnTo>
                  <a:pt x="11111" y="7793"/>
                </a:lnTo>
                <a:cubicBezTo>
                  <a:pt x="11111" y="7207"/>
                  <a:pt x="10848" y="6694"/>
                  <a:pt x="10532" y="6694"/>
                </a:cubicBezTo>
                <a:close/>
                <a:moveTo>
                  <a:pt x="14598" y="6694"/>
                </a:moveTo>
                <a:cubicBezTo>
                  <a:pt x="14281" y="6694"/>
                  <a:pt x="14005" y="7207"/>
                  <a:pt x="14005" y="7793"/>
                </a:cubicBezTo>
                <a:lnTo>
                  <a:pt x="14005" y="14487"/>
                </a:lnTo>
                <a:cubicBezTo>
                  <a:pt x="14005" y="15157"/>
                  <a:pt x="14236" y="15559"/>
                  <a:pt x="14598" y="15559"/>
                </a:cubicBezTo>
                <a:cubicBezTo>
                  <a:pt x="14914" y="15559"/>
                  <a:pt x="15176" y="15073"/>
                  <a:pt x="15176" y="14487"/>
                </a:cubicBezTo>
                <a:lnTo>
                  <a:pt x="15176" y="7793"/>
                </a:lnTo>
                <a:cubicBezTo>
                  <a:pt x="15176" y="7207"/>
                  <a:pt x="14914" y="6694"/>
                  <a:pt x="14598" y="6694"/>
                </a:cubicBezTo>
                <a:close/>
                <a:moveTo>
                  <a:pt x="18748" y="8447"/>
                </a:moveTo>
                <a:lnTo>
                  <a:pt x="20471" y="8447"/>
                </a:lnTo>
                <a:lnTo>
                  <a:pt x="20471" y="13049"/>
                </a:lnTo>
                <a:lnTo>
                  <a:pt x="18748" y="13049"/>
                </a:lnTo>
                <a:lnTo>
                  <a:pt x="18748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4" name="Form"/>
          <p:cNvSpPr/>
          <p:nvPr/>
        </p:nvSpPr>
        <p:spPr>
          <a:xfrm>
            <a:off x="434340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3304" y="6694"/>
                </a:moveTo>
                <a:cubicBezTo>
                  <a:pt x="2987" y="6694"/>
                  <a:pt x="2711" y="7207"/>
                  <a:pt x="2711" y="7793"/>
                </a:cubicBezTo>
                <a:lnTo>
                  <a:pt x="2711" y="14487"/>
                </a:lnTo>
                <a:cubicBezTo>
                  <a:pt x="2711" y="15157"/>
                  <a:pt x="2987" y="15559"/>
                  <a:pt x="3304" y="15559"/>
                </a:cubicBezTo>
                <a:cubicBezTo>
                  <a:pt x="3620" y="15559"/>
                  <a:pt x="3882" y="15073"/>
                  <a:pt x="3882" y="14487"/>
                </a:cubicBezTo>
                <a:lnTo>
                  <a:pt x="3882" y="7793"/>
                </a:lnTo>
                <a:cubicBezTo>
                  <a:pt x="3882" y="7207"/>
                  <a:pt x="3620" y="6694"/>
                  <a:pt x="3304" y="6694"/>
                </a:cubicBezTo>
                <a:close/>
                <a:moveTo>
                  <a:pt x="6918" y="6694"/>
                </a:moveTo>
                <a:cubicBezTo>
                  <a:pt x="6601" y="6694"/>
                  <a:pt x="6325" y="7207"/>
                  <a:pt x="6325" y="7793"/>
                </a:cubicBezTo>
                <a:lnTo>
                  <a:pt x="6325" y="14487"/>
                </a:lnTo>
                <a:cubicBezTo>
                  <a:pt x="6325" y="15157"/>
                  <a:pt x="6601" y="15559"/>
                  <a:pt x="6918" y="15559"/>
                </a:cubicBezTo>
                <a:cubicBezTo>
                  <a:pt x="7234" y="15559"/>
                  <a:pt x="7496" y="15073"/>
                  <a:pt x="7496" y="14487"/>
                </a:cubicBezTo>
                <a:lnTo>
                  <a:pt x="7496" y="7793"/>
                </a:lnTo>
                <a:cubicBezTo>
                  <a:pt x="7496" y="7207"/>
                  <a:pt x="7234" y="6694"/>
                  <a:pt x="6918" y="6694"/>
                </a:cubicBezTo>
                <a:close/>
                <a:moveTo>
                  <a:pt x="10532" y="6694"/>
                </a:moveTo>
                <a:cubicBezTo>
                  <a:pt x="10216" y="6694"/>
                  <a:pt x="9939" y="7207"/>
                  <a:pt x="9939" y="7793"/>
                </a:cubicBezTo>
                <a:lnTo>
                  <a:pt x="9939" y="14487"/>
                </a:lnTo>
                <a:cubicBezTo>
                  <a:pt x="9939" y="15157"/>
                  <a:pt x="10216" y="15559"/>
                  <a:pt x="10532" y="15559"/>
                </a:cubicBezTo>
                <a:cubicBezTo>
                  <a:pt x="10848" y="15559"/>
                  <a:pt x="11111" y="15073"/>
                  <a:pt x="11111" y="14487"/>
                </a:cubicBezTo>
                <a:lnTo>
                  <a:pt x="11111" y="7793"/>
                </a:lnTo>
                <a:cubicBezTo>
                  <a:pt x="11111" y="7207"/>
                  <a:pt x="10848" y="6694"/>
                  <a:pt x="10532" y="6694"/>
                </a:cubicBezTo>
                <a:close/>
                <a:moveTo>
                  <a:pt x="18748" y="8447"/>
                </a:moveTo>
                <a:lnTo>
                  <a:pt x="20471" y="8447"/>
                </a:lnTo>
                <a:lnTo>
                  <a:pt x="20471" y="13049"/>
                </a:lnTo>
                <a:lnTo>
                  <a:pt x="18748" y="13049"/>
                </a:lnTo>
                <a:lnTo>
                  <a:pt x="18748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5" name="Form"/>
          <p:cNvSpPr/>
          <p:nvPr/>
        </p:nvSpPr>
        <p:spPr>
          <a:xfrm>
            <a:off x="499745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3304" y="6694"/>
                </a:moveTo>
                <a:cubicBezTo>
                  <a:pt x="2987" y="6694"/>
                  <a:pt x="2711" y="7207"/>
                  <a:pt x="2711" y="7793"/>
                </a:cubicBezTo>
                <a:lnTo>
                  <a:pt x="2711" y="14487"/>
                </a:lnTo>
                <a:cubicBezTo>
                  <a:pt x="2711" y="15157"/>
                  <a:pt x="2987" y="15559"/>
                  <a:pt x="3304" y="15559"/>
                </a:cubicBezTo>
                <a:cubicBezTo>
                  <a:pt x="3620" y="15559"/>
                  <a:pt x="3882" y="15073"/>
                  <a:pt x="3882" y="14487"/>
                </a:cubicBezTo>
                <a:lnTo>
                  <a:pt x="3882" y="7793"/>
                </a:lnTo>
                <a:cubicBezTo>
                  <a:pt x="3882" y="7207"/>
                  <a:pt x="3620" y="6694"/>
                  <a:pt x="3304" y="6694"/>
                </a:cubicBezTo>
                <a:close/>
                <a:moveTo>
                  <a:pt x="7045" y="6694"/>
                </a:moveTo>
                <a:cubicBezTo>
                  <a:pt x="6728" y="6694"/>
                  <a:pt x="6466" y="7207"/>
                  <a:pt x="6466" y="7793"/>
                </a:cubicBezTo>
                <a:lnTo>
                  <a:pt x="6466" y="14487"/>
                </a:lnTo>
                <a:cubicBezTo>
                  <a:pt x="6466" y="15157"/>
                  <a:pt x="6729" y="15559"/>
                  <a:pt x="7045" y="15559"/>
                </a:cubicBezTo>
                <a:cubicBezTo>
                  <a:pt x="7361" y="15559"/>
                  <a:pt x="7638" y="15073"/>
                  <a:pt x="7638" y="14487"/>
                </a:cubicBezTo>
                <a:lnTo>
                  <a:pt x="7638" y="7793"/>
                </a:lnTo>
                <a:cubicBezTo>
                  <a:pt x="7638" y="7207"/>
                  <a:pt x="7361" y="6694"/>
                  <a:pt x="7045" y="6694"/>
                </a:cubicBezTo>
                <a:close/>
                <a:moveTo>
                  <a:pt x="18706" y="8447"/>
                </a:moveTo>
                <a:lnTo>
                  <a:pt x="20414" y="8447"/>
                </a:lnTo>
                <a:lnTo>
                  <a:pt x="20414" y="13049"/>
                </a:lnTo>
                <a:lnTo>
                  <a:pt x="18706" y="13049"/>
                </a:lnTo>
                <a:lnTo>
                  <a:pt x="18706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6" name="Form"/>
          <p:cNvSpPr/>
          <p:nvPr/>
        </p:nvSpPr>
        <p:spPr>
          <a:xfrm>
            <a:off x="565150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3304" y="6694"/>
                </a:moveTo>
                <a:cubicBezTo>
                  <a:pt x="2987" y="6694"/>
                  <a:pt x="2711" y="7207"/>
                  <a:pt x="2711" y="7793"/>
                </a:cubicBezTo>
                <a:lnTo>
                  <a:pt x="2711" y="14487"/>
                </a:lnTo>
                <a:cubicBezTo>
                  <a:pt x="2711" y="15157"/>
                  <a:pt x="2987" y="15559"/>
                  <a:pt x="3304" y="15559"/>
                </a:cubicBezTo>
                <a:cubicBezTo>
                  <a:pt x="3620" y="15559"/>
                  <a:pt x="3882" y="15073"/>
                  <a:pt x="3882" y="14487"/>
                </a:cubicBezTo>
                <a:lnTo>
                  <a:pt x="3882" y="7793"/>
                </a:lnTo>
                <a:cubicBezTo>
                  <a:pt x="3882" y="7207"/>
                  <a:pt x="3620" y="6694"/>
                  <a:pt x="3304" y="6694"/>
                </a:cubicBezTo>
                <a:close/>
                <a:moveTo>
                  <a:pt x="18706" y="8447"/>
                </a:moveTo>
                <a:lnTo>
                  <a:pt x="20414" y="8447"/>
                </a:lnTo>
                <a:lnTo>
                  <a:pt x="20414" y="13049"/>
                </a:lnTo>
                <a:lnTo>
                  <a:pt x="18706" y="13049"/>
                </a:lnTo>
                <a:lnTo>
                  <a:pt x="18706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7" name="Form"/>
          <p:cNvSpPr/>
          <p:nvPr/>
        </p:nvSpPr>
        <p:spPr>
          <a:xfrm>
            <a:off x="629920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29" y="2092"/>
                </a:moveTo>
                <a:lnTo>
                  <a:pt x="17435" y="2092"/>
                </a:lnTo>
                <a:lnTo>
                  <a:pt x="17435" y="19403"/>
                </a:lnTo>
                <a:lnTo>
                  <a:pt x="1129" y="19403"/>
                </a:lnTo>
                <a:lnTo>
                  <a:pt x="1129" y="2092"/>
                </a:lnTo>
                <a:close/>
                <a:moveTo>
                  <a:pt x="18706" y="8447"/>
                </a:moveTo>
                <a:lnTo>
                  <a:pt x="20414" y="8447"/>
                </a:lnTo>
                <a:lnTo>
                  <a:pt x="20414" y="13049"/>
                </a:lnTo>
                <a:lnTo>
                  <a:pt x="18706" y="13049"/>
                </a:lnTo>
                <a:lnTo>
                  <a:pt x="18706" y="8447"/>
                </a:lnTo>
                <a:close/>
                <a:moveTo>
                  <a:pt x="3755" y="10042"/>
                </a:moveTo>
                <a:cubicBezTo>
                  <a:pt x="3439" y="10042"/>
                  <a:pt x="3162" y="10554"/>
                  <a:pt x="3162" y="11140"/>
                </a:cubicBezTo>
                <a:cubicBezTo>
                  <a:pt x="3162" y="11726"/>
                  <a:pt x="3439" y="12212"/>
                  <a:pt x="3755" y="12212"/>
                </a:cubicBezTo>
                <a:lnTo>
                  <a:pt x="14598" y="12212"/>
                </a:lnTo>
                <a:cubicBezTo>
                  <a:pt x="14914" y="12212"/>
                  <a:pt x="15177" y="11726"/>
                  <a:pt x="15176" y="11140"/>
                </a:cubicBezTo>
                <a:cubicBezTo>
                  <a:pt x="15176" y="10554"/>
                  <a:pt x="14914" y="10042"/>
                  <a:pt x="14598" y="10042"/>
                </a:cubicBezTo>
                <a:lnTo>
                  <a:pt x="3755" y="10042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28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/>
          </a:p>
        </p:txBody>
      </p:sp>
      <p:sp>
        <p:nvSpPr>
          <p:cNvPr id="2828" name="Form"/>
          <p:cNvSpPr/>
          <p:nvPr/>
        </p:nvSpPr>
        <p:spPr>
          <a:xfrm>
            <a:off x="695325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600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6904" y="5021"/>
                </a:moveTo>
                <a:cubicBezTo>
                  <a:pt x="6757" y="5021"/>
                  <a:pt x="6607" y="5125"/>
                  <a:pt x="6494" y="5335"/>
                </a:cubicBezTo>
                <a:cubicBezTo>
                  <a:pt x="6268" y="5753"/>
                  <a:pt x="6268" y="6433"/>
                  <a:pt x="6494" y="6851"/>
                </a:cubicBezTo>
                <a:lnTo>
                  <a:pt x="8668" y="10852"/>
                </a:lnTo>
                <a:lnTo>
                  <a:pt x="6494" y="14879"/>
                </a:lnTo>
                <a:cubicBezTo>
                  <a:pt x="6268" y="15298"/>
                  <a:pt x="6268" y="15952"/>
                  <a:pt x="6494" y="16370"/>
                </a:cubicBezTo>
                <a:cubicBezTo>
                  <a:pt x="6630" y="16621"/>
                  <a:pt x="6768" y="16710"/>
                  <a:pt x="6904" y="16710"/>
                </a:cubicBezTo>
                <a:cubicBezTo>
                  <a:pt x="7039" y="16710"/>
                  <a:pt x="7223" y="16621"/>
                  <a:pt x="7313" y="16370"/>
                </a:cubicBezTo>
                <a:lnTo>
                  <a:pt x="9473" y="12369"/>
                </a:lnTo>
                <a:lnTo>
                  <a:pt x="11647" y="16370"/>
                </a:lnTo>
                <a:cubicBezTo>
                  <a:pt x="11783" y="16621"/>
                  <a:pt x="11921" y="16710"/>
                  <a:pt x="12056" y="16710"/>
                </a:cubicBezTo>
                <a:cubicBezTo>
                  <a:pt x="12192" y="16710"/>
                  <a:pt x="12361" y="16621"/>
                  <a:pt x="12452" y="16370"/>
                </a:cubicBezTo>
                <a:cubicBezTo>
                  <a:pt x="12678" y="15952"/>
                  <a:pt x="12678" y="15298"/>
                  <a:pt x="12452" y="14879"/>
                </a:cubicBezTo>
                <a:lnTo>
                  <a:pt x="10292" y="10852"/>
                </a:lnTo>
                <a:lnTo>
                  <a:pt x="12452" y="6851"/>
                </a:lnTo>
                <a:cubicBezTo>
                  <a:pt x="12678" y="6433"/>
                  <a:pt x="12678" y="5753"/>
                  <a:pt x="12452" y="5335"/>
                </a:cubicBezTo>
                <a:cubicBezTo>
                  <a:pt x="12226" y="4916"/>
                  <a:pt x="11873" y="4916"/>
                  <a:pt x="11647" y="5335"/>
                </a:cubicBezTo>
                <a:lnTo>
                  <a:pt x="9473" y="9362"/>
                </a:lnTo>
                <a:lnTo>
                  <a:pt x="7313" y="5335"/>
                </a:lnTo>
                <a:cubicBezTo>
                  <a:pt x="7200" y="5125"/>
                  <a:pt x="7050" y="5021"/>
                  <a:pt x="6904" y="5021"/>
                </a:cubicBezTo>
                <a:close/>
                <a:moveTo>
                  <a:pt x="18706" y="8447"/>
                </a:moveTo>
                <a:lnTo>
                  <a:pt x="20414" y="8447"/>
                </a:lnTo>
                <a:lnTo>
                  <a:pt x="20414" y="13049"/>
                </a:lnTo>
                <a:lnTo>
                  <a:pt x="18706" y="13049"/>
                </a:lnTo>
                <a:lnTo>
                  <a:pt x="18706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9" name="Form"/>
          <p:cNvSpPr/>
          <p:nvPr/>
        </p:nvSpPr>
        <p:spPr>
          <a:xfrm>
            <a:off x="7607300" y="5099050"/>
            <a:ext cx="303610" cy="163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3" y="0"/>
                </a:moveTo>
                <a:cubicBezTo>
                  <a:pt x="277" y="0"/>
                  <a:pt x="0" y="513"/>
                  <a:pt x="0" y="1098"/>
                </a:cubicBezTo>
                <a:lnTo>
                  <a:pt x="0" y="20502"/>
                </a:lnTo>
                <a:cubicBezTo>
                  <a:pt x="0" y="21087"/>
                  <a:pt x="277" y="21600"/>
                  <a:pt x="593" y="21600"/>
                </a:cubicBezTo>
                <a:lnTo>
                  <a:pt x="18071" y="21600"/>
                </a:lnTo>
                <a:cubicBezTo>
                  <a:pt x="18387" y="21600"/>
                  <a:pt x="18664" y="21087"/>
                  <a:pt x="18664" y="20502"/>
                </a:cubicBezTo>
                <a:lnTo>
                  <a:pt x="18664" y="15219"/>
                </a:lnTo>
                <a:lnTo>
                  <a:pt x="21007" y="15219"/>
                </a:lnTo>
                <a:cubicBezTo>
                  <a:pt x="21323" y="15219"/>
                  <a:pt x="21600" y="14733"/>
                  <a:pt x="21600" y="14147"/>
                </a:cubicBezTo>
                <a:lnTo>
                  <a:pt x="21600" y="7453"/>
                </a:lnTo>
                <a:cubicBezTo>
                  <a:pt x="21555" y="6783"/>
                  <a:pt x="21323" y="6355"/>
                  <a:pt x="21007" y="6355"/>
                </a:cubicBezTo>
                <a:lnTo>
                  <a:pt x="18664" y="6355"/>
                </a:lnTo>
                <a:lnTo>
                  <a:pt x="18664" y="1098"/>
                </a:lnTo>
                <a:cubicBezTo>
                  <a:pt x="18664" y="513"/>
                  <a:pt x="18387" y="0"/>
                  <a:pt x="18071" y="0"/>
                </a:cubicBezTo>
                <a:lnTo>
                  <a:pt x="593" y="0"/>
                </a:lnTo>
                <a:close/>
                <a:moveTo>
                  <a:pt x="1172" y="2092"/>
                </a:moveTo>
                <a:lnTo>
                  <a:pt x="17478" y="2092"/>
                </a:lnTo>
                <a:lnTo>
                  <a:pt x="17478" y="19403"/>
                </a:lnTo>
                <a:lnTo>
                  <a:pt x="1172" y="19403"/>
                </a:lnTo>
                <a:lnTo>
                  <a:pt x="1172" y="2092"/>
                </a:lnTo>
                <a:close/>
                <a:moveTo>
                  <a:pt x="13228" y="5021"/>
                </a:moveTo>
                <a:cubicBezTo>
                  <a:pt x="13081" y="5021"/>
                  <a:pt x="12932" y="5125"/>
                  <a:pt x="12819" y="5335"/>
                </a:cubicBezTo>
                <a:lnTo>
                  <a:pt x="8118" y="14043"/>
                </a:lnTo>
                <a:lnTo>
                  <a:pt x="5958" y="10016"/>
                </a:lnTo>
                <a:cubicBezTo>
                  <a:pt x="5732" y="9597"/>
                  <a:pt x="5365" y="9597"/>
                  <a:pt x="5139" y="10016"/>
                </a:cubicBezTo>
                <a:cubicBezTo>
                  <a:pt x="4913" y="10434"/>
                  <a:pt x="4913" y="11114"/>
                  <a:pt x="5139" y="11532"/>
                </a:cubicBezTo>
                <a:lnTo>
                  <a:pt x="7708" y="16291"/>
                </a:lnTo>
                <a:cubicBezTo>
                  <a:pt x="7844" y="16543"/>
                  <a:pt x="7982" y="16631"/>
                  <a:pt x="8118" y="16631"/>
                </a:cubicBezTo>
                <a:cubicBezTo>
                  <a:pt x="8253" y="16631"/>
                  <a:pt x="8437" y="16543"/>
                  <a:pt x="8527" y="16291"/>
                </a:cubicBezTo>
                <a:lnTo>
                  <a:pt x="13638" y="6851"/>
                </a:lnTo>
                <a:cubicBezTo>
                  <a:pt x="13864" y="6433"/>
                  <a:pt x="13864" y="5753"/>
                  <a:pt x="13638" y="5335"/>
                </a:cubicBezTo>
                <a:cubicBezTo>
                  <a:pt x="13525" y="5125"/>
                  <a:pt x="13375" y="5021"/>
                  <a:pt x="13228" y="5021"/>
                </a:cubicBezTo>
                <a:close/>
                <a:moveTo>
                  <a:pt x="18706" y="8447"/>
                </a:moveTo>
                <a:lnTo>
                  <a:pt x="20414" y="8447"/>
                </a:lnTo>
                <a:lnTo>
                  <a:pt x="20414" y="13049"/>
                </a:lnTo>
                <a:lnTo>
                  <a:pt x="18706" y="13049"/>
                </a:lnTo>
                <a:lnTo>
                  <a:pt x="18706" y="8447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0" name="Form"/>
          <p:cNvSpPr/>
          <p:nvPr/>
        </p:nvSpPr>
        <p:spPr>
          <a:xfrm>
            <a:off x="2425700" y="5029200"/>
            <a:ext cx="219671" cy="30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0" y="0"/>
                </a:moveTo>
                <a:cubicBezTo>
                  <a:pt x="382" y="0"/>
                  <a:pt x="0" y="276"/>
                  <a:pt x="0" y="592"/>
                </a:cubicBezTo>
                <a:lnTo>
                  <a:pt x="0" y="21008"/>
                </a:lnTo>
                <a:cubicBezTo>
                  <a:pt x="0" y="21324"/>
                  <a:pt x="382" y="21600"/>
                  <a:pt x="820" y="21600"/>
                </a:cubicBezTo>
                <a:lnTo>
                  <a:pt x="20800" y="21600"/>
                </a:lnTo>
                <a:cubicBezTo>
                  <a:pt x="21237" y="21600"/>
                  <a:pt x="21600" y="21324"/>
                  <a:pt x="21600" y="21008"/>
                </a:cubicBezTo>
                <a:lnTo>
                  <a:pt x="21600" y="592"/>
                </a:lnTo>
                <a:cubicBezTo>
                  <a:pt x="21538" y="276"/>
                  <a:pt x="21237" y="0"/>
                  <a:pt x="20800" y="0"/>
                </a:cubicBezTo>
                <a:lnTo>
                  <a:pt x="820" y="0"/>
                </a:lnTo>
                <a:close/>
                <a:moveTo>
                  <a:pt x="1620" y="1127"/>
                </a:moveTo>
                <a:lnTo>
                  <a:pt x="19980" y="1127"/>
                </a:lnTo>
                <a:lnTo>
                  <a:pt x="19980" y="20431"/>
                </a:lnTo>
                <a:lnTo>
                  <a:pt x="1620" y="20431"/>
                </a:lnTo>
                <a:lnTo>
                  <a:pt x="1620" y="1127"/>
                </a:lnTo>
                <a:close/>
                <a:moveTo>
                  <a:pt x="3317" y="4960"/>
                </a:moveTo>
                <a:cubicBezTo>
                  <a:pt x="2880" y="4960"/>
                  <a:pt x="2498" y="5236"/>
                  <a:pt x="2498" y="5551"/>
                </a:cubicBezTo>
                <a:cubicBezTo>
                  <a:pt x="2498" y="5867"/>
                  <a:pt x="2880" y="6129"/>
                  <a:pt x="3317" y="6129"/>
                </a:cubicBezTo>
                <a:lnTo>
                  <a:pt x="17483" y="6129"/>
                </a:lnTo>
                <a:cubicBezTo>
                  <a:pt x="17920" y="6129"/>
                  <a:pt x="18302" y="5867"/>
                  <a:pt x="18302" y="5551"/>
                </a:cubicBezTo>
                <a:cubicBezTo>
                  <a:pt x="18302" y="5236"/>
                  <a:pt x="17920" y="4960"/>
                  <a:pt x="17483" y="4960"/>
                </a:cubicBezTo>
                <a:lnTo>
                  <a:pt x="3317" y="4960"/>
                </a:lnTo>
                <a:close/>
                <a:moveTo>
                  <a:pt x="5737" y="9919"/>
                </a:moveTo>
                <a:cubicBezTo>
                  <a:pt x="4987" y="9919"/>
                  <a:pt x="4371" y="10365"/>
                  <a:pt x="4371" y="10906"/>
                </a:cubicBezTo>
                <a:cubicBezTo>
                  <a:pt x="4371" y="11447"/>
                  <a:pt x="4987" y="11906"/>
                  <a:pt x="5737" y="11906"/>
                </a:cubicBezTo>
                <a:cubicBezTo>
                  <a:pt x="6486" y="11906"/>
                  <a:pt x="7122" y="11447"/>
                  <a:pt x="7122" y="10906"/>
                </a:cubicBezTo>
                <a:cubicBezTo>
                  <a:pt x="7184" y="10365"/>
                  <a:pt x="6548" y="9919"/>
                  <a:pt x="5737" y="9919"/>
                </a:cubicBezTo>
                <a:close/>
                <a:moveTo>
                  <a:pt x="10732" y="9919"/>
                </a:moveTo>
                <a:cubicBezTo>
                  <a:pt x="9982" y="9919"/>
                  <a:pt x="9366" y="10365"/>
                  <a:pt x="9366" y="10906"/>
                </a:cubicBezTo>
                <a:cubicBezTo>
                  <a:pt x="9366" y="11447"/>
                  <a:pt x="9982" y="11906"/>
                  <a:pt x="10732" y="11906"/>
                </a:cubicBezTo>
                <a:cubicBezTo>
                  <a:pt x="11481" y="11906"/>
                  <a:pt x="12117" y="11447"/>
                  <a:pt x="12117" y="10906"/>
                </a:cubicBezTo>
                <a:cubicBezTo>
                  <a:pt x="12117" y="10365"/>
                  <a:pt x="11481" y="9919"/>
                  <a:pt x="10732" y="9919"/>
                </a:cubicBezTo>
                <a:close/>
                <a:moveTo>
                  <a:pt x="15727" y="9919"/>
                </a:moveTo>
                <a:cubicBezTo>
                  <a:pt x="14978" y="9919"/>
                  <a:pt x="14361" y="10365"/>
                  <a:pt x="14361" y="10906"/>
                </a:cubicBezTo>
                <a:cubicBezTo>
                  <a:pt x="14361" y="11447"/>
                  <a:pt x="14978" y="11906"/>
                  <a:pt x="15727" y="11906"/>
                </a:cubicBezTo>
                <a:cubicBezTo>
                  <a:pt x="16476" y="11906"/>
                  <a:pt x="17112" y="11447"/>
                  <a:pt x="17112" y="10906"/>
                </a:cubicBezTo>
                <a:cubicBezTo>
                  <a:pt x="17112" y="10365"/>
                  <a:pt x="16476" y="9919"/>
                  <a:pt x="15727" y="9919"/>
                </a:cubicBezTo>
                <a:close/>
                <a:moveTo>
                  <a:pt x="5737" y="10821"/>
                </a:moveTo>
                <a:cubicBezTo>
                  <a:pt x="5861" y="10821"/>
                  <a:pt x="5932" y="10872"/>
                  <a:pt x="5932" y="10962"/>
                </a:cubicBezTo>
                <a:cubicBezTo>
                  <a:pt x="5994" y="11052"/>
                  <a:pt x="5861" y="11089"/>
                  <a:pt x="5737" y="11089"/>
                </a:cubicBezTo>
                <a:cubicBezTo>
                  <a:pt x="5612" y="11089"/>
                  <a:pt x="5561" y="11052"/>
                  <a:pt x="5561" y="10962"/>
                </a:cubicBezTo>
                <a:cubicBezTo>
                  <a:pt x="5561" y="10872"/>
                  <a:pt x="5612" y="10821"/>
                  <a:pt x="5737" y="10821"/>
                </a:cubicBezTo>
                <a:close/>
                <a:moveTo>
                  <a:pt x="10732" y="10821"/>
                </a:moveTo>
                <a:cubicBezTo>
                  <a:pt x="10857" y="10821"/>
                  <a:pt x="10927" y="10872"/>
                  <a:pt x="10927" y="10962"/>
                </a:cubicBezTo>
                <a:cubicBezTo>
                  <a:pt x="10927" y="11052"/>
                  <a:pt x="10794" y="11089"/>
                  <a:pt x="10732" y="11089"/>
                </a:cubicBezTo>
                <a:cubicBezTo>
                  <a:pt x="10607" y="11089"/>
                  <a:pt x="10556" y="11052"/>
                  <a:pt x="10556" y="10962"/>
                </a:cubicBezTo>
                <a:cubicBezTo>
                  <a:pt x="10556" y="10872"/>
                  <a:pt x="10607" y="10821"/>
                  <a:pt x="10732" y="10821"/>
                </a:cubicBezTo>
                <a:close/>
                <a:moveTo>
                  <a:pt x="15727" y="10821"/>
                </a:moveTo>
                <a:cubicBezTo>
                  <a:pt x="15852" y="10821"/>
                  <a:pt x="15922" y="10872"/>
                  <a:pt x="15922" y="10962"/>
                </a:cubicBezTo>
                <a:cubicBezTo>
                  <a:pt x="15922" y="11052"/>
                  <a:pt x="15852" y="11089"/>
                  <a:pt x="15727" y="11089"/>
                </a:cubicBezTo>
                <a:cubicBezTo>
                  <a:pt x="15602" y="11089"/>
                  <a:pt x="15551" y="11052"/>
                  <a:pt x="15551" y="10962"/>
                </a:cubicBezTo>
                <a:cubicBezTo>
                  <a:pt x="15551" y="10872"/>
                  <a:pt x="15602" y="10821"/>
                  <a:pt x="15727" y="10821"/>
                </a:cubicBezTo>
                <a:close/>
                <a:moveTo>
                  <a:pt x="5737" y="13526"/>
                </a:moveTo>
                <a:cubicBezTo>
                  <a:pt x="4987" y="13526"/>
                  <a:pt x="4371" y="13972"/>
                  <a:pt x="4371" y="14513"/>
                </a:cubicBezTo>
                <a:cubicBezTo>
                  <a:pt x="4371" y="15054"/>
                  <a:pt x="4987" y="15513"/>
                  <a:pt x="5737" y="15513"/>
                </a:cubicBezTo>
                <a:cubicBezTo>
                  <a:pt x="6486" y="15513"/>
                  <a:pt x="7122" y="15054"/>
                  <a:pt x="7122" y="14513"/>
                </a:cubicBezTo>
                <a:cubicBezTo>
                  <a:pt x="7184" y="13972"/>
                  <a:pt x="6548" y="13526"/>
                  <a:pt x="5737" y="13526"/>
                </a:cubicBezTo>
                <a:close/>
                <a:moveTo>
                  <a:pt x="10732" y="13526"/>
                </a:moveTo>
                <a:cubicBezTo>
                  <a:pt x="9982" y="13526"/>
                  <a:pt x="9366" y="13972"/>
                  <a:pt x="9366" y="14513"/>
                </a:cubicBezTo>
                <a:cubicBezTo>
                  <a:pt x="9366" y="15054"/>
                  <a:pt x="9982" y="15513"/>
                  <a:pt x="10732" y="15513"/>
                </a:cubicBezTo>
                <a:cubicBezTo>
                  <a:pt x="11481" y="15513"/>
                  <a:pt x="12117" y="15054"/>
                  <a:pt x="12117" y="14513"/>
                </a:cubicBezTo>
                <a:cubicBezTo>
                  <a:pt x="12117" y="13972"/>
                  <a:pt x="11481" y="13526"/>
                  <a:pt x="10732" y="13526"/>
                </a:cubicBezTo>
                <a:close/>
                <a:moveTo>
                  <a:pt x="15727" y="13526"/>
                </a:moveTo>
                <a:cubicBezTo>
                  <a:pt x="14978" y="13526"/>
                  <a:pt x="14361" y="13972"/>
                  <a:pt x="14361" y="14513"/>
                </a:cubicBezTo>
                <a:cubicBezTo>
                  <a:pt x="14361" y="15054"/>
                  <a:pt x="14978" y="15513"/>
                  <a:pt x="15727" y="15513"/>
                </a:cubicBezTo>
                <a:cubicBezTo>
                  <a:pt x="16476" y="15513"/>
                  <a:pt x="17112" y="15054"/>
                  <a:pt x="17112" y="14513"/>
                </a:cubicBezTo>
                <a:cubicBezTo>
                  <a:pt x="17112" y="13972"/>
                  <a:pt x="16476" y="13526"/>
                  <a:pt x="15727" y="13526"/>
                </a:cubicBezTo>
                <a:close/>
                <a:moveTo>
                  <a:pt x="5737" y="14428"/>
                </a:moveTo>
                <a:cubicBezTo>
                  <a:pt x="5861" y="14428"/>
                  <a:pt x="5932" y="14479"/>
                  <a:pt x="5932" y="14569"/>
                </a:cubicBezTo>
                <a:cubicBezTo>
                  <a:pt x="5994" y="14659"/>
                  <a:pt x="5861" y="14696"/>
                  <a:pt x="5737" y="14696"/>
                </a:cubicBezTo>
                <a:cubicBezTo>
                  <a:pt x="5612" y="14696"/>
                  <a:pt x="5561" y="14659"/>
                  <a:pt x="5561" y="14569"/>
                </a:cubicBezTo>
                <a:cubicBezTo>
                  <a:pt x="5561" y="14479"/>
                  <a:pt x="5612" y="14428"/>
                  <a:pt x="5737" y="14428"/>
                </a:cubicBezTo>
                <a:close/>
                <a:moveTo>
                  <a:pt x="10732" y="14428"/>
                </a:moveTo>
                <a:cubicBezTo>
                  <a:pt x="10857" y="14428"/>
                  <a:pt x="10927" y="14479"/>
                  <a:pt x="10927" y="14569"/>
                </a:cubicBezTo>
                <a:cubicBezTo>
                  <a:pt x="10927" y="14659"/>
                  <a:pt x="10794" y="14696"/>
                  <a:pt x="10732" y="14696"/>
                </a:cubicBezTo>
                <a:cubicBezTo>
                  <a:pt x="10607" y="14696"/>
                  <a:pt x="10556" y="14659"/>
                  <a:pt x="10556" y="14569"/>
                </a:cubicBezTo>
                <a:cubicBezTo>
                  <a:pt x="10556" y="14479"/>
                  <a:pt x="10607" y="14428"/>
                  <a:pt x="10732" y="14428"/>
                </a:cubicBezTo>
                <a:close/>
                <a:moveTo>
                  <a:pt x="15727" y="14428"/>
                </a:moveTo>
                <a:cubicBezTo>
                  <a:pt x="15852" y="14428"/>
                  <a:pt x="15922" y="14479"/>
                  <a:pt x="15922" y="14569"/>
                </a:cubicBezTo>
                <a:cubicBezTo>
                  <a:pt x="15922" y="14659"/>
                  <a:pt x="15852" y="14696"/>
                  <a:pt x="15727" y="14696"/>
                </a:cubicBezTo>
                <a:cubicBezTo>
                  <a:pt x="15602" y="14696"/>
                  <a:pt x="15551" y="14659"/>
                  <a:pt x="15551" y="14569"/>
                </a:cubicBezTo>
                <a:cubicBezTo>
                  <a:pt x="15551" y="14479"/>
                  <a:pt x="15602" y="14428"/>
                  <a:pt x="15727" y="14428"/>
                </a:cubicBezTo>
                <a:close/>
                <a:moveTo>
                  <a:pt x="5737" y="17133"/>
                </a:moveTo>
                <a:cubicBezTo>
                  <a:pt x="4987" y="17133"/>
                  <a:pt x="4371" y="17579"/>
                  <a:pt x="4371" y="18120"/>
                </a:cubicBezTo>
                <a:cubicBezTo>
                  <a:pt x="4371" y="18661"/>
                  <a:pt x="4987" y="19120"/>
                  <a:pt x="5737" y="19120"/>
                </a:cubicBezTo>
                <a:cubicBezTo>
                  <a:pt x="6486" y="19120"/>
                  <a:pt x="7122" y="18661"/>
                  <a:pt x="7122" y="18120"/>
                </a:cubicBezTo>
                <a:cubicBezTo>
                  <a:pt x="7184" y="17579"/>
                  <a:pt x="6548" y="17134"/>
                  <a:pt x="5737" y="17133"/>
                </a:cubicBezTo>
                <a:close/>
                <a:moveTo>
                  <a:pt x="10732" y="17133"/>
                </a:moveTo>
                <a:cubicBezTo>
                  <a:pt x="9982" y="17133"/>
                  <a:pt x="9366" y="17579"/>
                  <a:pt x="9366" y="18120"/>
                </a:cubicBezTo>
                <a:cubicBezTo>
                  <a:pt x="9366" y="18661"/>
                  <a:pt x="9982" y="19120"/>
                  <a:pt x="10732" y="19120"/>
                </a:cubicBezTo>
                <a:cubicBezTo>
                  <a:pt x="11481" y="19120"/>
                  <a:pt x="12117" y="18661"/>
                  <a:pt x="12117" y="18120"/>
                </a:cubicBezTo>
                <a:cubicBezTo>
                  <a:pt x="12179" y="17579"/>
                  <a:pt x="11543" y="17134"/>
                  <a:pt x="10732" y="17133"/>
                </a:cubicBezTo>
                <a:close/>
                <a:moveTo>
                  <a:pt x="15727" y="17133"/>
                </a:moveTo>
                <a:cubicBezTo>
                  <a:pt x="14978" y="17133"/>
                  <a:pt x="14361" y="17579"/>
                  <a:pt x="14361" y="18120"/>
                </a:cubicBezTo>
                <a:cubicBezTo>
                  <a:pt x="14361" y="18661"/>
                  <a:pt x="14978" y="19120"/>
                  <a:pt x="15727" y="19120"/>
                </a:cubicBezTo>
                <a:cubicBezTo>
                  <a:pt x="16476" y="19120"/>
                  <a:pt x="17112" y="18661"/>
                  <a:pt x="17112" y="18120"/>
                </a:cubicBezTo>
                <a:cubicBezTo>
                  <a:pt x="17175" y="17579"/>
                  <a:pt x="16539" y="17134"/>
                  <a:pt x="15727" y="17133"/>
                </a:cubicBezTo>
                <a:close/>
                <a:moveTo>
                  <a:pt x="5737" y="18035"/>
                </a:moveTo>
                <a:cubicBezTo>
                  <a:pt x="5861" y="18035"/>
                  <a:pt x="5932" y="18086"/>
                  <a:pt x="5932" y="18176"/>
                </a:cubicBezTo>
                <a:cubicBezTo>
                  <a:pt x="5932" y="18266"/>
                  <a:pt x="5861" y="18303"/>
                  <a:pt x="5737" y="18303"/>
                </a:cubicBezTo>
                <a:cubicBezTo>
                  <a:pt x="5612" y="18303"/>
                  <a:pt x="5561" y="18266"/>
                  <a:pt x="5561" y="18176"/>
                </a:cubicBezTo>
                <a:cubicBezTo>
                  <a:pt x="5561" y="18086"/>
                  <a:pt x="5612" y="18035"/>
                  <a:pt x="5737" y="18035"/>
                </a:cubicBezTo>
                <a:close/>
                <a:moveTo>
                  <a:pt x="10732" y="18035"/>
                </a:moveTo>
                <a:cubicBezTo>
                  <a:pt x="10857" y="18035"/>
                  <a:pt x="10927" y="18086"/>
                  <a:pt x="10927" y="18176"/>
                </a:cubicBezTo>
                <a:cubicBezTo>
                  <a:pt x="10927" y="18266"/>
                  <a:pt x="10857" y="18303"/>
                  <a:pt x="10732" y="18303"/>
                </a:cubicBezTo>
                <a:cubicBezTo>
                  <a:pt x="10607" y="18303"/>
                  <a:pt x="10556" y="18266"/>
                  <a:pt x="10556" y="18176"/>
                </a:cubicBezTo>
                <a:cubicBezTo>
                  <a:pt x="10556" y="18086"/>
                  <a:pt x="10607" y="18035"/>
                  <a:pt x="10732" y="18035"/>
                </a:cubicBezTo>
                <a:close/>
                <a:moveTo>
                  <a:pt x="15727" y="18035"/>
                </a:moveTo>
                <a:cubicBezTo>
                  <a:pt x="15852" y="18035"/>
                  <a:pt x="15922" y="18086"/>
                  <a:pt x="15922" y="18176"/>
                </a:cubicBezTo>
                <a:cubicBezTo>
                  <a:pt x="15922" y="18266"/>
                  <a:pt x="15852" y="18303"/>
                  <a:pt x="15727" y="18303"/>
                </a:cubicBezTo>
                <a:cubicBezTo>
                  <a:pt x="15602" y="18303"/>
                  <a:pt x="15551" y="18266"/>
                  <a:pt x="15551" y="18176"/>
                </a:cubicBezTo>
                <a:cubicBezTo>
                  <a:pt x="15551" y="18086"/>
                  <a:pt x="15602" y="18035"/>
                  <a:pt x="15727" y="1803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1" name="Form"/>
          <p:cNvSpPr/>
          <p:nvPr/>
        </p:nvSpPr>
        <p:spPr>
          <a:xfrm>
            <a:off x="3041650" y="27940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209"/>
                </a:moveTo>
                <a:cubicBezTo>
                  <a:pt x="16110" y="1209"/>
                  <a:pt x="20433" y="5532"/>
                  <a:pt x="20433" y="10842"/>
                </a:cubicBezTo>
                <a:cubicBezTo>
                  <a:pt x="20433" y="16152"/>
                  <a:pt x="16110" y="20475"/>
                  <a:pt x="10800" y="20475"/>
                </a:cubicBezTo>
                <a:cubicBezTo>
                  <a:pt x="5490" y="20475"/>
                  <a:pt x="1167" y="16152"/>
                  <a:pt x="1167" y="10842"/>
                </a:cubicBezTo>
                <a:cubicBezTo>
                  <a:pt x="1167" y="5532"/>
                  <a:pt x="5490" y="1209"/>
                  <a:pt x="10800" y="1209"/>
                </a:cubicBezTo>
                <a:close/>
                <a:moveTo>
                  <a:pt x="10772" y="4809"/>
                </a:moveTo>
                <a:cubicBezTo>
                  <a:pt x="10457" y="4809"/>
                  <a:pt x="10195" y="5085"/>
                  <a:pt x="10195" y="5400"/>
                </a:cubicBezTo>
                <a:lnTo>
                  <a:pt x="10195" y="6708"/>
                </a:lnTo>
                <a:cubicBezTo>
                  <a:pt x="9160" y="6978"/>
                  <a:pt x="8395" y="7920"/>
                  <a:pt x="8395" y="9000"/>
                </a:cubicBezTo>
                <a:cubicBezTo>
                  <a:pt x="8395" y="10080"/>
                  <a:pt x="9160" y="11067"/>
                  <a:pt x="10195" y="11292"/>
                </a:cubicBezTo>
                <a:lnTo>
                  <a:pt x="10195" y="13683"/>
                </a:lnTo>
                <a:cubicBezTo>
                  <a:pt x="10105" y="13638"/>
                  <a:pt x="9973" y="13548"/>
                  <a:pt x="9928" y="13458"/>
                </a:cubicBezTo>
                <a:cubicBezTo>
                  <a:pt x="9703" y="13233"/>
                  <a:pt x="9337" y="13233"/>
                  <a:pt x="9113" y="13458"/>
                </a:cubicBezTo>
                <a:cubicBezTo>
                  <a:pt x="8888" y="13683"/>
                  <a:pt x="8888" y="14034"/>
                  <a:pt x="9113" y="14259"/>
                </a:cubicBezTo>
                <a:cubicBezTo>
                  <a:pt x="9428" y="14574"/>
                  <a:pt x="9787" y="14802"/>
                  <a:pt x="10238" y="14892"/>
                </a:cubicBezTo>
                <a:lnTo>
                  <a:pt x="10238" y="16200"/>
                </a:lnTo>
                <a:cubicBezTo>
                  <a:pt x="10238" y="16515"/>
                  <a:pt x="10513" y="16791"/>
                  <a:pt x="10828" y="16791"/>
                </a:cubicBezTo>
                <a:cubicBezTo>
                  <a:pt x="11143" y="16791"/>
                  <a:pt x="11405" y="16515"/>
                  <a:pt x="11405" y="16200"/>
                </a:cubicBezTo>
                <a:lnTo>
                  <a:pt x="11405" y="14892"/>
                </a:lnTo>
                <a:cubicBezTo>
                  <a:pt x="12440" y="14622"/>
                  <a:pt x="13205" y="13680"/>
                  <a:pt x="13205" y="12600"/>
                </a:cubicBezTo>
                <a:cubicBezTo>
                  <a:pt x="13205" y="11520"/>
                  <a:pt x="12440" y="10578"/>
                  <a:pt x="11405" y="10308"/>
                </a:cubicBezTo>
                <a:lnTo>
                  <a:pt x="11405" y="7917"/>
                </a:lnTo>
                <a:cubicBezTo>
                  <a:pt x="11495" y="7962"/>
                  <a:pt x="11627" y="8052"/>
                  <a:pt x="11672" y="8142"/>
                </a:cubicBezTo>
                <a:cubicBezTo>
                  <a:pt x="11897" y="8367"/>
                  <a:pt x="12263" y="8367"/>
                  <a:pt x="12488" y="8142"/>
                </a:cubicBezTo>
                <a:cubicBezTo>
                  <a:pt x="12713" y="7917"/>
                  <a:pt x="12712" y="7566"/>
                  <a:pt x="12488" y="7341"/>
                </a:cubicBezTo>
                <a:cubicBezTo>
                  <a:pt x="12172" y="7026"/>
                  <a:pt x="11813" y="6798"/>
                  <a:pt x="11363" y="6708"/>
                </a:cubicBezTo>
                <a:lnTo>
                  <a:pt x="11363" y="5400"/>
                </a:lnTo>
                <a:cubicBezTo>
                  <a:pt x="11363" y="5085"/>
                  <a:pt x="11087" y="4809"/>
                  <a:pt x="10772" y="4809"/>
                </a:cubicBezTo>
                <a:close/>
                <a:moveTo>
                  <a:pt x="10238" y="7917"/>
                </a:moveTo>
                <a:lnTo>
                  <a:pt x="10238" y="10083"/>
                </a:lnTo>
                <a:cubicBezTo>
                  <a:pt x="9878" y="9903"/>
                  <a:pt x="9605" y="9495"/>
                  <a:pt x="9605" y="9000"/>
                </a:cubicBezTo>
                <a:cubicBezTo>
                  <a:pt x="9605" y="8550"/>
                  <a:pt x="9878" y="8142"/>
                  <a:pt x="10238" y="7917"/>
                </a:cubicBezTo>
                <a:close/>
                <a:moveTo>
                  <a:pt x="11405" y="11559"/>
                </a:moveTo>
                <a:cubicBezTo>
                  <a:pt x="11810" y="11784"/>
                  <a:pt x="12038" y="12192"/>
                  <a:pt x="12038" y="12642"/>
                </a:cubicBezTo>
                <a:cubicBezTo>
                  <a:pt x="12038" y="13092"/>
                  <a:pt x="11765" y="13500"/>
                  <a:pt x="11405" y="13725"/>
                </a:cubicBezTo>
                <a:lnTo>
                  <a:pt x="11405" y="11559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2" name="Form"/>
          <p:cNvSpPr/>
          <p:nvPr/>
        </p:nvSpPr>
        <p:spPr>
          <a:xfrm>
            <a:off x="3695700" y="27940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209"/>
                </a:moveTo>
                <a:cubicBezTo>
                  <a:pt x="16110" y="1209"/>
                  <a:pt x="20433" y="5532"/>
                  <a:pt x="20433" y="10842"/>
                </a:cubicBezTo>
                <a:cubicBezTo>
                  <a:pt x="20433" y="16152"/>
                  <a:pt x="16110" y="20475"/>
                  <a:pt x="10800" y="20475"/>
                </a:cubicBezTo>
                <a:cubicBezTo>
                  <a:pt x="5490" y="20475"/>
                  <a:pt x="1167" y="16152"/>
                  <a:pt x="1167" y="10842"/>
                </a:cubicBezTo>
                <a:cubicBezTo>
                  <a:pt x="1167" y="5532"/>
                  <a:pt x="5490" y="1209"/>
                  <a:pt x="10800" y="1209"/>
                </a:cubicBezTo>
                <a:close/>
                <a:moveTo>
                  <a:pt x="11798" y="6609"/>
                </a:moveTo>
                <a:cubicBezTo>
                  <a:pt x="9953" y="6609"/>
                  <a:pt x="8376" y="7827"/>
                  <a:pt x="7791" y="9492"/>
                </a:cubicBezTo>
                <a:lnTo>
                  <a:pt x="7256" y="9492"/>
                </a:lnTo>
                <a:cubicBezTo>
                  <a:pt x="6941" y="9492"/>
                  <a:pt x="6666" y="9768"/>
                  <a:pt x="6666" y="10083"/>
                </a:cubicBezTo>
                <a:cubicBezTo>
                  <a:pt x="6666" y="10398"/>
                  <a:pt x="6941" y="10659"/>
                  <a:pt x="7256" y="10659"/>
                </a:cubicBezTo>
                <a:lnTo>
                  <a:pt x="7566" y="10659"/>
                </a:lnTo>
                <a:cubicBezTo>
                  <a:pt x="7566" y="10704"/>
                  <a:pt x="7566" y="10755"/>
                  <a:pt x="7566" y="10800"/>
                </a:cubicBezTo>
                <a:cubicBezTo>
                  <a:pt x="7566" y="10845"/>
                  <a:pt x="7566" y="10896"/>
                  <a:pt x="7566" y="10941"/>
                </a:cubicBezTo>
                <a:lnTo>
                  <a:pt x="7256" y="10941"/>
                </a:lnTo>
                <a:cubicBezTo>
                  <a:pt x="6941" y="10941"/>
                  <a:pt x="6666" y="11202"/>
                  <a:pt x="6666" y="11517"/>
                </a:cubicBezTo>
                <a:cubicBezTo>
                  <a:pt x="6666" y="11832"/>
                  <a:pt x="6941" y="12108"/>
                  <a:pt x="7256" y="12108"/>
                </a:cubicBezTo>
                <a:lnTo>
                  <a:pt x="7791" y="12108"/>
                </a:lnTo>
                <a:cubicBezTo>
                  <a:pt x="8331" y="13773"/>
                  <a:pt x="9908" y="14991"/>
                  <a:pt x="11798" y="14991"/>
                </a:cubicBezTo>
                <a:cubicBezTo>
                  <a:pt x="12923" y="14991"/>
                  <a:pt x="13956" y="14532"/>
                  <a:pt x="14766" y="13767"/>
                </a:cubicBezTo>
                <a:cubicBezTo>
                  <a:pt x="14991" y="13542"/>
                  <a:pt x="14991" y="13191"/>
                  <a:pt x="14766" y="12966"/>
                </a:cubicBezTo>
                <a:cubicBezTo>
                  <a:pt x="14586" y="12741"/>
                  <a:pt x="14175" y="12741"/>
                  <a:pt x="13950" y="12966"/>
                </a:cubicBezTo>
                <a:cubicBezTo>
                  <a:pt x="13365" y="13551"/>
                  <a:pt x="12608" y="13866"/>
                  <a:pt x="11798" y="13866"/>
                </a:cubicBezTo>
                <a:cubicBezTo>
                  <a:pt x="10583" y="13866"/>
                  <a:pt x="9551" y="13143"/>
                  <a:pt x="9056" y="12108"/>
                </a:cubicBezTo>
                <a:lnTo>
                  <a:pt x="12698" y="12108"/>
                </a:lnTo>
                <a:cubicBezTo>
                  <a:pt x="13013" y="12108"/>
                  <a:pt x="13275" y="11832"/>
                  <a:pt x="13275" y="11517"/>
                </a:cubicBezTo>
                <a:cubicBezTo>
                  <a:pt x="13275" y="11202"/>
                  <a:pt x="13013" y="10941"/>
                  <a:pt x="12698" y="10941"/>
                </a:cubicBezTo>
                <a:lnTo>
                  <a:pt x="8775" y="10941"/>
                </a:lnTo>
                <a:cubicBezTo>
                  <a:pt x="8775" y="10896"/>
                  <a:pt x="8775" y="10845"/>
                  <a:pt x="8775" y="10800"/>
                </a:cubicBezTo>
                <a:cubicBezTo>
                  <a:pt x="8775" y="10755"/>
                  <a:pt x="8775" y="10704"/>
                  <a:pt x="8775" y="10659"/>
                </a:cubicBezTo>
                <a:lnTo>
                  <a:pt x="12698" y="10659"/>
                </a:lnTo>
                <a:cubicBezTo>
                  <a:pt x="13013" y="10659"/>
                  <a:pt x="13275" y="10398"/>
                  <a:pt x="13275" y="10083"/>
                </a:cubicBezTo>
                <a:cubicBezTo>
                  <a:pt x="13275" y="9768"/>
                  <a:pt x="13013" y="9492"/>
                  <a:pt x="12698" y="9492"/>
                </a:cubicBezTo>
                <a:lnTo>
                  <a:pt x="9056" y="9492"/>
                </a:lnTo>
                <a:cubicBezTo>
                  <a:pt x="9551" y="8457"/>
                  <a:pt x="10583" y="7734"/>
                  <a:pt x="11798" y="7734"/>
                </a:cubicBezTo>
                <a:cubicBezTo>
                  <a:pt x="12608" y="7734"/>
                  <a:pt x="13365" y="8049"/>
                  <a:pt x="13950" y="8634"/>
                </a:cubicBezTo>
                <a:cubicBezTo>
                  <a:pt x="14175" y="8859"/>
                  <a:pt x="14541" y="8859"/>
                  <a:pt x="14766" y="8634"/>
                </a:cubicBezTo>
                <a:cubicBezTo>
                  <a:pt x="14991" y="8409"/>
                  <a:pt x="14991" y="8058"/>
                  <a:pt x="14766" y="7833"/>
                </a:cubicBezTo>
                <a:cubicBezTo>
                  <a:pt x="13956" y="7023"/>
                  <a:pt x="12923" y="6609"/>
                  <a:pt x="11798" y="660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3" name="Form"/>
          <p:cNvSpPr/>
          <p:nvPr/>
        </p:nvSpPr>
        <p:spPr>
          <a:xfrm>
            <a:off x="2381250" y="27940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85" y="0"/>
                  <a:pt x="10800" y="0"/>
                </a:cubicBezTo>
                <a:close/>
                <a:moveTo>
                  <a:pt x="10800" y="1209"/>
                </a:moveTo>
                <a:cubicBezTo>
                  <a:pt x="16110" y="1209"/>
                  <a:pt x="20433" y="5532"/>
                  <a:pt x="20433" y="10842"/>
                </a:cubicBezTo>
                <a:cubicBezTo>
                  <a:pt x="20478" y="16152"/>
                  <a:pt x="16155" y="20475"/>
                  <a:pt x="10800" y="20475"/>
                </a:cubicBezTo>
                <a:cubicBezTo>
                  <a:pt x="5490" y="20475"/>
                  <a:pt x="1167" y="16152"/>
                  <a:pt x="1167" y="10842"/>
                </a:cubicBezTo>
                <a:cubicBezTo>
                  <a:pt x="1167" y="5532"/>
                  <a:pt x="5490" y="1209"/>
                  <a:pt x="10800" y="1209"/>
                </a:cubicBezTo>
                <a:close/>
                <a:moveTo>
                  <a:pt x="8241" y="7116"/>
                </a:moveTo>
                <a:cubicBezTo>
                  <a:pt x="8094" y="7116"/>
                  <a:pt x="7945" y="7172"/>
                  <a:pt x="7833" y="7284"/>
                </a:cubicBezTo>
                <a:cubicBezTo>
                  <a:pt x="7608" y="7509"/>
                  <a:pt x="7608" y="7875"/>
                  <a:pt x="7833" y="8100"/>
                </a:cubicBezTo>
                <a:lnTo>
                  <a:pt x="9408" y="9675"/>
                </a:lnTo>
                <a:lnTo>
                  <a:pt x="9000" y="9675"/>
                </a:lnTo>
                <a:cubicBezTo>
                  <a:pt x="8685" y="9675"/>
                  <a:pt x="8409" y="9937"/>
                  <a:pt x="8409" y="10252"/>
                </a:cubicBezTo>
                <a:cubicBezTo>
                  <a:pt x="8409" y="10567"/>
                  <a:pt x="8685" y="10842"/>
                  <a:pt x="9000" y="10842"/>
                </a:cubicBezTo>
                <a:lnTo>
                  <a:pt x="10209" y="10842"/>
                </a:lnTo>
                <a:lnTo>
                  <a:pt x="10209" y="11334"/>
                </a:lnTo>
                <a:lnTo>
                  <a:pt x="9000" y="11334"/>
                </a:lnTo>
                <a:cubicBezTo>
                  <a:pt x="8685" y="11334"/>
                  <a:pt x="8409" y="11610"/>
                  <a:pt x="8409" y="11925"/>
                </a:cubicBezTo>
                <a:cubicBezTo>
                  <a:pt x="8409" y="12240"/>
                  <a:pt x="8685" y="12502"/>
                  <a:pt x="9000" y="12502"/>
                </a:cubicBezTo>
                <a:lnTo>
                  <a:pt x="10209" y="12502"/>
                </a:lnTo>
                <a:lnTo>
                  <a:pt x="10209" y="13894"/>
                </a:lnTo>
                <a:cubicBezTo>
                  <a:pt x="10209" y="14209"/>
                  <a:pt x="10485" y="14484"/>
                  <a:pt x="10800" y="14484"/>
                </a:cubicBezTo>
                <a:cubicBezTo>
                  <a:pt x="11115" y="14484"/>
                  <a:pt x="11391" y="14209"/>
                  <a:pt x="11391" y="13894"/>
                </a:cubicBezTo>
                <a:lnTo>
                  <a:pt x="11391" y="12502"/>
                </a:lnTo>
                <a:lnTo>
                  <a:pt x="12600" y="12502"/>
                </a:lnTo>
                <a:cubicBezTo>
                  <a:pt x="12915" y="12502"/>
                  <a:pt x="13191" y="12240"/>
                  <a:pt x="13191" y="11925"/>
                </a:cubicBezTo>
                <a:cubicBezTo>
                  <a:pt x="13191" y="11610"/>
                  <a:pt x="12915" y="11334"/>
                  <a:pt x="12600" y="11334"/>
                </a:cubicBezTo>
                <a:lnTo>
                  <a:pt x="11391" y="11334"/>
                </a:lnTo>
                <a:lnTo>
                  <a:pt x="11391" y="10842"/>
                </a:lnTo>
                <a:lnTo>
                  <a:pt x="12600" y="10842"/>
                </a:lnTo>
                <a:cubicBezTo>
                  <a:pt x="12915" y="10842"/>
                  <a:pt x="13191" y="10567"/>
                  <a:pt x="13191" y="10252"/>
                </a:cubicBezTo>
                <a:cubicBezTo>
                  <a:pt x="13191" y="9937"/>
                  <a:pt x="12915" y="9675"/>
                  <a:pt x="12600" y="9675"/>
                </a:cubicBezTo>
                <a:lnTo>
                  <a:pt x="12192" y="9675"/>
                </a:lnTo>
                <a:lnTo>
                  <a:pt x="13767" y="8100"/>
                </a:lnTo>
                <a:cubicBezTo>
                  <a:pt x="13992" y="7875"/>
                  <a:pt x="13992" y="7509"/>
                  <a:pt x="13767" y="7284"/>
                </a:cubicBezTo>
                <a:cubicBezTo>
                  <a:pt x="13542" y="7059"/>
                  <a:pt x="13191" y="7059"/>
                  <a:pt x="12966" y="7284"/>
                </a:cubicBezTo>
                <a:lnTo>
                  <a:pt x="10800" y="9450"/>
                </a:lnTo>
                <a:lnTo>
                  <a:pt x="8634" y="7284"/>
                </a:lnTo>
                <a:cubicBezTo>
                  <a:pt x="8522" y="7172"/>
                  <a:pt x="8387" y="7116"/>
                  <a:pt x="8241" y="711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4" name="Form"/>
          <p:cNvSpPr/>
          <p:nvPr/>
        </p:nvSpPr>
        <p:spPr>
          <a:xfrm>
            <a:off x="1727200" y="27940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0800" y="1209"/>
                </a:moveTo>
                <a:cubicBezTo>
                  <a:pt x="16110" y="1209"/>
                  <a:pt x="20433" y="5532"/>
                  <a:pt x="20433" y="10842"/>
                </a:cubicBezTo>
                <a:cubicBezTo>
                  <a:pt x="20433" y="16152"/>
                  <a:pt x="16110" y="20475"/>
                  <a:pt x="10800" y="20475"/>
                </a:cubicBezTo>
                <a:cubicBezTo>
                  <a:pt x="5490" y="20475"/>
                  <a:pt x="1167" y="16152"/>
                  <a:pt x="1167" y="10842"/>
                </a:cubicBezTo>
                <a:cubicBezTo>
                  <a:pt x="1167" y="5532"/>
                  <a:pt x="5490" y="1209"/>
                  <a:pt x="10800" y="1209"/>
                </a:cubicBezTo>
                <a:close/>
                <a:moveTo>
                  <a:pt x="11053" y="6609"/>
                </a:moveTo>
                <a:cubicBezTo>
                  <a:pt x="9748" y="6609"/>
                  <a:pt x="8662" y="7695"/>
                  <a:pt x="8662" y="9000"/>
                </a:cubicBezTo>
                <a:lnTo>
                  <a:pt x="8662" y="10266"/>
                </a:lnTo>
                <a:cubicBezTo>
                  <a:pt x="8392" y="10311"/>
                  <a:pt x="8212" y="10530"/>
                  <a:pt x="8212" y="10800"/>
                </a:cubicBezTo>
                <a:cubicBezTo>
                  <a:pt x="8212" y="11070"/>
                  <a:pt x="8392" y="11289"/>
                  <a:pt x="8662" y="11334"/>
                </a:cubicBezTo>
                <a:lnTo>
                  <a:pt x="8662" y="13866"/>
                </a:lnTo>
                <a:cubicBezTo>
                  <a:pt x="8392" y="13911"/>
                  <a:pt x="8212" y="14130"/>
                  <a:pt x="8212" y="14400"/>
                </a:cubicBezTo>
                <a:cubicBezTo>
                  <a:pt x="8212" y="14715"/>
                  <a:pt x="8488" y="14991"/>
                  <a:pt x="8803" y="14991"/>
                </a:cubicBezTo>
                <a:lnTo>
                  <a:pt x="12403" y="14991"/>
                </a:lnTo>
                <a:cubicBezTo>
                  <a:pt x="12718" y="14991"/>
                  <a:pt x="12980" y="14715"/>
                  <a:pt x="12980" y="14400"/>
                </a:cubicBezTo>
                <a:cubicBezTo>
                  <a:pt x="12980" y="14085"/>
                  <a:pt x="12718" y="13809"/>
                  <a:pt x="12403" y="13809"/>
                </a:cubicBezTo>
                <a:lnTo>
                  <a:pt x="9788" y="13809"/>
                </a:lnTo>
                <a:lnTo>
                  <a:pt x="9788" y="11334"/>
                </a:lnTo>
                <a:lnTo>
                  <a:pt x="12403" y="11334"/>
                </a:lnTo>
                <a:cubicBezTo>
                  <a:pt x="12718" y="11334"/>
                  <a:pt x="12980" y="11073"/>
                  <a:pt x="12980" y="10758"/>
                </a:cubicBezTo>
                <a:cubicBezTo>
                  <a:pt x="12980" y="10443"/>
                  <a:pt x="12718" y="10167"/>
                  <a:pt x="12403" y="10167"/>
                </a:cubicBezTo>
                <a:lnTo>
                  <a:pt x="9788" y="10167"/>
                </a:lnTo>
                <a:lnTo>
                  <a:pt x="9788" y="8958"/>
                </a:lnTo>
                <a:cubicBezTo>
                  <a:pt x="9788" y="8283"/>
                  <a:pt x="10322" y="7734"/>
                  <a:pt x="10997" y="7734"/>
                </a:cubicBezTo>
                <a:cubicBezTo>
                  <a:pt x="11672" y="7734"/>
                  <a:pt x="12220" y="8283"/>
                  <a:pt x="12220" y="8958"/>
                </a:cubicBezTo>
                <a:cubicBezTo>
                  <a:pt x="12220" y="9273"/>
                  <a:pt x="12482" y="9534"/>
                  <a:pt x="12797" y="9534"/>
                </a:cubicBezTo>
                <a:cubicBezTo>
                  <a:pt x="13112" y="9534"/>
                  <a:pt x="13388" y="9273"/>
                  <a:pt x="13388" y="8958"/>
                </a:cubicBezTo>
                <a:cubicBezTo>
                  <a:pt x="13432" y="7698"/>
                  <a:pt x="12403" y="6609"/>
                  <a:pt x="11053" y="660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5" name="Form"/>
          <p:cNvSpPr/>
          <p:nvPr/>
        </p:nvSpPr>
        <p:spPr>
          <a:xfrm>
            <a:off x="4394200" y="2794000"/>
            <a:ext cx="2202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1" y="0"/>
                </a:moveTo>
                <a:cubicBezTo>
                  <a:pt x="7605" y="0"/>
                  <a:pt x="4982" y="1896"/>
                  <a:pt x="4982" y="4191"/>
                </a:cubicBezTo>
                <a:lnTo>
                  <a:pt x="4982" y="7200"/>
                </a:lnTo>
                <a:lnTo>
                  <a:pt x="817" y="7200"/>
                </a:lnTo>
                <a:cubicBezTo>
                  <a:pt x="381" y="7200"/>
                  <a:pt x="0" y="7476"/>
                  <a:pt x="0" y="7791"/>
                </a:cubicBezTo>
                <a:lnTo>
                  <a:pt x="0" y="21009"/>
                </a:lnTo>
                <a:cubicBezTo>
                  <a:pt x="0" y="21324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324"/>
                  <a:pt x="21600" y="21009"/>
                </a:cubicBezTo>
                <a:lnTo>
                  <a:pt x="21600" y="7791"/>
                </a:lnTo>
                <a:cubicBezTo>
                  <a:pt x="21600" y="7476"/>
                  <a:pt x="21238" y="7200"/>
                  <a:pt x="20802" y="7200"/>
                </a:cubicBezTo>
                <a:lnTo>
                  <a:pt x="16560" y="7200"/>
                </a:lnTo>
                <a:lnTo>
                  <a:pt x="16560" y="4191"/>
                </a:lnTo>
                <a:cubicBezTo>
                  <a:pt x="16560" y="1896"/>
                  <a:pt x="13956" y="0"/>
                  <a:pt x="10781" y="0"/>
                </a:cubicBezTo>
                <a:close/>
                <a:moveTo>
                  <a:pt x="10781" y="1167"/>
                </a:moveTo>
                <a:cubicBezTo>
                  <a:pt x="13085" y="1167"/>
                  <a:pt x="14945" y="2526"/>
                  <a:pt x="14945" y="4191"/>
                </a:cubicBezTo>
                <a:lnTo>
                  <a:pt x="14945" y="7200"/>
                </a:lnTo>
                <a:lnTo>
                  <a:pt x="6538" y="7200"/>
                </a:lnTo>
                <a:lnTo>
                  <a:pt x="6538" y="4191"/>
                </a:lnTo>
                <a:lnTo>
                  <a:pt x="6597" y="4191"/>
                </a:lnTo>
                <a:cubicBezTo>
                  <a:pt x="6597" y="2526"/>
                  <a:pt x="8477" y="1167"/>
                  <a:pt x="10781" y="1167"/>
                </a:cubicBezTo>
                <a:close/>
                <a:moveTo>
                  <a:pt x="1615" y="8367"/>
                </a:moveTo>
                <a:lnTo>
                  <a:pt x="19985" y="8367"/>
                </a:lnTo>
                <a:lnTo>
                  <a:pt x="19985" y="20433"/>
                </a:lnTo>
                <a:lnTo>
                  <a:pt x="1615" y="20433"/>
                </a:lnTo>
                <a:lnTo>
                  <a:pt x="1615" y="8367"/>
                </a:lnTo>
                <a:close/>
                <a:moveTo>
                  <a:pt x="10528" y="12600"/>
                </a:moveTo>
                <a:cubicBezTo>
                  <a:pt x="9843" y="12600"/>
                  <a:pt x="9341" y="13008"/>
                  <a:pt x="9341" y="13458"/>
                </a:cubicBezTo>
                <a:cubicBezTo>
                  <a:pt x="9341" y="13728"/>
                  <a:pt x="9523" y="13956"/>
                  <a:pt x="9710" y="14091"/>
                </a:cubicBezTo>
                <a:lnTo>
                  <a:pt x="9710" y="15117"/>
                </a:lnTo>
                <a:cubicBezTo>
                  <a:pt x="9710" y="15432"/>
                  <a:pt x="10092" y="15708"/>
                  <a:pt x="10528" y="15708"/>
                </a:cubicBezTo>
                <a:cubicBezTo>
                  <a:pt x="10963" y="15708"/>
                  <a:pt x="11325" y="15432"/>
                  <a:pt x="11325" y="15117"/>
                </a:cubicBezTo>
                <a:lnTo>
                  <a:pt x="11325" y="14091"/>
                </a:lnTo>
                <a:cubicBezTo>
                  <a:pt x="11575" y="13911"/>
                  <a:pt x="11715" y="13683"/>
                  <a:pt x="11715" y="13458"/>
                </a:cubicBezTo>
                <a:cubicBezTo>
                  <a:pt x="11777" y="12963"/>
                  <a:pt x="11213" y="12600"/>
                  <a:pt x="10528" y="126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6" name="Form"/>
          <p:cNvSpPr/>
          <p:nvPr/>
        </p:nvSpPr>
        <p:spPr>
          <a:xfrm>
            <a:off x="5048250" y="2794000"/>
            <a:ext cx="2202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1" y="0"/>
                </a:moveTo>
                <a:cubicBezTo>
                  <a:pt x="7605" y="0"/>
                  <a:pt x="4982" y="1896"/>
                  <a:pt x="4982" y="4191"/>
                </a:cubicBezTo>
                <a:lnTo>
                  <a:pt x="4982" y="7200"/>
                </a:lnTo>
                <a:lnTo>
                  <a:pt x="817" y="7200"/>
                </a:lnTo>
                <a:cubicBezTo>
                  <a:pt x="381" y="7200"/>
                  <a:pt x="0" y="7476"/>
                  <a:pt x="0" y="7791"/>
                </a:cubicBezTo>
                <a:lnTo>
                  <a:pt x="0" y="21009"/>
                </a:lnTo>
                <a:cubicBezTo>
                  <a:pt x="0" y="21324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324"/>
                  <a:pt x="21600" y="21009"/>
                </a:cubicBezTo>
                <a:lnTo>
                  <a:pt x="21600" y="7791"/>
                </a:lnTo>
                <a:cubicBezTo>
                  <a:pt x="21538" y="7476"/>
                  <a:pt x="21238" y="7200"/>
                  <a:pt x="20802" y="7200"/>
                </a:cubicBezTo>
                <a:lnTo>
                  <a:pt x="6597" y="7200"/>
                </a:lnTo>
                <a:lnTo>
                  <a:pt x="6597" y="4191"/>
                </a:lnTo>
                <a:cubicBezTo>
                  <a:pt x="6597" y="2526"/>
                  <a:pt x="8477" y="1167"/>
                  <a:pt x="10781" y="1167"/>
                </a:cubicBezTo>
                <a:cubicBezTo>
                  <a:pt x="13085" y="1167"/>
                  <a:pt x="14945" y="2526"/>
                  <a:pt x="14945" y="4191"/>
                </a:cubicBezTo>
                <a:cubicBezTo>
                  <a:pt x="14945" y="4506"/>
                  <a:pt x="15326" y="4767"/>
                  <a:pt x="15762" y="4767"/>
                </a:cubicBezTo>
                <a:cubicBezTo>
                  <a:pt x="16198" y="4767"/>
                  <a:pt x="16560" y="4506"/>
                  <a:pt x="16560" y="4191"/>
                </a:cubicBezTo>
                <a:cubicBezTo>
                  <a:pt x="16560" y="1896"/>
                  <a:pt x="13956" y="0"/>
                  <a:pt x="10781" y="0"/>
                </a:cubicBezTo>
                <a:close/>
                <a:moveTo>
                  <a:pt x="1615" y="8367"/>
                </a:moveTo>
                <a:lnTo>
                  <a:pt x="19985" y="8367"/>
                </a:lnTo>
                <a:lnTo>
                  <a:pt x="19985" y="20433"/>
                </a:lnTo>
                <a:lnTo>
                  <a:pt x="1615" y="20433"/>
                </a:lnTo>
                <a:lnTo>
                  <a:pt x="1615" y="8367"/>
                </a:lnTo>
                <a:close/>
                <a:moveTo>
                  <a:pt x="11150" y="12600"/>
                </a:moveTo>
                <a:cubicBezTo>
                  <a:pt x="10528" y="12600"/>
                  <a:pt x="9963" y="13008"/>
                  <a:pt x="9963" y="13458"/>
                </a:cubicBezTo>
                <a:cubicBezTo>
                  <a:pt x="9963" y="13728"/>
                  <a:pt x="10084" y="13956"/>
                  <a:pt x="10333" y="14091"/>
                </a:cubicBezTo>
                <a:lnTo>
                  <a:pt x="10333" y="15117"/>
                </a:lnTo>
                <a:cubicBezTo>
                  <a:pt x="10333" y="15432"/>
                  <a:pt x="10714" y="15708"/>
                  <a:pt x="11150" y="15708"/>
                </a:cubicBezTo>
                <a:cubicBezTo>
                  <a:pt x="11586" y="15708"/>
                  <a:pt x="11948" y="15432"/>
                  <a:pt x="11948" y="15117"/>
                </a:cubicBezTo>
                <a:lnTo>
                  <a:pt x="11948" y="14091"/>
                </a:lnTo>
                <a:cubicBezTo>
                  <a:pt x="12197" y="13911"/>
                  <a:pt x="12337" y="13683"/>
                  <a:pt x="12337" y="13458"/>
                </a:cubicBezTo>
                <a:cubicBezTo>
                  <a:pt x="12337" y="12963"/>
                  <a:pt x="11773" y="12600"/>
                  <a:pt x="11150" y="126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7" name="Form"/>
          <p:cNvSpPr/>
          <p:nvPr/>
        </p:nvSpPr>
        <p:spPr>
          <a:xfrm>
            <a:off x="5702300" y="2794000"/>
            <a:ext cx="2202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1" y="0"/>
                </a:moveTo>
                <a:cubicBezTo>
                  <a:pt x="7605" y="0"/>
                  <a:pt x="4982" y="1896"/>
                  <a:pt x="4982" y="4191"/>
                </a:cubicBezTo>
                <a:lnTo>
                  <a:pt x="4982" y="7200"/>
                </a:lnTo>
                <a:lnTo>
                  <a:pt x="817" y="7200"/>
                </a:lnTo>
                <a:cubicBezTo>
                  <a:pt x="381" y="7200"/>
                  <a:pt x="0" y="7476"/>
                  <a:pt x="0" y="7791"/>
                </a:cubicBezTo>
                <a:lnTo>
                  <a:pt x="0" y="21009"/>
                </a:lnTo>
                <a:cubicBezTo>
                  <a:pt x="0" y="21324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324"/>
                  <a:pt x="21600" y="21009"/>
                </a:cubicBezTo>
                <a:lnTo>
                  <a:pt x="21600" y="7791"/>
                </a:lnTo>
                <a:cubicBezTo>
                  <a:pt x="21600" y="7476"/>
                  <a:pt x="21238" y="7200"/>
                  <a:pt x="20802" y="7200"/>
                </a:cubicBezTo>
                <a:lnTo>
                  <a:pt x="6597" y="7200"/>
                </a:lnTo>
                <a:lnTo>
                  <a:pt x="6597" y="4191"/>
                </a:lnTo>
                <a:cubicBezTo>
                  <a:pt x="6597" y="2526"/>
                  <a:pt x="8477" y="1167"/>
                  <a:pt x="10781" y="1167"/>
                </a:cubicBezTo>
                <a:cubicBezTo>
                  <a:pt x="13085" y="1167"/>
                  <a:pt x="14945" y="2526"/>
                  <a:pt x="14945" y="4191"/>
                </a:cubicBezTo>
                <a:cubicBezTo>
                  <a:pt x="14945" y="4506"/>
                  <a:pt x="15326" y="4767"/>
                  <a:pt x="15762" y="4767"/>
                </a:cubicBezTo>
                <a:cubicBezTo>
                  <a:pt x="16198" y="4767"/>
                  <a:pt x="16560" y="4506"/>
                  <a:pt x="16560" y="4191"/>
                </a:cubicBezTo>
                <a:cubicBezTo>
                  <a:pt x="16560" y="1896"/>
                  <a:pt x="13956" y="0"/>
                  <a:pt x="10781" y="0"/>
                </a:cubicBezTo>
                <a:close/>
                <a:moveTo>
                  <a:pt x="1615" y="8367"/>
                </a:moveTo>
                <a:lnTo>
                  <a:pt x="19985" y="8367"/>
                </a:lnTo>
                <a:lnTo>
                  <a:pt x="19985" y="20433"/>
                </a:lnTo>
                <a:lnTo>
                  <a:pt x="1615" y="20433"/>
                </a:lnTo>
                <a:lnTo>
                  <a:pt x="1615" y="8367"/>
                </a:lnTo>
                <a:close/>
                <a:moveTo>
                  <a:pt x="11014" y="11700"/>
                </a:moveTo>
                <a:cubicBezTo>
                  <a:pt x="9769" y="11745"/>
                  <a:pt x="8780" y="12462"/>
                  <a:pt x="8718" y="13317"/>
                </a:cubicBezTo>
                <a:cubicBezTo>
                  <a:pt x="8718" y="13767"/>
                  <a:pt x="8905" y="14226"/>
                  <a:pt x="9341" y="14541"/>
                </a:cubicBezTo>
                <a:lnTo>
                  <a:pt x="9341" y="16383"/>
                </a:lnTo>
                <a:lnTo>
                  <a:pt x="9399" y="16383"/>
                </a:lnTo>
                <a:cubicBezTo>
                  <a:pt x="9399" y="17058"/>
                  <a:pt x="10154" y="17634"/>
                  <a:pt x="11150" y="17634"/>
                </a:cubicBezTo>
                <a:cubicBezTo>
                  <a:pt x="12084" y="17634"/>
                  <a:pt x="12882" y="17103"/>
                  <a:pt x="12882" y="16383"/>
                </a:cubicBezTo>
                <a:lnTo>
                  <a:pt x="12882" y="14583"/>
                </a:lnTo>
                <a:cubicBezTo>
                  <a:pt x="13318" y="14268"/>
                  <a:pt x="13505" y="13866"/>
                  <a:pt x="13505" y="13416"/>
                </a:cubicBezTo>
                <a:cubicBezTo>
                  <a:pt x="13505" y="12966"/>
                  <a:pt x="13264" y="12507"/>
                  <a:pt x="12765" y="12192"/>
                </a:cubicBezTo>
                <a:cubicBezTo>
                  <a:pt x="12329" y="11877"/>
                  <a:pt x="11699" y="11700"/>
                  <a:pt x="11014" y="11700"/>
                </a:cubicBezTo>
                <a:close/>
                <a:moveTo>
                  <a:pt x="11092" y="12642"/>
                </a:moveTo>
                <a:cubicBezTo>
                  <a:pt x="11403" y="12642"/>
                  <a:pt x="11645" y="12732"/>
                  <a:pt x="11831" y="12867"/>
                </a:cubicBezTo>
                <a:cubicBezTo>
                  <a:pt x="12018" y="13002"/>
                  <a:pt x="12143" y="13191"/>
                  <a:pt x="12143" y="13416"/>
                </a:cubicBezTo>
                <a:cubicBezTo>
                  <a:pt x="12143" y="13641"/>
                  <a:pt x="12022" y="13857"/>
                  <a:pt x="11773" y="13992"/>
                </a:cubicBezTo>
                <a:cubicBezTo>
                  <a:pt x="11586" y="14082"/>
                  <a:pt x="11520" y="14223"/>
                  <a:pt x="11520" y="14358"/>
                </a:cubicBezTo>
                <a:lnTo>
                  <a:pt x="11520" y="16383"/>
                </a:lnTo>
                <a:cubicBezTo>
                  <a:pt x="11520" y="16518"/>
                  <a:pt x="11337" y="16650"/>
                  <a:pt x="11150" y="16650"/>
                </a:cubicBezTo>
                <a:cubicBezTo>
                  <a:pt x="10963" y="16650"/>
                  <a:pt x="10781" y="16518"/>
                  <a:pt x="10781" y="16383"/>
                </a:cubicBezTo>
                <a:lnTo>
                  <a:pt x="10781" y="14358"/>
                </a:lnTo>
                <a:cubicBezTo>
                  <a:pt x="10781" y="14223"/>
                  <a:pt x="10714" y="14082"/>
                  <a:pt x="10528" y="13992"/>
                </a:cubicBezTo>
                <a:cubicBezTo>
                  <a:pt x="10278" y="13857"/>
                  <a:pt x="10158" y="13641"/>
                  <a:pt x="10158" y="13416"/>
                </a:cubicBezTo>
                <a:cubicBezTo>
                  <a:pt x="10158" y="12966"/>
                  <a:pt x="10594" y="12642"/>
                  <a:pt x="11092" y="12642"/>
                </a:cubicBezTo>
                <a:close/>
              </a:path>
            </a:pathLst>
          </a:custGeom>
          <a:solidFill>
            <a:srgbClr val="272724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8" name="Form"/>
          <p:cNvSpPr/>
          <p:nvPr/>
        </p:nvSpPr>
        <p:spPr>
          <a:xfrm>
            <a:off x="6362700" y="2794000"/>
            <a:ext cx="220266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7663" y="0"/>
                  <a:pt x="5040" y="1896"/>
                  <a:pt x="5040" y="4191"/>
                </a:cubicBezTo>
                <a:lnTo>
                  <a:pt x="5040" y="7200"/>
                </a:lnTo>
                <a:lnTo>
                  <a:pt x="817" y="7200"/>
                </a:lnTo>
                <a:cubicBezTo>
                  <a:pt x="381" y="7200"/>
                  <a:pt x="0" y="7476"/>
                  <a:pt x="0" y="7791"/>
                </a:cubicBezTo>
                <a:lnTo>
                  <a:pt x="0" y="21009"/>
                </a:lnTo>
                <a:cubicBezTo>
                  <a:pt x="0" y="21324"/>
                  <a:pt x="381" y="21600"/>
                  <a:pt x="817" y="21600"/>
                </a:cubicBezTo>
                <a:lnTo>
                  <a:pt x="20802" y="21600"/>
                </a:lnTo>
                <a:cubicBezTo>
                  <a:pt x="21238" y="21600"/>
                  <a:pt x="21600" y="21324"/>
                  <a:pt x="21600" y="21009"/>
                </a:cubicBezTo>
                <a:lnTo>
                  <a:pt x="21600" y="7791"/>
                </a:lnTo>
                <a:cubicBezTo>
                  <a:pt x="21600" y="7476"/>
                  <a:pt x="21238" y="7200"/>
                  <a:pt x="20802" y="7200"/>
                </a:cubicBezTo>
                <a:lnTo>
                  <a:pt x="16618" y="7200"/>
                </a:lnTo>
                <a:lnTo>
                  <a:pt x="16618" y="4191"/>
                </a:lnTo>
                <a:cubicBezTo>
                  <a:pt x="16618" y="1896"/>
                  <a:pt x="14015" y="0"/>
                  <a:pt x="10839" y="0"/>
                </a:cubicBezTo>
                <a:close/>
                <a:moveTo>
                  <a:pt x="10781" y="1167"/>
                </a:moveTo>
                <a:cubicBezTo>
                  <a:pt x="13085" y="1167"/>
                  <a:pt x="14945" y="2526"/>
                  <a:pt x="14945" y="4191"/>
                </a:cubicBezTo>
                <a:lnTo>
                  <a:pt x="14945" y="7200"/>
                </a:lnTo>
                <a:lnTo>
                  <a:pt x="6538" y="7200"/>
                </a:lnTo>
                <a:lnTo>
                  <a:pt x="6538" y="4191"/>
                </a:lnTo>
                <a:lnTo>
                  <a:pt x="6597" y="4191"/>
                </a:lnTo>
                <a:cubicBezTo>
                  <a:pt x="6597" y="2526"/>
                  <a:pt x="8477" y="1167"/>
                  <a:pt x="10781" y="1167"/>
                </a:cubicBezTo>
                <a:close/>
                <a:moveTo>
                  <a:pt x="1615" y="8367"/>
                </a:moveTo>
                <a:lnTo>
                  <a:pt x="19985" y="8367"/>
                </a:lnTo>
                <a:lnTo>
                  <a:pt x="19985" y="20433"/>
                </a:lnTo>
                <a:lnTo>
                  <a:pt x="1615" y="20433"/>
                </a:lnTo>
                <a:lnTo>
                  <a:pt x="1615" y="8367"/>
                </a:lnTo>
                <a:close/>
                <a:moveTo>
                  <a:pt x="10391" y="11700"/>
                </a:moveTo>
                <a:cubicBezTo>
                  <a:pt x="9146" y="11745"/>
                  <a:pt x="8158" y="12476"/>
                  <a:pt x="8095" y="13331"/>
                </a:cubicBezTo>
                <a:cubicBezTo>
                  <a:pt x="8095" y="13781"/>
                  <a:pt x="8282" y="14226"/>
                  <a:pt x="8718" y="14541"/>
                </a:cubicBezTo>
                <a:lnTo>
                  <a:pt x="8718" y="16341"/>
                </a:lnTo>
                <a:cubicBezTo>
                  <a:pt x="8718" y="17016"/>
                  <a:pt x="9473" y="17606"/>
                  <a:pt x="10469" y="17606"/>
                </a:cubicBezTo>
                <a:cubicBezTo>
                  <a:pt x="11403" y="17606"/>
                  <a:pt x="12201" y="17061"/>
                  <a:pt x="12201" y="16341"/>
                </a:cubicBezTo>
                <a:lnTo>
                  <a:pt x="12201" y="14541"/>
                </a:lnTo>
                <a:cubicBezTo>
                  <a:pt x="12637" y="14226"/>
                  <a:pt x="12824" y="13823"/>
                  <a:pt x="12824" y="13373"/>
                </a:cubicBezTo>
                <a:cubicBezTo>
                  <a:pt x="12824" y="12923"/>
                  <a:pt x="12582" y="12465"/>
                  <a:pt x="12084" y="12150"/>
                </a:cubicBezTo>
                <a:cubicBezTo>
                  <a:pt x="11648" y="11835"/>
                  <a:pt x="11014" y="11655"/>
                  <a:pt x="10391" y="11700"/>
                </a:cubicBezTo>
                <a:close/>
                <a:moveTo>
                  <a:pt x="10469" y="12656"/>
                </a:moveTo>
                <a:cubicBezTo>
                  <a:pt x="10718" y="12656"/>
                  <a:pt x="10963" y="12746"/>
                  <a:pt x="11150" y="12881"/>
                </a:cubicBezTo>
                <a:cubicBezTo>
                  <a:pt x="11337" y="13016"/>
                  <a:pt x="11462" y="13191"/>
                  <a:pt x="11462" y="13416"/>
                </a:cubicBezTo>
                <a:cubicBezTo>
                  <a:pt x="11524" y="13596"/>
                  <a:pt x="11341" y="13815"/>
                  <a:pt x="11092" y="13950"/>
                </a:cubicBezTo>
                <a:cubicBezTo>
                  <a:pt x="10905" y="14040"/>
                  <a:pt x="10839" y="14181"/>
                  <a:pt x="10839" y="14316"/>
                </a:cubicBezTo>
                <a:lnTo>
                  <a:pt x="10839" y="16341"/>
                </a:lnTo>
                <a:cubicBezTo>
                  <a:pt x="10839" y="16476"/>
                  <a:pt x="10656" y="16608"/>
                  <a:pt x="10469" y="16608"/>
                </a:cubicBezTo>
                <a:cubicBezTo>
                  <a:pt x="10282" y="16608"/>
                  <a:pt x="10080" y="16476"/>
                  <a:pt x="10080" y="16341"/>
                </a:cubicBezTo>
                <a:lnTo>
                  <a:pt x="10080" y="14316"/>
                </a:lnTo>
                <a:cubicBezTo>
                  <a:pt x="10080" y="14181"/>
                  <a:pt x="10033" y="14040"/>
                  <a:pt x="9846" y="13950"/>
                </a:cubicBezTo>
                <a:cubicBezTo>
                  <a:pt x="9597" y="13815"/>
                  <a:pt x="9457" y="13598"/>
                  <a:pt x="9457" y="13373"/>
                </a:cubicBezTo>
                <a:cubicBezTo>
                  <a:pt x="9457" y="13013"/>
                  <a:pt x="9909" y="12701"/>
                  <a:pt x="10469" y="12656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9" name="Form"/>
          <p:cNvSpPr/>
          <p:nvPr/>
        </p:nvSpPr>
        <p:spPr>
          <a:xfrm>
            <a:off x="10922000" y="5080000"/>
            <a:ext cx="210823" cy="213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4" h="21600" extrusionOk="0">
                <a:moveTo>
                  <a:pt x="6043" y="0"/>
                </a:moveTo>
                <a:cubicBezTo>
                  <a:pt x="5588" y="0"/>
                  <a:pt x="5191" y="394"/>
                  <a:pt x="5191" y="844"/>
                </a:cubicBezTo>
                <a:cubicBezTo>
                  <a:pt x="5191" y="1294"/>
                  <a:pt x="5589" y="1668"/>
                  <a:pt x="6043" y="1668"/>
                </a:cubicBezTo>
                <a:cubicBezTo>
                  <a:pt x="9741" y="1668"/>
                  <a:pt x="13241" y="3155"/>
                  <a:pt x="15837" y="5727"/>
                </a:cubicBezTo>
                <a:cubicBezTo>
                  <a:pt x="18497" y="8363"/>
                  <a:pt x="19913" y="11827"/>
                  <a:pt x="19913" y="15492"/>
                </a:cubicBezTo>
                <a:cubicBezTo>
                  <a:pt x="19913" y="15942"/>
                  <a:pt x="20310" y="16336"/>
                  <a:pt x="20765" y="16336"/>
                </a:cubicBezTo>
                <a:cubicBezTo>
                  <a:pt x="21284" y="16336"/>
                  <a:pt x="21600" y="16010"/>
                  <a:pt x="21535" y="15431"/>
                </a:cubicBezTo>
                <a:cubicBezTo>
                  <a:pt x="21535" y="11316"/>
                  <a:pt x="19913" y="7394"/>
                  <a:pt x="16993" y="4501"/>
                </a:cubicBezTo>
                <a:cubicBezTo>
                  <a:pt x="14073" y="1608"/>
                  <a:pt x="10196" y="0"/>
                  <a:pt x="6043" y="0"/>
                </a:cubicBezTo>
                <a:close/>
                <a:moveTo>
                  <a:pt x="6043" y="4501"/>
                </a:moveTo>
                <a:cubicBezTo>
                  <a:pt x="5588" y="4501"/>
                  <a:pt x="5191" y="4895"/>
                  <a:pt x="5191" y="5345"/>
                </a:cubicBezTo>
                <a:cubicBezTo>
                  <a:pt x="5191" y="5795"/>
                  <a:pt x="5589" y="6169"/>
                  <a:pt x="6043" y="6169"/>
                </a:cubicBezTo>
                <a:cubicBezTo>
                  <a:pt x="8638" y="6169"/>
                  <a:pt x="11039" y="7141"/>
                  <a:pt x="12856" y="8941"/>
                </a:cubicBezTo>
                <a:cubicBezTo>
                  <a:pt x="14673" y="10742"/>
                  <a:pt x="15634" y="13121"/>
                  <a:pt x="15634" y="15693"/>
                </a:cubicBezTo>
                <a:cubicBezTo>
                  <a:pt x="15634" y="16143"/>
                  <a:pt x="16032" y="16516"/>
                  <a:pt x="16486" y="16516"/>
                </a:cubicBezTo>
                <a:cubicBezTo>
                  <a:pt x="16940" y="16517"/>
                  <a:pt x="17317" y="16207"/>
                  <a:pt x="17317" y="15693"/>
                </a:cubicBezTo>
                <a:cubicBezTo>
                  <a:pt x="17317" y="12735"/>
                  <a:pt x="16153" y="9898"/>
                  <a:pt x="14012" y="7776"/>
                </a:cubicBezTo>
                <a:cubicBezTo>
                  <a:pt x="11871" y="5654"/>
                  <a:pt x="9028" y="4501"/>
                  <a:pt x="6043" y="4501"/>
                </a:cubicBezTo>
                <a:close/>
                <a:moveTo>
                  <a:pt x="6043" y="9645"/>
                </a:moveTo>
                <a:cubicBezTo>
                  <a:pt x="2733" y="9645"/>
                  <a:pt x="0" y="12353"/>
                  <a:pt x="0" y="15632"/>
                </a:cubicBezTo>
                <a:cubicBezTo>
                  <a:pt x="0" y="18911"/>
                  <a:pt x="2733" y="21600"/>
                  <a:pt x="6043" y="21600"/>
                </a:cubicBezTo>
                <a:cubicBezTo>
                  <a:pt x="9352" y="21600"/>
                  <a:pt x="12065" y="18912"/>
                  <a:pt x="12065" y="15632"/>
                </a:cubicBezTo>
                <a:cubicBezTo>
                  <a:pt x="12066" y="12353"/>
                  <a:pt x="9352" y="9645"/>
                  <a:pt x="6043" y="9645"/>
                </a:cubicBezTo>
                <a:close/>
                <a:moveTo>
                  <a:pt x="6043" y="11252"/>
                </a:moveTo>
                <a:cubicBezTo>
                  <a:pt x="8444" y="11252"/>
                  <a:pt x="10378" y="13189"/>
                  <a:pt x="10443" y="15632"/>
                </a:cubicBezTo>
                <a:cubicBezTo>
                  <a:pt x="10443" y="18076"/>
                  <a:pt x="8444" y="19993"/>
                  <a:pt x="6043" y="19993"/>
                </a:cubicBezTo>
                <a:cubicBezTo>
                  <a:pt x="3577" y="19993"/>
                  <a:pt x="1622" y="18011"/>
                  <a:pt x="1622" y="15632"/>
                </a:cubicBezTo>
                <a:cubicBezTo>
                  <a:pt x="1622" y="13189"/>
                  <a:pt x="3642" y="11252"/>
                  <a:pt x="6043" y="1125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0" name="Form"/>
          <p:cNvSpPr/>
          <p:nvPr/>
        </p:nvSpPr>
        <p:spPr>
          <a:xfrm>
            <a:off x="10223500" y="5035550"/>
            <a:ext cx="305197" cy="292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8" h="21600" extrusionOk="0">
                <a:moveTo>
                  <a:pt x="10716" y="0"/>
                </a:moveTo>
                <a:cubicBezTo>
                  <a:pt x="6737" y="0"/>
                  <a:pt x="2984" y="1591"/>
                  <a:pt x="168" y="4549"/>
                </a:cubicBezTo>
                <a:cubicBezTo>
                  <a:pt x="-56" y="4784"/>
                  <a:pt x="-56" y="5165"/>
                  <a:pt x="168" y="5400"/>
                </a:cubicBezTo>
                <a:cubicBezTo>
                  <a:pt x="391" y="5635"/>
                  <a:pt x="754" y="5635"/>
                  <a:pt x="978" y="5400"/>
                </a:cubicBezTo>
                <a:cubicBezTo>
                  <a:pt x="3616" y="2677"/>
                  <a:pt x="7050" y="1174"/>
                  <a:pt x="10716" y="1174"/>
                </a:cubicBezTo>
                <a:cubicBezTo>
                  <a:pt x="14427" y="1174"/>
                  <a:pt x="17917" y="2721"/>
                  <a:pt x="20510" y="5444"/>
                </a:cubicBezTo>
                <a:cubicBezTo>
                  <a:pt x="20600" y="5585"/>
                  <a:pt x="20781" y="5635"/>
                  <a:pt x="20915" y="5635"/>
                </a:cubicBezTo>
                <a:cubicBezTo>
                  <a:pt x="21050" y="5635"/>
                  <a:pt x="21231" y="5538"/>
                  <a:pt x="21320" y="5444"/>
                </a:cubicBezTo>
                <a:cubicBezTo>
                  <a:pt x="21544" y="5209"/>
                  <a:pt x="21544" y="4842"/>
                  <a:pt x="21320" y="4608"/>
                </a:cubicBezTo>
                <a:cubicBezTo>
                  <a:pt x="18504" y="1649"/>
                  <a:pt x="14695" y="0"/>
                  <a:pt x="10716" y="0"/>
                </a:cubicBezTo>
                <a:close/>
                <a:moveTo>
                  <a:pt x="10744" y="4226"/>
                </a:moveTo>
                <a:cubicBezTo>
                  <a:pt x="7883" y="4226"/>
                  <a:pt x="5155" y="5400"/>
                  <a:pt x="3143" y="7513"/>
                </a:cubicBezTo>
                <a:cubicBezTo>
                  <a:pt x="2920" y="7748"/>
                  <a:pt x="2920" y="8129"/>
                  <a:pt x="3143" y="8364"/>
                </a:cubicBezTo>
                <a:cubicBezTo>
                  <a:pt x="3367" y="8599"/>
                  <a:pt x="3716" y="8599"/>
                  <a:pt x="3940" y="8364"/>
                </a:cubicBezTo>
                <a:cubicBezTo>
                  <a:pt x="5773" y="6439"/>
                  <a:pt x="8196" y="5400"/>
                  <a:pt x="10744" y="5400"/>
                </a:cubicBezTo>
                <a:cubicBezTo>
                  <a:pt x="13292" y="5400"/>
                  <a:pt x="15701" y="6439"/>
                  <a:pt x="17534" y="8364"/>
                </a:cubicBezTo>
                <a:cubicBezTo>
                  <a:pt x="17624" y="8505"/>
                  <a:pt x="17805" y="8540"/>
                  <a:pt x="17939" y="8540"/>
                </a:cubicBezTo>
                <a:cubicBezTo>
                  <a:pt x="18118" y="8540"/>
                  <a:pt x="18255" y="8505"/>
                  <a:pt x="18345" y="8364"/>
                </a:cubicBezTo>
                <a:cubicBezTo>
                  <a:pt x="18568" y="8129"/>
                  <a:pt x="18568" y="7748"/>
                  <a:pt x="18345" y="7513"/>
                </a:cubicBezTo>
                <a:cubicBezTo>
                  <a:pt x="16333" y="5400"/>
                  <a:pt x="13605" y="4226"/>
                  <a:pt x="10744" y="4226"/>
                </a:cubicBezTo>
                <a:close/>
                <a:moveTo>
                  <a:pt x="10758" y="9861"/>
                </a:moveTo>
                <a:cubicBezTo>
                  <a:pt x="9238" y="9814"/>
                  <a:pt x="7807" y="10433"/>
                  <a:pt x="6734" y="11607"/>
                </a:cubicBezTo>
                <a:cubicBezTo>
                  <a:pt x="6511" y="11842"/>
                  <a:pt x="6511" y="12209"/>
                  <a:pt x="6734" y="12443"/>
                </a:cubicBezTo>
                <a:cubicBezTo>
                  <a:pt x="6958" y="12678"/>
                  <a:pt x="7321" y="12678"/>
                  <a:pt x="7545" y="12443"/>
                </a:cubicBezTo>
                <a:cubicBezTo>
                  <a:pt x="8394" y="11551"/>
                  <a:pt x="9554" y="11032"/>
                  <a:pt x="10716" y="11079"/>
                </a:cubicBezTo>
                <a:cubicBezTo>
                  <a:pt x="11968" y="11126"/>
                  <a:pt x="13094" y="11595"/>
                  <a:pt x="13943" y="12487"/>
                </a:cubicBezTo>
                <a:cubicBezTo>
                  <a:pt x="14033" y="12628"/>
                  <a:pt x="14201" y="12678"/>
                  <a:pt x="14335" y="12678"/>
                </a:cubicBezTo>
                <a:cubicBezTo>
                  <a:pt x="14469" y="12678"/>
                  <a:pt x="14606" y="12631"/>
                  <a:pt x="14740" y="12443"/>
                </a:cubicBezTo>
                <a:cubicBezTo>
                  <a:pt x="14963" y="12209"/>
                  <a:pt x="14963" y="11842"/>
                  <a:pt x="14740" y="11607"/>
                </a:cubicBezTo>
                <a:cubicBezTo>
                  <a:pt x="13667" y="10527"/>
                  <a:pt x="12278" y="9908"/>
                  <a:pt x="10758" y="9861"/>
                </a:cubicBezTo>
                <a:close/>
                <a:moveTo>
                  <a:pt x="10744" y="15026"/>
                </a:moveTo>
                <a:cubicBezTo>
                  <a:pt x="9000" y="15026"/>
                  <a:pt x="7614" y="16529"/>
                  <a:pt x="7614" y="18313"/>
                </a:cubicBezTo>
                <a:cubicBezTo>
                  <a:pt x="7614" y="20144"/>
                  <a:pt x="9045" y="21600"/>
                  <a:pt x="10744" y="21600"/>
                </a:cubicBezTo>
                <a:cubicBezTo>
                  <a:pt x="12488" y="21600"/>
                  <a:pt x="13874" y="20097"/>
                  <a:pt x="13874" y="18313"/>
                </a:cubicBezTo>
                <a:cubicBezTo>
                  <a:pt x="13874" y="16482"/>
                  <a:pt x="12443" y="15026"/>
                  <a:pt x="10744" y="15026"/>
                </a:cubicBezTo>
                <a:close/>
                <a:moveTo>
                  <a:pt x="10744" y="16244"/>
                </a:moveTo>
                <a:cubicBezTo>
                  <a:pt x="11862" y="16244"/>
                  <a:pt x="12714" y="17139"/>
                  <a:pt x="12714" y="18313"/>
                </a:cubicBezTo>
                <a:cubicBezTo>
                  <a:pt x="12714" y="19440"/>
                  <a:pt x="11817" y="20382"/>
                  <a:pt x="10744" y="20382"/>
                </a:cubicBezTo>
                <a:cubicBezTo>
                  <a:pt x="9671" y="20382"/>
                  <a:pt x="8774" y="19440"/>
                  <a:pt x="8774" y="18313"/>
                </a:cubicBezTo>
                <a:cubicBezTo>
                  <a:pt x="8774" y="17186"/>
                  <a:pt x="9671" y="16244"/>
                  <a:pt x="10744" y="1624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1" name="Form"/>
          <p:cNvSpPr/>
          <p:nvPr/>
        </p:nvSpPr>
        <p:spPr>
          <a:xfrm>
            <a:off x="8305800" y="5073650"/>
            <a:ext cx="221060" cy="219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4" y="0"/>
                </a:moveTo>
                <a:cubicBezTo>
                  <a:pt x="380" y="0"/>
                  <a:pt x="0" y="383"/>
                  <a:pt x="0" y="820"/>
                </a:cubicBezTo>
                <a:lnTo>
                  <a:pt x="0" y="17795"/>
                </a:lnTo>
                <a:cubicBezTo>
                  <a:pt x="0" y="18232"/>
                  <a:pt x="380" y="18615"/>
                  <a:pt x="814" y="18615"/>
                </a:cubicBezTo>
                <a:lnTo>
                  <a:pt x="20727" y="18615"/>
                </a:lnTo>
                <a:cubicBezTo>
                  <a:pt x="21162" y="18615"/>
                  <a:pt x="21538" y="18295"/>
                  <a:pt x="21600" y="17795"/>
                </a:cubicBezTo>
                <a:lnTo>
                  <a:pt x="21600" y="820"/>
                </a:lnTo>
                <a:cubicBezTo>
                  <a:pt x="21600" y="383"/>
                  <a:pt x="21220" y="0"/>
                  <a:pt x="20786" y="0"/>
                </a:cubicBezTo>
                <a:lnTo>
                  <a:pt x="814" y="0"/>
                </a:lnTo>
                <a:close/>
                <a:moveTo>
                  <a:pt x="1551" y="1678"/>
                </a:moveTo>
                <a:lnTo>
                  <a:pt x="19913" y="1678"/>
                </a:lnTo>
                <a:lnTo>
                  <a:pt x="19913" y="17054"/>
                </a:lnTo>
                <a:lnTo>
                  <a:pt x="1551" y="17054"/>
                </a:lnTo>
                <a:lnTo>
                  <a:pt x="1551" y="1678"/>
                </a:lnTo>
                <a:close/>
                <a:moveTo>
                  <a:pt x="814" y="19980"/>
                </a:moveTo>
                <a:cubicBezTo>
                  <a:pt x="380" y="19980"/>
                  <a:pt x="0" y="20363"/>
                  <a:pt x="0" y="20800"/>
                </a:cubicBezTo>
                <a:cubicBezTo>
                  <a:pt x="0" y="21237"/>
                  <a:pt x="380" y="21600"/>
                  <a:pt x="814" y="21600"/>
                </a:cubicBezTo>
                <a:lnTo>
                  <a:pt x="20786" y="21600"/>
                </a:lnTo>
                <a:cubicBezTo>
                  <a:pt x="21220" y="21600"/>
                  <a:pt x="21600" y="21299"/>
                  <a:pt x="21600" y="20800"/>
                </a:cubicBezTo>
                <a:cubicBezTo>
                  <a:pt x="21600" y="20363"/>
                  <a:pt x="21220" y="19980"/>
                  <a:pt x="20786" y="19980"/>
                </a:cubicBezTo>
                <a:lnTo>
                  <a:pt x="814" y="1998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2" name="Form"/>
          <p:cNvSpPr/>
          <p:nvPr/>
        </p:nvSpPr>
        <p:spPr>
          <a:xfrm>
            <a:off x="8915400" y="5073650"/>
            <a:ext cx="306586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37" y="0"/>
                </a:moveTo>
                <a:cubicBezTo>
                  <a:pt x="3392" y="0"/>
                  <a:pt x="3243" y="78"/>
                  <a:pt x="3132" y="234"/>
                </a:cubicBezTo>
                <a:cubicBezTo>
                  <a:pt x="1118" y="3036"/>
                  <a:pt x="0" y="6834"/>
                  <a:pt x="0" y="10819"/>
                </a:cubicBezTo>
                <a:cubicBezTo>
                  <a:pt x="0" y="14742"/>
                  <a:pt x="1118" y="18545"/>
                  <a:pt x="3132" y="21347"/>
                </a:cubicBezTo>
                <a:cubicBezTo>
                  <a:pt x="3221" y="21534"/>
                  <a:pt x="3403" y="21600"/>
                  <a:pt x="3537" y="21600"/>
                </a:cubicBezTo>
                <a:cubicBezTo>
                  <a:pt x="3671" y="21600"/>
                  <a:pt x="3842" y="21534"/>
                  <a:pt x="3887" y="21347"/>
                </a:cubicBezTo>
                <a:cubicBezTo>
                  <a:pt x="4110" y="21036"/>
                  <a:pt x="4110" y="20530"/>
                  <a:pt x="3887" y="20218"/>
                </a:cubicBezTo>
                <a:cubicBezTo>
                  <a:pt x="2097" y="17728"/>
                  <a:pt x="1118" y="14369"/>
                  <a:pt x="1118" y="10819"/>
                </a:cubicBezTo>
                <a:cubicBezTo>
                  <a:pt x="1118" y="7270"/>
                  <a:pt x="2108" y="3915"/>
                  <a:pt x="3943" y="1362"/>
                </a:cubicBezTo>
                <a:cubicBezTo>
                  <a:pt x="4166" y="1051"/>
                  <a:pt x="4166" y="545"/>
                  <a:pt x="3943" y="234"/>
                </a:cubicBezTo>
                <a:cubicBezTo>
                  <a:pt x="3831" y="78"/>
                  <a:pt x="3682" y="0"/>
                  <a:pt x="3537" y="0"/>
                </a:cubicBezTo>
                <a:close/>
                <a:moveTo>
                  <a:pt x="18063" y="0"/>
                </a:moveTo>
                <a:cubicBezTo>
                  <a:pt x="17917" y="0"/>
                  <a:pt x="17769" y="78"/>
                  <a:pt x="17657" y="234"/>
                </a:cubicBezTo>
                <a:cubicBezTo>
                  <a:pt x="17434" y="545"/>
                  <a:pt x="17434" y="1051"/>
                  <a:pt x="17657" y="1362"/>
                </a:cubicBezTo>
                <a:cubicBezTo>
                  <a:pt x="19447" y="3853"/>
                  <a:pt x="20440" y="7212"/>
                  <a:pt x="20440" y="10761"/>
                </a:cubicBezTo>
                <a:cubicBezTo>
                  <a:pt x="20439" y="14310"/>
                  <a:pt x="19450" y="17665"/>
                  <a:pt x="17615" y="20218"/>
                </a:cubicBezTo>
                <a:cubicBezTo>
                  <a:pt x="17392" y="20530"/>
                  <a:pt x="17392" y="21036"/>
                  <a:pt x="17615" y="21347"/>
                </a:cubicBezTo>
                <a:cubicBezTo>
                  <a:pt x="17705" y="21534"/>
                  <a:pt x="17887" y="21600"/>
                  <a:pt x="18021" y="21600"/>
                </a:cubicBezTo>
                <a:cubicBezTo>
                  <a:pt x="18155" y="21600"/>
                  <a:pt x="18289" y="21534"/>
                  <a:pt x="18468" y="21347"/>
                </a:cubicBezTo>
                <a:cubicBezTo>
                  <a:pt x="20482" y="18545"/>
                  <a:pt x="21600" y="14746"/>
                  <a:pt x="21600" y="10761"/>
                </a:cubicBezTo>
                <a:cubicBezTo>
                  <a:pt x="21600" y="6838"/>
                  <a:pt x="20482" y="3036"/>
                  <a:pt x="18468" y="234"/>
                </a:cubicBezTo>
                <a:cubicBezTo>
                  <a:pt x="18357" y="78"/>
                  <a:pt x="18208" y="0"/>
                  <a:pt x="18063" y="0"/>
                </a:cubicBezTo>
                <a:close/>
                <a:moveTo>
                  <a:pt x="5816" y="2491"/>
                </a:moveTo>
                <a:cubicBezTo>
                  <a:pt x="5670" y="2491"/>
                  <a:pt x="5522" y="2569"/>
                  <a:pt x="5410" y="2724"/>
                </a:cubicBezTo>
                <a:cubicBezTo>
                  <a:pt x="3934" y="4779"/>
                  <a:pt x="3132" y="7527"/>
                  <a:pt x="3132" y="10391"/>
                </a:cubicBezTo>
                <a:cubicBezTo>
                  <a:pt x="3132" y="13256"/>
                  <a:pt x="3934" y="15984"/>
                  <a:pt x="5410" y="18039"/>
                </a:cubicBezTo>
                <a:cubicBezTo>
                  <a:pt x="5500" y="18226"/>
                  <a:pt x="5682" y="18292"/>
                  <a:pt x="5816" y="18292"/>
                </a:cubicBezTo>
                <a:cubicBezTo>
                  <a:pt x="5950" y="18292"/>
                  <a:pt x="6132" y="18226"/>
                  <a:pt x="6221" y="18039"/>
                </a:cubicBezTo>
                <a:cubicBezTo>
                  <a:pt x="6445" y="17728"/>
                  <a:pt x="6445" y="17241"/>
                  <a:pt x="6221" y="16930"/>
                </a:cubicBezTo>
                <a:cubicBezTo>
                  <a:pt x="4969" y="15186"/>
                  <a:pt x="4292" y="12882"/>
                  <a:pt x="4292" y="10391"/>
                </a:cubicBezTo>
                <a:cubicBezTo>
                  <a:pt x="4292" y="7900"/>
                  <a:pt x="4969" y="5597"/>
                  <a:pt x="6221" y="3853"/>
                </a:cubicBezTo>
                <a:cubicBezTo>
                  <a:pt x="6445" y="3542"/>
                  <a:pt x="6445" y="3036"/>
                  <a:pt x="6221" y="2724"/>
                </a:cubicBezTo>
                <a:cubicBezTo>
                  <a:pt x="6109" y="2569"/>
                  <a:pt x="5961" y="2491"/>
                  <a:pt x="5816" y="2491"/>
                </a:cubicBezTo>
                <a:close/>
                <a:moveTo>
                  <a:pt x="15784" y="2491"/>
                </a:moveTo>
                <a:cubicBezTo>
                  <a:pt x="15639" y="2491"/>
                  <a:pt x="15490" y="2569"/>
                  <a:pt x="15379" y="2724"/>
                </a:cubicBezTo>
                <a:cubicBezTo>
                  <a:pt x="15155" y="3036"/>
                  <a:pt x="15155" y="3542"/>
                  <a:pt x="15379" y="3853"/>
                </a:cubicBezTo>
                <a:cubicBezTo>
                  <a:pt x="16631" y="5597"/>
                  <a:pt x="17308" y="7901"/>
                  <a:pt x="17308" y="10391"/>
                </a:cubicBezTo>
                <a:cubicBezTo>
                  <a:pt x="17308" y="12882"/>
                  <a:pt x="16631" y="15186"/>
                  <a:pt x="15379" y="16930"/>
                </a:cubicBezTo>
                <a:cubicBezTo>
                  <a:pt x="15155" y="17241"/>
                  <a:pt x="15155" y="17728"/>
                  <a:pt x="15379" y="18039"/>
                </a:cubicBezTo>
                <a:cubicBezTo>
                  <a:pt x="15468" y="18226"/>
                  <a:pt x="15650" y="18292"/>
                  <a:pt x="15784" y="18292"/>
                </a:cubicBezTo>
                <a:cubicBezTo>
                  <a:pt x="15963" y="18292"/>
                  <a:pt x="16100" y="18226"/>
                  <a:pt x="16189" y="18039"/>
                </a:cubicBezTo>
                <a:cubicBezTo>
                  <a:pt x="17666" y="15984"/>
                  <a:pt x="18468" y="13256"/>
                  <a:pt x="18468" y="10391"/>
                </a:cubicBezTo>
                <a:cubicBezTo>
                  <a:pt x="18468" y="7527"/>
                  <a:pt x="17666" y="4779"/>
                  <a:pt x="16189" y="2724"/>
                </a:cubicBezTo>
                <a:cubicBezTo>
                  <a:pt x="16078" y="2569"/>
                  <a:pt x="15929" y="2491"/>
                  <a:pt x="15784" y="2491"/>
                </a:cubicBezTo>
                <a:close/>
                <a:moveTo>
                  <a:pt x="10877" y="4982"/>
                </a:moveTo>
                <a:cubicBezTo>
                  <a:pt x="9803" y="4982"/>
                  <a:pt x="8718" y="5534"/>
                  <a:pt x="7913" y="6655"/>
                </a:cubicBezTo>
                <a:cubicBezTo>
                  <a:pt x="7152" y="7776"/>
                  <a:pt x="6711" y="9224"/>
                  <a:pt x="6711" y="10781"/>
                </a:cubicBezTo>
                <a:cubicBezTo>
                  <a:pt x="6711" y="12337"/>
                  <a:pt x="7108" y="13766"/>
                  <a:pt x="7913" y="14886"/>
                </a:cubicBezTo>
                <a:cubicBezTo>
                  <a:pt x="8718" y="15945"/>
                  <a:pt x="9758" y="16560"/>
                  <a:pt x="10877" y="16560"/>
                </a:cubicBezTo>
                <a:cubicBezTo>
                  <a:pt x="11995" y="16560"/>
                  <a:pt x="13022" y="15945"/>
                  <a:pt x="13827" y="14886"/>
                </a:cubicBezTo>
                <a:cubicBezTo>
                  <a:pt x="14587" y="13766"/>
                  <a:pt x="15029" y="12337"/>
                  <a:pt x="15029" y="10781"/>
                </a:cubicBezTo>
                <a:cubicBezTo>
                  <a:pt x="15029" y="9224"/>
                  <a:pt x="14632" y="7776"/>
                  <a:pt x="13827" y="6655"/>
                </a:cubicBezTo>
                <a:cubicBezTo>
                  <a:pt x="13021" y="5534"/>
                  <a:pt x="11951" y="4982"/>
                  <a:pt x="10877" y="4982"/>
                </a:cubicBezTo>
                <a:close/>
                <a:moveTo>
                  <a:pt x="10877" y="6538"/>
                </a:moveTo>
                <a:cubicBezTo>
                  <a:pt x="11637" y="6538"/>
                  <a:pt x="12390" y="6912"/>
                  <a:pt x="13016" y="7784"/>
                </a:cubicBezTo>
                <a:cubicBezTo>
                  <a:pt x="13597" y="8593"/>
                  <a:pt x="13911" y="9660"/>
                  <a:pt x="13911" y="10781"/>
                </a:cubicBezTo>
                <a:cubicBezTo>
                  <a:pt x="13911" y="11901"/>
                  <a:pt x="13598" y="12948"/>
                  <a:pt x="13016" y="13758"/>
                </a:cubicBezTo>
                <a:cubicBezTo>
                  <a:pt x="12434" y="14567"/>
                  <a:pt x="11682" y="15003"/>
                  <a:pt x="10877" y="15003"/>
                </a:cubicBezTo>
                <a:cubicBezTo>
                  <a:pt x="10072" y="15003"/>
                  <a:pt x="9305" y="14567"/>
                  <a:pt x="8724" y="13758"/>
                </a:cubicBezTo>
                <a:cubicBezTo>
                  <a:pt x="8142" y="12948"/>
                  <a:pt x="7829" y="11901"/>
                  <a:pt x="7829" y="10781"/>
                </a:cubicBezTo>
                <a:cubicBezTo>
                  <a:pt x="7829" y="9660"/>
                  <a:pt x="8142" y="8593"/>
                  <a:pt x="8724" y="7784"/>
                </a:cubicBezTo>
                <a:cubicBezTo>
                  <a:pt x="9305" y="6974"/>
                  <a:pt x="10116" y="6538"/>
                  <a:pt x="10877" y="653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3" name="Form"/>
          <p:cNvSpPr/>
          <p:nvPr/>
        </p:nvSpPr>
        <p:spPr>
          <a:xfrm>
            <a:off x="9610725" y="5029200"/>
            <a:ext cx="220068" cy="305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600" extrusionOk="0">
                <a:moveTo>
                  <a:pt x="10694" y="0"/>
                </a:moveTo>
                <a:cubicBezTo>
                  <a:pt x="6795" y="0"/>
                  <a:pt x="3017" y="1121"/>
                  <a:pt x="232" y="3138"/>
                </a:cubicBezTo>
                <a:cubicBezTo>
                  <a:pt x="-77" y="3362"/>
                  <a:pt x="-77" y="3726"/>
                  <a:pt x="232" y="3950"/>
                </a:cubicBezTo>
                <a:cubicBezTo>
                  <a:pt x="542" y="4174"/>
                  <a:pt x="1045" y="4174"/>
                  <a:pt x="1354" y="3950"/>
                </a:cubicBezTo>
                <a:cubicBezTo>
                  <a:pt x="3829" y="2157"/>
                  <a:pt x="7167" y="1163"/>
                  <a:pt x="10694" y="1163"/>
                </a:cubicBezTo>
                <a:cubicBezTo>
                  <a:pt x="14221" y="1163"/>
                  <a:pt x="17555" y="2154"/>
                  <a:pt x="20092" y="3992"/>
                </a:cubicBezTo>
                <a:cubicBezTo>
                  <a:pt x="20216" y="4127"/>
                  <a:pt x="20467" y="4174"/>
                  <a:pt x="20653" y="4174"/>
                </a:cubicBezTo>
                <a:cubicBezTo>
                  <a:pt x="20838" y="4174"/>
                  <a:pt x="21028" y="4130"/>
                  <a:pt x="21214" y="3950"/>
                </a:cubicBezTo>
                <a:cubicBezTo>
                  <a:pt x="21523" y="3726"/>
                  <a:pt x="21523" y="3362"/>
                  <a:pt x="21214" y="3138"/>
                </a:cubicBezTo>
                <a:cubicBezTo>
                  <a:pt x="18429" y="1121"/>
                  <a:pt x="14654" y="0"/>
                  <a:pt x="10694" y="0"/>
                </a:cubicBezTo>
                <a:close/>
                <a:moveTo>
                  <a:pt x="10713" y="3138"/>
                </a:moveTo>
                <a:cubicBezTo>
                  <a:pt x="7867" y="3138"/>
                  <a:pt x="5156" y="3942"/>
                  <a:pt x="3114" y="5421"/>
                </a:cubicBezTo>
                <a:cubicBezTo>
                  <a:pt x="2804" y="5645"/>
                  <a:pt x="2804" y="6009"/>
                  <a:pt x="3114" y="6233"/>
                </a:cubicBezTo>
                <a:cubicBezTo>
                  <a:pt x="3423" y="6458"/>
                  <a:pt x="3907" y="6458"/>
                  <a:pt x="4216" y="6233"/>
                </a:cubicBezTo>
                <a:cubicBezTo>
                  <a:pt x="5949" y="4978"/>
                  <a:pt x="8238" y="4300"/>
                  <a:pt x="10713" y="4300"/>
                </a:cubicBezTo>
                <a:cubicBezTo>
                  <a:pt x="13189" y="4300"/>
                  <a:pt x="15478" y="4978"/>
                  <a:pt x="17211" y="6233"/>
                </a:cubicBezTo>
                <a:cubicBezTo>
                  <a:pt x="17335" y="6368"/>
                  <a:pt x="17586" y="6416"/>
                  <a:pt x="17772" y="6416"/>
                </a:cubicBezTo>
                <a:cubicBezTo>
                  <a:pt x="17957" y="6416"/>
                  <a:pt x="18147" y="6368"/>
                  <a:pt x="18332" y="6233"/>
                </a:cubicBezTo>
                <a:cubicBezTo>
                  <a:pt x="18642" y="6009"/>
                  <a:pt x="18642" y="5645"/>
                  <a:pt x="18332" y="5421"/>
                </a:cubicBezTo>
                <a:cubicBezTo>
                  <a:pt x="16290" y="3942"/>
                  <a:pt x="13560" y="3138"/>
                  <a:pt x="10713" y="3138"/>
                </a:cubicBezTo>
                <a:close/>
                <a:moveTo>
                  <a:pt x="10713" y="6724"/>
                </a:moveTo>
                <a:cubicBezTo>
                  <a:pt x="9166" y="6724"/>
                  <a:pt x="7747" y="7122"/>
                  <a:pt x="6633" y="7928"/>
                </a:cubicBezTo>
                <a:cubicBezTo>
                  <a:pt x="5581" y="8735"/>
                  <a:pt x="4970" y="9777"/>
                  <a:pt x="4970" y="10898"/>
                </a:cubicBezTo>
                <a:cubicBezTo>
                  <a:pt x="4970" y="12019"/>
                  <a:pt x="5519" y="13047"/>
                  <a:pt x="6633" y="13854"/>
                </a:cubicBezTo>
                <a:cubicBezTo>
                  <a:pt x="7747" y="14616"/>
                  <a:pt x="9166" y="15058"/>
                  <a:pt x="10713" y="15058"/>
                </a:cubicBezTo>
                <a:cubicBezTo>
                  <a:pt x="12260" y="15058"/>
                  <a:pt x="13761" y="14661"/>
                  <a:pt x="14813" y="13854"/>
                </a:cubicBezTo>
                <a:cubicBezTo>
                  <a:pt x="15865" y="13047"/>
                  <a:pt x="16476" y="12019"/>
                  <a:pt x="16476" y="10898"/>
                </a:cubicBezTo>
                <a:cubicBezTo>
                  <a:pt x="16476" y="9777"/>
                  <a:pt x="15927" y="8735"/>
                  <a:pt x="14813" y="7928"/>
                </a:cubicBezTo>
                <a:cubicBezTo>
                  <a:pt x="13699" y="7166"/>
                  <a:pt x="12260" y="6724"/>
                  <a:pt x="10713" y="6724"/>
                </a:cubicBezTo>
                <a:close/>
                <a:moveTo>
                  <a:pt x="10713" y="7844"/>
                </a:moveTo>
                <a:cubicBezTo>
                  <a:pt x="11827" y="7844"/>
                  <a:pt x="12887" y="8158"/>
                  <a:pt x="13691" y="8741"/>
                </a:cubicBezTo>
                <a:cubicBezTo>
                  <a:pt x="14496" y="9324"/>
                  <a:pt x="14929" y="10091"/>
                  <a:pt x="14929" y="10898"/>
                </a:cubicBezTo>
                <a:cubicBezTo>
                  <a:pt x="14929" y="11705"/>
                  <a:pt x="14496" y="12459"/>
                  <a:pt x="13691" y="13041"/>
                </a:cubicBezTo>
                <a:cubicBezTo>
                  <a:pt x="12887" y="13624"/>
                  <a:pt x="11827" y="13938"/>
                  <a:pt x="10713" y="13938"/>
                </a:cubicBezTo>
                <a:cubicBezTo>
                  <a:pt x="9600" y="13938"/>
                  <a:pt x="8559" y="13624"/>
                  <a:pt x="7755" y="13041"/>
                </a:cubicBezTo>
                <a:cubicBezTo>
                  <a:pt x="6950" y="12459"/>
                  <a:pt x="6517" y="11705"/>
                  <a:pt x="6517" y="10898"/>
                </a:cubicBezTo>
                <a:cubicBezTo>
                  <a:pt x="6517" y="10091"/>
                  <a:pt x="6950" y="9324"/>
                  <a:pt x="7755" y="8741"/>
                </a:cubicBezTo>
                <a:cubicBezTo>
                  <a:pt x="8559" y="8158"/>
                  <a:pt x="9599" y="7844"/>
                  <a:pt x="10713" y="7844"/>
                </a:cubicBezTo>
                <a:close/>
                <a:moveTo>
                  <a:pt x="3674" y="15240"/>
                </a:moveTo>
                <a:cubicBezTo>
                  <a:pt x="3473" y="15240"/>
                  <a:pt x="3268" y="15296"/>
                  <a:pt x="3114" y="15409"/>
                </a:cubicBezTo>
                <a:cubicBezTo>
                  <a:pt x="2804" y="15633"/>
                  <a:pt x="2804" y="15997"/>
                  <a:pt x="3114" y="16221"/>
                </a:cubicBezTo>
                <a:cubicBezTo>
                  <a:pt x="5155" y="17700"/>
                  <a:pt x="7867" y="18504"/>
                  <a:pt x="10713" y="18504"/>
                </a:cubicBezTo>
                <a:cubicBezTo>
                  <a:pt x="13622" y="18504"/>
                  <a:pt x="16290" y="17700"/>
                  <a:pt x="18332" y="16221"/>
                </a:cubicBezTo>
                <a:cubicBezTo>
                  <a:pt x="18642" y="15997"/>
                  <a:pt x="18642" y="15633"/>
                  <a:pt x="18332" y="15409"/>
                </a:cubicBezTo>
                <a:cubicBezTo>
                  <a:pt x="18023" y="15184"/>
                  <a:pt x="17520" y="15184"/>
                  <a:pt x="17211" y="15409"/>
                </a:cubicBezTo>
                <a:cubicBezTo>
                  <a:pt x="15478" y="16664"/>
                  <a:pt x="13189" y="17342"/>
                  <a:pt x="10713" y="17342"/>
                </a:cubicBezTo>
                <a:cubicBezTo>
                  <a:pt x="8238" y="17342"/>
                  <a:pt x="5949" y="16664"/>
                  <a:pt x="4216" y="15409"/>
                </a:cubicBezTo>
                <a:cubicBezTo>
                  <a:pt x="4061" y="15296"/>
                  <a:pt x="3876" y="15240"/>
                  <a:pt x="3674" y="15240"/>
                </a:cubicBezTo>
                <a:close/>
                <a:moveTo>
                  <a:pt x="793" y="17482"/>
                </a:moveTo>
                <a:cubicBezTo>
                  <a:pt x="592" y="17482"/>
                  <a:pt x="387" y="17538"/>
                  <a:pt x="232" y="17650"/>
                </a:cubicBezTo>
                <a:cubicBezTo>
                  <a:pt x="-77" y="17874"/>
                  <a:pt x="-77" y="18238"/>
                  <a:pt x="232" y="18462"/>
                </a:cubicBezTo>
                <a:cubicBezTo>
                  <a:pt x="3017" y="20479"/>
                  <a:pt x="6792" y="21600"/>
                  <a:pt x="10752" y="21600"/>
                </a:cubicBezTo>
                <a:cubicBezTo>
                  <a:pt x="14712" y="21600"/>
                  <a:pt x="18429" y="20521"/>
                  <a:pt x="21214" y="18504"/>
                </a:cubicBezTo>
                <a:cubicBezTo>
                  <a:pt x="21523" y="18280"/>
                  <a:pt x="21523" y="17916"/>
                  <a:pt x="21214" y="17692"/>
                </a:cubicBezTo>
                <a:cubicBezTo>
                  <a:pt x="20904" y="17468"/>
                  <a:pt x="20401" y="17468"/>
                  <a:pt x="20092" y="17692"/>
                </a:cubicBezTo>
                <a:cubicBezTo>
                  <a:pt x="17617" y="19485"/>
                  <a:pt x="14279" y="20479"/>
                  <a:pt x="10752" y="20479"/>
                </a:cubicBezTo>
                <a:cubicBezTo>
                  <a:pt x="7225" y="20479"/>
                  <a:pt x="3891" y="19488"/>
                  <a:pt x="1354" y="17650"/>
                </a:cubicBezTo>
                <a:cubicBezTo>
                  <a:pt x="1199" y="17538"/>
                  <a:pt x="994" y="17482"/>
                  <a:pt x="793" y="1748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4" name="Form"/>
          <p:cNvSpPr/>
          <p:nvPr/>
        </p:nvSpPr>
        <p:spPr>
          <a:xfrm>
            <a:off x="8921750" y="2279650"/>
            <a:ext cx="305396" cy="221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" y="0"/>
                </a:moveTo>
                <a:cubicBezTo>
                  <a:pt x="275" y="0"/>
                  <a:pt x="0" y="380"/>
                  <a:pt x="0" y="814"/>
                </a:cubicBezTo>
                <a:lnTo>
                  <a:pt x="0" y="20727"/>
                </a:lnTo>
                <a:cubicBezTo>
                  <a:pt x="0" y="20914"/>
                  <a:pt x="93" y="21104"/>
                  <a:pt x="182" y="21290"/>
                </a:cubicBezTo>
                <a:cubicBezTo>
                  <a:pt x="272" y="21476"/>
                  <a:pt x="455" y="21522"/>
                  <a:pt x="589" y="21522"/>
                </a:cubicBezTo>
                <a:lnTo>
                  <a:pt x="21024" y="21600"/>
                </a:lnTo>
                <a:cubicBezTo>
                  <a:pt x="21339" y="21600"/>
                  <a:pt x="21600" y="21220"/>
                  <a:pt x="21600" y="20786"/>
                </a:cubicBezTo>
                <a:cubicBezTo>
                  <a:pt x="21600" y="20351"/>
                  <a:pt x="21339" y="19971"/>
                  <a:pt x="21024" y="19971"/>
                </a:cubicBezTo>
                <a:lnTo>
                  <a:pt x="1165" y="19971"/>
                </a:lnTo>
                <a:lnTo>
                  <a:pt x="1165" y="814"/>
                </a:lnTo>
                <a:cubicBezTo>
                  <a:pt x="1165" y="380"/>
                  <a:pt x="904" y="0"/>
                  <a:pt x="589" y="0"/>
                </a:cubicBezTo>
                <a:close/>
                <a:moveTo>
                  <a:pt x="14582" y="4964"/>
                </a:moveTo>
                <a:cubicBezTo>
                  <a:pt x="14436" y="4964"/>
                  <a:pt x="14288" y="5041"/>
                  <a:pt x="14175" y="5196"/>
                </a:cubicBezTo>
                <a:lnTo>
                  <a:pt x="9109" y="12215"/>
                </a:lnTo>
                <a:lnTo>
                  <a:pt x="6316" y="11905"/>
                </a:lnTo>
                <a:cubicBezTo>
                  <a:pt x="6136" y="11905"/>
                  <a:pt x="6001" y="11952"/>
                  <a:pt x="5867" y="12138"/>
                </a:cubicBezTo>
                <a:lnTo>
                  <a:pt x="3312" y="15686"/>
                </a:lnTo>
                <a:cubicBezTo>
                  <a:pt x="3088" y="15996"/>
                  <a:pt x="3088" y="16481"/>
                  <a:pt x="3312" y="16791"/>
                </a:cubicBezTo>
                <a:cubicBezTo>
                  <a:pt x="3402" y="16978"/>
                  <a:pt x="3585" y="17043"/>
                  <a:pt x="3719" y="17043"/>
                </a:cubicBezTo>
                <a:cubicBezTo>
                  <a:pt x="3854" y="17043"/>
                  <a:pt x="3989" y="16981"/>
                  <a:pt x="4168" y="16733"/>
                </a:cubicBezTo>
                <a:lnTo>
                  <a:pt x="6498" y="13515"/>
                </a:lnTo>
                <a:lnTo>
                  <a:pt x="9291" y="13825"/>
                </a:lnTo>
                <a:cubicBezTo>
                  <a:pt x="9471" y="13825"/>
                  <a:pt x="9606" y="13759"/>
                  <a:pt x="9740" y="13573"/>
                </a:cubicBezTo>
                <a:lnTo>
                  <a:pt x="14582" y="6864"/>
                </a:lnTo>
                <a:lnTo>
                  <a:pt x="17768" y="11285"/>
                </a:lnTo>
                <a:cubicBezTo>
                  <a:pt x="17993" y="11595"/>
                  <a:pt x="18358" y="11595"/>
                  <a:pt x="18582" y="11285"/>
                </a:cubicBezTo>
                <a:cubicBezTo>
                  <a:pt x="18807" y="10975"/>
                  <a:pt x="18807" y="10470"/>
                  <a:pt x="18582" y="10160"/>
                </a:cubicBezTo>
                <a:lnTo>
                  <a:pt x="14989" y="5196"/>
                </a:lnTo>
                <a:cubicBezTo>
                  <a:pt x="14877" y="5041"/>
                  <a:pt x="14728" y="4964"/>
                  <a:pt x="14582" y="496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5" name="Form"/>
          <p:cNvSpPr/>
          <p:nvPr/>
        </p:nvSpPr>
        <p:spPr>
          <a:xfrm>
            <a:off x="6953250" y="1714500"/>
            <a:ext cx="304800" cy="22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1" y="0"/>
                </a:moveTo>
                <a:cubicBezTo>
                  <a:pt x="276" y="0"/>
                  <a:pt x="0" y="381"/>
                  <a:pt x="0" y="817"/>
                </a:cubicBezTo>
                <a:lnTo>
                  <a:pt x="0" y="20802"/>
                </a:lnTo>
                <a:cubicBezTo>
                  <a:pt x="0" y="21238"/>
                  <a:pt x="276" y="21600"/>
                  <a:pt x="591" y="21600"/>
                </a:cubicBezTo>
                <a:lnTo>
                  <a:pt x="21009" y="21600"/>
                </a:lnTo>
                <a:cubicBezTo>
                  <a:pt x="21324" y="21600"/>
                  <a:pt x="21600" y="21238"/>
                  <a:pt x="21600" y="20802"/>
                </a:cubicBezTo>
                <a:lnTo>
                  <a:pt x="21600" y="12454"/>
                </a:lnTo>
                <a:lnTo>
                  <a:pt x="21600" y="5799"/>
                </a:lnTo>
                <a:lnTo>
                  <a:pt x="21600" y="817"/>
                </a:lnTo>
                <a:cubicBezTo>
                  <a:pt x="21600" y="381"/>
                  <a:pt x="21325" y="0"/>
                  <a:pt x="21009" y="0"/>
                </a:cubicBezTo>
                <a:lnTo>
                  <a:pt x="591" y="0"/>
                </a:lnTo>
                <a:close/>
                <a:moveTo>
                  <a:pt x="1167" y="1615"/>
                </a:moveTo>
                <a:lnTo>
                  <a:pt x="20475" y="1615"/>
                </a:lnTo>
                <a:lnTo>
                  <a:pt x="20475" y="5799"/>
                </a:lnTo>
                <a:lnTo>
                  <a:pt x="18633" y="5799"/>
                </a:lnTo>
                <a:cubicBezTo>
                  <a:pt x="16653" y="5799"/>
                  <a:pt x="15033" y="8041"/>
                  <a:pt x="15033" y="10781"/>
                </a:cubicBezTo>
                <a:cubicBezTo>
                  <a:pt x="15033" y="13520"/>
                  <a:pt x="16653" y="15762"/>
                  <a:pt x="18633" y="15762"/>
                </a:cubicBezTo>
                <a:lnTo>
                  <a:pt x="20475" y="15762"/>
                </a:lnTo>
                <a:lnTo>
                  <a:pt x="20475" y="19926"/>
                </a:lnTo>
                <a:lnTo>
                  <a:pt x="1167" y="19926"/>
                </a:lnTo>
                <a:lnTo>
                  <a:pt x="1167" y="1615"/>
                </a:lnTo>
                <a:close/>
                <a:moveTo>
                  <a:pt x="3741" y="4982"/>
                </a:moveTo>
                <a:cubicBezTo>
                  <a:pt x="3426" y="4982"/>
                  <a:pt x="3150" y="5363"/>
                  <a:pt x="3150" y="5799"/>
                </a:cubicBezTo>
                <a:cubicBezTo>
                  <a:pt x="3150" y="6235"/>
                  <a:pt x="3426" y="6597"/>
                  <a:pt x="3741" y="6597"/>
                </a:cubicBezTo>
                <a:lnTo>
                  <a:pt x="10983" y="6597"/>
                </a:lnTo>
                <a:cubicBezTo>
                  <a:pt x="11298" y="6597"/>
                  <a:pt x="11559" y="6235"/>
                  <a:pt x="11559" y="5799"/>
                </a:cubicBezTo>
                <a:cubicBezTo>
                  <a:pt x="11559" y="5363"/>
                  <a:pt x="11298" y="4982"/>
                  <a:pt x="10983" y="4982"/>
                </a:cubicBezTo>
                <a:lnTo>
                  <a:pt x="3741" y="4982"/>
                </a:lnTo>
                <a:close/>
                <a:moveTo>
                  <a:pt x="18591" y="7278"/>
                </a:moveTo>
                <a:lnTo>
                  <a:pt x="20433" y="7278"/>
                </a:lnTo>
                <a:lnTo>
                  <a:pt x="20433" y="11890"/>
                </a:lnTo>
                <a:lnTo>
                  <a:pt x="20433" y="14128"/>
                </a:lnTo>
                <a:lnTo>
                  <a:pt x="18591" y="14128"/>
                </a:lnTo>
                <a:cubicBezTo>
                  <a:pt x="17241" y="14128"/>
                  <a:pt x="16116" y="12633"/>
                  <a:pt x="16116" y="10703"/>
                </a:cubicBezTo>
                <a:cubicBezTo>
                  <a:pt x="16116" y="8772"/>
                  <a:pt x="17196" y="7278"/>
                  <a:pt x="18591" y="7278"/>
                </a:cubicBezTo>
                <a:close/>
                <a:moveTo>
                  <a:pt x="17859" y="9555"/>
                </a:moveTo>
                <a:cubicBezTo>
                  <a:pt x="17629" y="9555"/>
                  <a:pt x="17402" y="9681"/>
                  <a:pt x="17227" y="9924"/>
                </a:cubicBezTo>
                <a:cubicBezTo>
                  <a:pt x="16875" y="10411"/>
                  <a:pt x="16875" y="11189"/>
                  <a:pt x="17227" y="11676"/>
                </a:cubicBezTo>
                <a:cubicBezTo>
                  <a:pt x="17578" y="12162"/>
                  <a:pt x="18155" y="12162"/>
                  <a:pt x="18506" y="11676"/>
                </a:cubicBezTo>
                <a:cubicBezTo>
                  <a:pt x="18858" y="11189"/>
                  <a:pt x="18858" y="10411"/>
                  <a:pt x="18506" y="9924"/>
                </a:cubicBezTo>
                <a:cubicBezTo>
                  <a:pt x="18331" y="9681"/>
                  <a:pt x="18090" y="9555"/>
                  <a:pt x="17859" y="9555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1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50"/>
          </a:p>
        </p:txBody>
      </p:sp>
      <p:sp>
        <p:nvSpPr>
          <p:cNvPr id="2846" name="Form"/>
          <p:cNvSpPr/>
          <p:nvPr/>
        </p:nvSpPr>
        <p:spPr>
          <a:xfrm>
            <a:off x="3035300" y="2235200"/>
            <a:ext cx="304800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1" y="0"/>
                </a:moveTo>
                <a:cubicBezTo>
                  <a:pt x="276" y="0"/>
                  <a:pt x="0" y="276"/>
                  <a:pt x="0" y="591"/>
                </a:cubicBezTo>
                <a:lnTo>
                  <a:pt x="0" y="21009"/>
                </a:lnTo>
                <a:cubicBezTo>
                  <a:pt x="0" y="21324"/>
                  <a:pt x="276" y="21600"/>
                  <a:pt x="591" y="21600"/>
                </a:cubicBezTo>
                <a:lnTo>
                  <a:pt x="21009" y="21600"/>
                </a:lnTo>
                <a:cubicBezTo>
                  <a:pt x="21324" y="21600"/>
                  <a:pt x="21600" y="21324"/>
                  <a:pt x="21600" y="21009"/>
                </a:cubicBezTo>
                <a:lnTo>
                  <a:pt x="21600" y="591"/>
                </a:lnTo>
                <a:cubicBezTo>
                  <a:pt x="21600" y="231"/>
                  <a:pt x="21369" y="0"/>
                  <a:pt x="21009" y="0"/>
                </a:cubicBezTo>
                <a:lnTo>
                  <a:pt x="591" y="0"/>
                </a:lnTo>
                <a:close/>
                <a:moveTo>
                  <a:pt x="1167" y="1125"/>
                </a:moveTo>
                <a:lnTo>
                  <a:pt x="20475" y="1125"/>
                </a:lnTo>
                <a:lnTo>
                  <a:pt x="20475" y="20433"/>
                </a:lnTo>
                <a:lnTo>
                  <a:pt x="1167" y="20433"/>
                </a:lnTo>
                <a:lnTo>
                  <a:pt x="1167" y="1125"/>
                </a:lnTo>
                <a:close/>
                <a:moveTo>
                  <a:pt x="3966" y="2658"/>
                </a:moveTo>
                <a:cubicBezTo>
                  <a:pt x="3735" y="2658"/>
                  <a:pt x="3494" y="2749"/>
                  <a:pt x="3319" y="2925"/>
                </a:cubicBezTo>
                <a:cubicBezTo>
                  <a:pt x="2967" y="3277"/>
                  <a:pt x="2967" y="3839"/>
                  <a:pt x="3319" y="4191"/>
                </a:cubicBezTo>
                <a:cubicBezTo>
                  <a:pt x="3670" y="4542"/>
                  <a:pt x="4247" y="4542"/>
                  <a:pt x="4598" y="4191"/>
                </a:cubicBezTo>
                <a:cubicBezTo>
                  <a:pt x="4950" y="3839"/>
                  <a:pt x="4950" y="3276"/>
                  <a:pt x="4598" y="2925"/>
                </a:cubicBezTo>
                <a:cubicBezTo>
                  <a:pt x="4423" y="2749"/>
                  <a:pt x="4196" y="2658"/>
                  <a:pt x="3966" y="2658"/>
                </a:cubicBezTo>
                <a:close/>
                <a:moveTo>
                  <a:pt x="18267" y="2658"/>
                </a:moveTo>
                <a:cubicBezTo>
                  <a:pt x="18037" y="2658"/>
                  <a:pt x="17810" y="2749"/>
                  <a:pt x="17634" y="2925"/>
                </a:cubicBezTo>
                <a:cubicBezTo>
                  <a:pt x="17283" y="3277"/>
                  <a:pt x="17283" y="3839"/>
                  <a:pt x="17634" y="4191"/>
                </a:cubicBezTo>
                <a:cubicBezTo>
                  <a:pt x="17986" y="4542"/>
                  <a:pt x="18549" y="4542"/>
                  <a:pt x="18900" y="4191"/>
                </a:cubicBezTo>
                <a:cubicBezTo>
                  <a:pt x="19251" y="3839"/>
                  <a:pt x="19251" y="3276"/>
                  <a:pt x="18900" y="2925"/>
                </a:cubicBezTo>
                <a:cubicBezTo>
                  <a:pt x="18724" y="2749"/>
                  <a:pt x="18498" y="2658"/>
                  <a:pt x="18267" y="2658"/>
                </a:cubicBezTo>
                <a:close/>
                <a:moveTo>
                  <a:pt x="6975" y="6145"/>
                </a:moveTo>
                <a:cubicBezTo>
                  <a:pt x="6829" y="6145"/>
                  <a:pt x="6680" y="6202"/>
                  <a:pt x="6567" y="6314"/>
                </a:cubicBezTo>
                <a:cubicBezTo>
                  <a:pt x="6342" y="6539"/>
                  <a:pt x="6342" y="6891"/>
                  <a:pt x="6567" y="7116"/>
                </a:cubicBezTo>
                <a:lnTo>
                  <a:pt x="7467" y="8016"/>
                </a:lnTo>
                <a:cubicBezTo>
                  <a:pt x="6927" y="8736"/>
                  <a:pt x="6609" y="9602"/>
                  <a:pt x="6609" y="10547"/>
                </a:cubicBezTo>
                <a:cubicBezTo>
                  <a:pt x="6609" y="11492"/>
                  <a:pt x="6927" y="12389"/>
                  <a:pt x="7467" y="13064"/>
                </a:cubicBezTo>
                <a:lnTo>
                  <a:pt x="6567" y="13964"/>
                </a:lnTo>
                <a:cubicBezTo>
                  <a:pt x="6342" y="14189"/>
                  <a:pt x="6342" y="14541"/>
                  <a:pt x="6567" y="14766"/>
                </a:cubicBezTo>
                <a:cubicBezTo>
                  <a:pt x="6702" y="14901"/>
                  <a:pt x="6840" y="14948"/>
                  <a:pt x="6975" y="14948"/>
                </a:cubicBezTo>
                <a:cubicBezTo>
                  <a:pt x="7110" y="14948"/>
                  <a:pt x="7293" y="14901"/>
                  <a:pt x="7383" y="14766"/>
                </a:cubicBezTo>
                <a:lnTo>
                  <a:pt x="8283" y="13866"/>
                </a:lnTo>
                <a:cubicBezTo>
                  <a:pt x="9003" y="14406"/>
                  <a:pt x="9855" y="14723"/>
                  <a:pt x="10800" y="14723"/>
                </a:cubicBezTo>
                <a:cubicBezTo>
                  <a:pt x="11745" y="14723"/>
                  <a:pt x="12642" y="14406"/>
                  <a:pt x="13317" y="13866"/>
                </a:cubicBezTo>
                <a:lnTo>
                  <a:pt x="14217" y="14766"/>
                </a:lnTo>
                <a:cubicBezTo>
                  <a:pt x="14352" y="14901"/>
                  <a:pt x="14490" y="14948"/>
                  <a:pt x="14625" y="14948"/>
                </a:cubicBezTo>
                <a:cubicBezTo>
                  <a:pt x="14760" y="14948"/>
                  <a:pt x="14943" y="14901"/>
                  <a:pt x="15033" y="14766"/>
                </a:cubicBezTo>
                <a:cubicBezTo>
                  <a:pt x="15258" y="14541"/>
                  <a:pt x="15258" y="14189"/>
                  <a:pt x="15033" y="13964"/>
                </a:cubicBezTo>
                <a:lnTo>
                  <a:pt x="14133" y="13064"/>
                </a:lnTo>
                <a:cubicBezTo>
                  <a:pt x="14673" y="12344"/>
                  <a:pt x="14991" y="11492"/>
                  <a:pt x="14991" y="10547"/>
                </a:cubicBezTo>
                <a:cubicBezTo>
                  <a:pt x="14991" y="9602"/>
                  <a:pt x="14673" y="8691"/>
                  <a:pt x="14133" y="8016"/>
                </a:cubicBezTo>
                <a:lnTo>
                  <a:pt x="15033" y="7116"/>
                </a:lnTo>
                <a:cubicBezTo>
                  <a:pt x="15258" y="6891"/>
                  <a:pt x="15258" y="6539"/>
                  <a:pt x="15033" y="6314"/>
                </a:cubicBezTo>
                <a:cubicBezTo>
                  <a:pt x="14808" y="6089"/>
                  <a:pt x="14442" y="6089"/>
                  <a:pt x="14217" y="6314"/>
                </a:cubicBezTo>
                <a:lnTo>
                  <a:pt x="13317" y="7214"/>
                </a:lnTo>
                <a:cubicBezTo>
                  <a:pt x="12597" y="6674"/>
                  <a:pt x="11745" y="6356"/>
                  <a:pt x="10800" y="6356"/>
                </a:cubicBezTo>
                <a:cubicBezTo>
                  <a:pt x="9855" y="6356"/>
                  <a:pt x="8958" y="6674"/>
                  <a:pt x="8283" y="7214"/>
                </a:cubicBezTo>
                <a:lnTo>
                  <a:pt x="7383" y="6314"/>
                </a:lnTo>
                <a:cubicBezTo>
                  <a:pt x="7270" y="6202"/>
                  <a:pt x="7121" y="6145"/>
                  <a:pt x="6975" y="6145"/>
                </a:cubicBezTo>
                <a:close/>
                <a:moveTo>
                  <a:pt x="10842" y="7566"/>
                </a:moveTo>
                <a:cubicBezTo>
                  <a:pt x="12507" y="7566"/>
                  <a:pt x="13866" y="8879"/>
                  <a:pt x="13866" y="10589"/>
                </a:cubicBezTo>
                <a:cubicBezTo>
                  <a:pt x="13866" y="12254"/>
                  <a:pt x="12507" y="13598"/>
                  <a:pt x="10842" y="13598"/>
                </a:cubicBezTo>
                <a:cubicBezTo>
                  <a:pt x="9177" y="13598"/>
                  <a:pt x="7833" y="12254"/>
                  <a:pt x="7833" y="10589"/>
                </a:cubicBezTo>
                <a:cubicBezTo>
                  <a:pt x="7833" y="8924"/>
                  <a:pt x="9177" y="7566"/>
                  <a:pt x="10842" y="7566"/>
                </a:cubicBezTo>
                <a:close/>
                <a:moveTo>
                  <a:pt x="4050" y="17142"/>
                </a:moveTo>
                <a:cubicBezTo>
                  <a:pt x="3820" y="17142"/>
                  <a:pt x="3593" y="17234"/>
                  <a:pt x="3417" y="17409"/>
                </a:cubicBezTo>
                <a:cubicBezTo>
                  <a:pt x="3066" y="17761"/>
                  <a:pt x="3066" y="18324"/>
                  <a:pt x="3417" y="18675"/>
                </a:cubicBezTo>
                <a:cubicBezTo>
                  <a:pt x="3769" y="19026"/>
                  <a:pt x="4331" y="19026"/>
                  <a:pt x="4683" y="18675"/>
                </a:cubicBezTo>
                <a:cubicBezTo>
                  <a:pt x="5034" y="18323"/>
                  <a:pt x="5034" y="17761"/>
                  <a:pt x="4683" y="17409"/>
                </a:cubicBezTo>
                <a:cubicBezTo>
                  <a:pt x="4507" y="17234"/>
                  <a:pt x="4280" y="17142"/>
                  <a:pt x="4050" y="17142"/>
                </a:cubicBezTo>
                <a:close/>
                <a:moveTo>
                  <a:pt x="18267" y="17142"/>
                </a:moveTo>
                <a:cubicBezTo>
                  <a:pt x="18037" y="17142"/>
                  <a:pt x="17810" y="17234"/>
                  <a:pt x="17634" y="17409"/>
                </a:cubicBezTo>
                <a:cubicBezTo>
                  <a:pt x="17283" y="17761"/>
                  <a:pt x="17283" y="18324"/>
                  <a:pt x="17634" y="18675"/>
                </a:cubicBezTo>
                <a:cubicBezTo>
                  <a:pt x="17986" y="19026"/>
                  <a:pt x="18549" y="19026"/>
                  <a:pt x="18900" y="18675"/>
                </a:cubicBezTo>
                <a:cubicBezTo>
                  <a:pt x="19251" y="18323"/>
                  <a:pt x="19251" y="17761"/>
                  <a:pt x="18900" y="17409"/>
                </a:cubicBezTo>
                <a:cubicBezTo>
                  <a:pt x="18724" y="17234"/>
                  <a:pt x="18498" y="17142"/>
                  <a:pt x="18267" y="1714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>
            <a:extLst>
              <a:ext uri="{FF2B5EF4-FFF2-40B4-BE49-F238E27FC236}">
                <a16:creationId xmlns:a16="http://schemas.microsoft.com/office/drawing/2014/main" id="{2A051971-7CB6-AC41-907B-BA604C3FC5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5693" y="2090057"/>
            <a:ext cx="12267693" cy="302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467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522" y="1910443"/>
            <a:ext cx="12245521" cy="3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407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106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522" y="1910443"/>
            <a:ext cx="12245521" cy="3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651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522" y="1910443"/>
            <a:ext cx="12245521" cy="3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015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53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2" y="728836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C0A8D-FA40-66C4-92E7-51A2F8C21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76" y="264241"/>
            <a:ext cx="1540800" cy="1540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EE0D35-5CAE-6D41-E5D8-B958C175AA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918750" y="5510012"/>
            <a:ext cx="5756199" cy="83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73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2" y="728836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C0A8D-FA40-66C4-92E7-51A2F8C21D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7229" b="7229"/>
          <a:stretch/>
        </p:blipFill>
        <p:spPr>
          <a:xfrm>
            <a:off x="2023250" y="0"/>
            <a:ext cx="80172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4F04F7-72A0-67E1-0492-EA0E4CDF2D53}"/>
              </a:ext>
            </a:extLst>
          </p:cNvPr>
          <p:cNvSpPr/>
          <p:nvPr/>
        </p:nvSpPr>
        <p:spPr>
          <a:xfrm>
            <a:off x="0" y="5293895"/>
            <a:ext cx="12192000" cy="1564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D7CB8-F1E0-796C-43B7-07D5CCF6A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30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rgbClr val="F8982E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68C296-F5EB-68AD-D4FB-F12778446A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09" b="27048"/>
          <a:stretch/>
        </p:blipFill>
        <p:spPr>
          <a:xfrm>
            <a:off x="0" y="1802247"/>
            <a:ext cx="4989096" cy="50557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874DB5-0E0C-92F0-ADC4-5E1BB44B7B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82063" y="5773131"/>
            <a:ext cx="4936434" cy="7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7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2" y="728836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rgbClr val="9BCD77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rgbClr val="9BCD77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D32D1-9D05-55F3-A486-76AA62879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AB7BA-E184-4C85-3E87-5259DB785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71" y="235207"/>
            <a:ext cx="1542361" cy="154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B56E9-2857-4AE5-320A-ADD4535217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918750" y="5510012"/>
            <a:ext cx="5756199" cy="8303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24" y="187768"/>
            <a:ext cx="1540800" cy="154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993911" y="736719"/>
            <a:ext cx="9849679" cy="611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chemeClr val="bg1"/>
                </a:solidFill>
                <a:latin typeface="Roboto"/>
                <a:ea typeface="Roboto"/>
              </a:rPr>
              <a:t>Título Apresentação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93911" y="1348329"/>
            <a:ext cx="9849679" cy="479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3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3450533" y="1386749"/>
            <a:ext cx="49364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7229" b="7229"/>
          <a:stretch/>
        </p:blipFill>
        <p:spPr>
          <a:xfrm>
            <a:off x="2087400" y="0"/>
            <a:ext cx="80172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356EDB-A1BD-7C50-8CCF-3ED27C48F4FF}"/>
              </a:ext>
            </a:extLst>
          </p:cNvPr>
          <p:cNvSpPr/>
          <p:nvPr/>
        </p:nvSpPr>
        <p:spPr>
          <a:xfrm>
            <a:off x="0" y="5293895"/>
            <a:ext cx="12192000" cy="1564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701EC2-5484-B056-8DF8-5BEA19802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50" y="5556685"/>
            <a:ext cx="5756199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207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036,1,Slide278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001BEB3FB10A449478BC1605F922E5" ma:contentTypeVersion="21" ma:contentTypeDescription="Create a new document." ma:contentTypeScope="" ma:versionID="5e8e60d394f3b973ee418a51a921412a">
  <xsd:schema xmlns:xsd="http://www.w3.org/2001/XMLSchema" xmlns:xs="http://www.w3.org/2001/XMLSchema" xmlns:p="http://schemas.microsoft.com/office/2006/metadata/properties" xmlns:ns2="6ea4b692-d610-4d07-8614-9c17e0645d9a" xmlns:ns3="cebe9e17-f7b0-44b5-9033-9bb7a08ffccf" targetNamespace="http://schemas.microsoft.com/office/2006/metadata/properties" ma:root="true" ma:fieldsID="1a70a98738704ee741c1bed8af894b17" ns2:_="" ns3:_="">
    <xsd:import namespace="6ea4b692-d610-4d07-8614-9c17e0645d9a"/>
    <xsd:import namespace="cebe9e17-f7b0-44b5-9033-9bb7a08ffc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Detalhes" minOccurs="0"/>
                <xsd:element ref="ns2:testecolum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a4b692-d610-4d07-8614-9c17e0645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32b56f1-97b3-4ebf-8bb0-3f4b3dafe7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Detalhes" ma:index="23" nillable="true" ma:displayName="Detalhes" ma:default="teste" ma:format="Dropdown" ma:internalName="Detalhes">
      <xsd:simpleType>
        <xsd:restriction base="dms:Note">
          <xsd:maxLength value="255"/>
        </xsd:restriction>
      </xsd:simpleType>
    </xsd:element>
    <xsd:element name="testecolumn" ma:index="24" nillable="true" ma:displayName="teste column" ma:description="Coluna de teste" ma:format="Dropdown" ma:internalName="testecolumn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e9e17-f7b0-44b5-9033-9bb7a08ffcc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976054-e8c1-425e-998f-007a03b94c2e}" ma:internalName="TaxCatchAll" ma:showField="CatchAllData" ma:web="cebe9e17-f7b0-44b5-9033-9bb7a08ffc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ebe9e17-f7b0-44b5-9033-9bb7a08ffccf" xsi:nil="true"/>
    <lcf76f155ced4ddcb4097134ff3c332f xmlns="6ea4b692-d610-4d07-8614-9c17e0645d9a">
      <Terms xmlns="http://schemas.microsoft.com/office/infopath/2007/PartnerControls"/>
    </lcf76f155ced4ddcb4097134ff3c332f>
    <Detalhes xmlns="6ea4b692-d610-4d07-8614-9c17e0645d9a">teste</Detalhes>
    <testecolumn xmlns="6ea4b692-d610-4d07-8614-9c17e0645d9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3340C9-8AE5-4376-BDBF-A33D209B0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a4b692-d610-4d07-8614-9c17e0645d9a"/>
    <ds:schemaRef ds:uri="cebe9e17-f7b0-44b5-9033-9bb7a08ffc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74E9FC-8D94-4FEA-B6BC-3680313CE380}">
  <ds:schemaRefs>
    <ds:schemaRef ds:uri="http://schemas.openxmlformats.org/package/2006/metadata/core-properties"/>
    <ds:schemaRef ds:uri="http://purl.org/dc/dcmitype/"/>
    <ds:schemaRef ds:uri="6ea4b692-d610-4d07-8614-9c17e0645d9a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elements/1.1/"/>
    <ds:schemaRef ds:uri="cebe9e17-f7b0-44b5-9033-9bb7a08ffcc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11885</TotalTime>
  <Words>808</Words>
  <Application>Microsoft Macintosh PowerPoint</Application>
  <PresentationFormat>Widescreen</PresentationFormat>
  <Paragraphs>217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Roboto</vt:lpstr>
      <vt:lpstr>Symbol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2022-04-06T14:10:48Z</dcterms:created>
  <dcterms:modified xsi:type="dcterms:W3CDTF">2024-07-10T16:20:16Z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0x010100CFB910A2DBCB114EAEB96296CC9CB1BA</vt:lpwstr>
  </property>
  <property fmtid="{D5CDD505-2E9C-101B-9397-08002B2CF9AE}" pid="3" name="MediaServiceImageTags">
    <vt:lpwstr/>
  </property>
</Properties>
</file>