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9" r:id="rId4"/>
    <p:sldMasterId id="2147483704" r:id="rId5"/>
  </p:sldMasterIdLst>
  <p:notesMasterIdLst>
    <p:notesMasterId r:id="rId24"/>
  </p:notesMasterIdLst>
  <p:handoutMasterIdLst>
    <p:handoutMasterId r:id="rId25"/>
  </p:handoutMasterIdLst>
  <p:sldIdLst>
    <p:sldId id="261" r:id="rId6"/>
    <p:sldId id="264" r:id="rId7"/>
    <p:sldId id="265" r:id="rId8"/>
    <p:sldId id="269" r:id="rId9"/>
    <p:sldId id="3045" r:id="rId10"/>
    <p:sldId id="3059" r:id="rId11"/>
    <p:sldId id="3046" r:id="rId12"/>
    <p:sldId id="3049" r:id="rId13"/>
    <p:sldId id="3053" r:id="rId14"/>
    <p:sldId id="3047" r:id="rId15"/>
    <p:sldId id="3048" r:id="rId16"/>
    <p:sldId id="3057" r:id="rId17"/>
    <p:sldId id="266" r:id="rId18"/>
    <p:sldId id="3051" r:id="rId19"/>
    <p:sldId id="260" r:id="rId20"/>
    <p:sldId id="262" r:id="rId21"/>
    <p:sldId id="263" r:id="rId22"/>
    <p:sldId id="272" r:id="rId23"/>
  </p:sldIdLst>
  <p:sldSz cx="15119350" cy="21599525"/>
  <p:notesSz cx="6858000" cy="9144000"/>
  <p:custDataLst>
    <p:tags r:id="rId26"/>
  </p:custDataLst>
  <p:defaultTextStyle>
    <a:defPPr>
      <a:defRPr lang="en-PT"/>
    </a:defPPr>
    <a:lvl1pPr marL="0" algn="l" defTabSz="2447849" rtl="0" eaLnBrk="1" latinLnBrk="0" hangingPunct="1">
      <a:defRPr sz="4819" kern="1200">
        <a:solidFill>
          <a:schemeClr val="tx1"/>
        </a:solidFill>
        <a:latin typeface="+mn-lt"/>
        <a:ea typeface="+mn-ea"/>
        <a:cs typeface="+mn-cs"/>
      </a:defRPr>
    </a:lvl1pPr>
    <a:lvl2pPr marL="1223924" algn="l" defTabSz="2447849" rtl="0" eaLnBrk="1" latinLnBrk="0" hangingPunct="1">
      <a:defRPr sz="4819" kern="1200">
        <a:solidFill>
          <a:schemeClr val="tx1"/>
        </a:solidFill>
        <a:latin typeface="+mn-lt"/>
        <a:ea typeface="+mn-ea"/>
        <a:cs typeface="+mn-cs"/>
      </a:defRPr>
    </a:lvl2pPr>
    <a:lvl3pPr marL="2447849" algn="l" defTabSz="2447849" rtl="0" eaLnBrk="1" latinLnBrk="0" hangingPunct="1">
      <a:defRPr sz="4819" kern="1200">
        <a:solidFill>
          <a:schemeClr val="tx1"/>
        </a:solidFill>
        <a:latin typeface="+mn-lt"/>
        <a:ea typeface="+mn-ea"/>
        <a:cs typeface="+mn-cs"/>
      </a:defRPr>
    </a:lvl3pPr>
    <a:lvl4pPr marL="3671773" algn="l" defTabSz="2447849" rtl="0" eaLnBrk="1" latinLnBrk="0" hangingPunct="1">
      <a:defRPr sz="4819" kern="1200">
        <a:solidFill>
          <a:schemeClr val="tx1"/>
        </a:solidFill>
        <a:latin typeface="+mn-lt"/>
        <a:ea typeface="+mn-ea"/>
        <a:cs typeface="+mn-cs"/>
      </a:defRPr>
    </a:lvl4pPr>
    <a:lvl5pPr marL="4895698" algn="l" defTabSz="2447849" rtl="0" eaLnBrk="1" latinLnBrk="0" hangingPunct="1">
      <a:defRPr sz="4819" kern="1200">
        <a:solidFill>
          <a:schemeClr val="tx1"/>
        </a:solidFill>
        <a:latin typeface="+mn-lt"/>
        <a:ea typeface="+mn-ea"/>
        <a:cs typeface="+mn-cs"/>
      </a:defRPr>
    </a:lvl5pPr>
    <a:lvl6pPr marL="6119622" algn="l" defTabSz="2447849" rtl="0" eaLnBrk="1" latinLnBrk="0" hangingPunct="1">
      <a:defRPr sz="4819" kern="1200">
        <a:solidFill>
          <a:schemeClr val="tx1"/>
        </a:solidFill>
        <a:latin typeface="+mn-lt"/>
        <a:ea typeface="+mn-ea"/>
        <a:cs typeface="+mn-cs"/>
      </a:defRPr>
    </a:lvl6pPr>
    <a:lvl7pPr marL="7343546" algn="l" defTabSz="2447849" rtl="0" eaLnBrk="1" latinLnBrk="0" hangingPunct="1">
      <a:defRPr sz="4819" kern="1200">
        <a:solidFill>
          <a:schemeClr val="tx1"/>
        </a:solidFill>
        <a:latin typeface="+mn-lt"/>
        <a:ea typeface="+mn-ea"/>
        <a:cs typeface="+mn-cs"/>
      </a:defRPr>
    </a:lvl7pPr>
    <a:lvl8pPr marL="8567471" algn="l" defTabSz="2447849" rtl="0" eaLnBrk="1" latinLnBrk="0" hangingPunct="1">
      <a:defRPr sz="4819" kern="1200">
        <a:solidFill>
          <a:schemeClr val="tx1"/>
        </a:solidFill>
        <a:latin typeface="+mn-lt"/>
        <a:ea typeface="+mn-ea"/>
        <a:cs typeface="+mn-cs"/>
      </a:defRPr>
    </a:lvl8pPr>
    <a:lvl9pPr marL="9791395" algn="l" defTabSz="2447849" rtl="0" eaLnBrk="1" latinLnBrk="0" hangingPunct="1">
      <a:defRPr sz="481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CD77"/>
    <a:srgbClr val="F8982E"/>
    <a:srgbClr val="FFFFFF"/>
    <a:srgbClr val="388D79"/>
    <a:srgbClr val="459ADD"/>
    <a:srgbClr val="FCFFFF"/>
    <a:srgbClr val="E4E5E7"/>
    <a:srgbClr val="E5E5E5"/>
    <a:srgbClr val="7AD19B"/>
    <a:srgbClr val="69C5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54" autoAdjust="0"/>
    <p:restoredTop sz="94753"/>
  </p:normalViewPr>
  <p:slideViewPr>
    <p:cSldViewPr snapToGrid="0">
      <p:cViewPr>
        <p:scale>
          <a:sx n="80" d="100"/>
          <a:sy n="80" d="100"/>
        </p:scale>
        <p:origin x="2304" y="-34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a Carvalho Goncalves (PT)" userId="7b776058-5220-4e46-894f-d11198c1f72c" providerId="ADAL" clId="{7C61DC5E-A65E-4AFC-A8B6-CF3E55066DCC}"/>
    <pc:docChg chg="undo custSel modSld replTag">
      <pc:chgData name="Ana Carvalho Goncalves (PT)" userId="7b776058-5220-4e46-894f-d11198c1f72c" providerId="ADAL" clId="{7C61DC5E-A65E-4AFC-A8B6-CF3E55066DCC}" dt="2024-04-24T16:09:58.408" v="1616" actId="1036"/>
      <pc:docMkLst>
        <pc:docMk/>
      </pc:docMkLst>
      <pc:sldChg chg="addSp delSp modSp mod">
        <pc:chgData name="Ana Carvalho Goncalves (PT)" userId="7b776058-5220-4e46-894f-d11198c1f72c" providerId="ADAL" clId="{7C61DC5E-A65E-4AFC-A8B6-CF3E55066DCC}" dt="2024-04-24T15:21:32.376" v="506" actId="1036"/>
        <pc:sldMkLst>
          <pc:docMk/>
          <pc:sldMk cId="2051594379" sldId="260"/>
        </pc:sldMkLst>
        <pc:spChg chg="mod topLvl">
          <ac:chgData name="Ana Carvalho Goncalves (PT)" userId="7b776058-5220-4e46-894f-d11198c1f72c" providerId="ADAL" clId="{7C61DC5E-A65E-4AFC-A8B6-CF3E55066DCC}" dt="2024-04-24T15:21:32.376" v="506" actId="1036"/>
          <ac:spMkLst>
            <pc:docMk/>
            <pc:sldMk cId="2051594379" sldId="260"/>
            <ac:spMk id="3" creationId="{7081E9BC-E111-8478-490F-6571D1A7F3A5}"/>
          </ac:spMkLst>
        </pc:spChg>
        <pc:spChg chg="mod topLvl">
          <ac:chgData name="Ana Carvalho Goncalves (PT)" userId="7b776058-5220-4e46-894f-d11198c1f72c" providerId="ADAL" clId="{7C61DC5E-A65E-4AFC-A8B6-CF3E55066DCC}" dt="2024-04-24T15:21:23.076" v="500" actId="1036"/>
          <ac:spMkLst>
            <pc:docMk/>
            <pc:sldMk cId="2051594379" sldId="260"/>
            <ac:spMk id="4" creationId="{21A723C4-712B-27CA-3007-C924B5E3A0DC}"/>
          </ac:spMkLst>
        </pc:spChg>
        <pc:spChg chg="mod topLvl">
          <ac:chgData name="Ana Carvalho Goncalves (PT)" userId="7b776058-5220-4e46-894f-d11198c1f72c" providerId="ADAL" clId="{7C61DC5E-A65E-4AFC-A8B6-CF3E55066DCC}" dt="2024-04-24T15:20:47.902" v="411" actId="255"/>
          <ac:spMkLst>
            <pc:docMk/>
            <pc:sldMk cId="2051594379" sldId="260"/>
            <ac:spMk id="43" creationId="{BF9CFF43-EE96-454C-A01C-375D1E834B89}"/>
          </ac:spMkLst>
        </pc:spChg>
        <pc:spChg chg="mod topLvl">
          <ac:chgData name="Ana Carvalho Goncalves (PT)" userId="7b776058-5220-4e46-894f-d11198c1f72c" providerId="ADAL" clId="{7C61DC5E-A65E-4AFC-A8B6-CF3E55066DCC}" dt="2024-04-24T15:20:47.902" v="411" actId="255"/>
          <ac:spMkLst>
            <pc:docMk/>
            <pc:sldMk cId="2051594379" sldId="260"/>
            <ac:spMk id="46" creationId="{576502D4-E8F9-C843-A7A4-B6AF843BF7A6}"/>
          </ac:spMkLst>
        </pc:spChg>
        <pc:spChg chg="mod topLvl">
          <ac:chgData name="Ana Carvalho Goncalves (PT)" userId="7b776058-5220-4e46-894f-d11198c1f72c" providerId="ADAL" clId="{7C61DC5E-A65E-4AFC-A8B6-CF3E55066DCC}" dt="2024-04-24T15:20:47.902" v="411" actId="255"/>
          <ac:spMkLst>
            <pc:docMk/>
            <pc:sldMk cId="2051594379" sldId="260"/>
            <ac:spMk id="50" creationId="{C245EC2A-F7E0-7F49-B458-C5470A9EC0BE}"/>
          </ac:spMkLst>
        </pc:spChg>
        <pc:spChg chg="mod topLvl">
          <ac:chgData name="Ana Carvalho Goncalves (PT)" userId="7b776058-5220-4e46-894f-d11198c1f72c" providerId="ADAL" clId="{7C61DC5E-A65E-4AFC-A8B6-CF3E55066DCC}" dt="2024-04-24T15:20:47.902" v="411" actId="255"/>
          <ac:spMkLst>
            <pc:docMk/>
            <pc:sldMk cId="2051594379" sldId="260"/>
            <ac:spMk id="52" creationId="{067F9BDC-65C4-1448-9F7D-498B27334AC4}"/>
          </ac:spMkLst>
        </pc:spChg>
        <pc:spChg chg="mod topLvl">
          <ac:chgData name="Ana Carvalho Goncalves (PT)" userId="7b776058-5220-4e46-894f-d11198c1f72c" providerId="ADAL" clId="{7C61DC5E-A65E-4AFC-A8B6-CF3E55066DCC}" dt="2024-04-24T15:20:47.902" v="411" actId="255"/>
          <ac:spMkLst>
            <pc:docMk/>
            <pc:sldMk cId="2051594379" sldId="260"/>
            <ac:spMk id="54" creationId="{C67ED3A6-4C58-224F-95F1-0A00967A927F}"/>
          </ac:spMkLst>
        </pc:spChg>
        <pc:spChg chg="mod topLvl">
          <ac:chgData name="Ana Carvalho Goncalves (PT)" userId="7b776058-5220-4e46-894f-d11198c1f72c" providerId="ADAL" clId="{7C61DC5E-A65E-4AFC-A8B6-CF3E55066DCC}" dt="2024-04-24T15:21:15.840" v="491" actId="1038"/>
          <ac:spMkLst>
            <pc:docMk/>
            <pc:sldMk cId="2051594379" sldId="260"/>
            <ac:spMk id="56" creationId="{2F009E71-989A-C64F-9DAC-CDF39338A5BD}"/>
          </ac:spMkLst>
        </pc:spChg>
        <pc:spChg chg="mod topLvl">
          <ac:chgData name="Ana Carvalho Goncalves (PT)" userId="7b776058-5220-4e46-894f-d11198c1f72c" providerId="ADAL" clId="{7C61DC5E-A65E-4AFC-A8B6-CF3E55066DCC}" dt="2024-04-24T15:20:47.902" v="411" actId="255"/>
          <ac:spMkLst>
            <pc:docMk/>
            <pc:sldMk cId="2051594379" sldId="260"/>
            <ac:spMk id="58" creationId="{779044CE-5247-DA47-BC32-3509DC307E48}"/>
          </ac:spMkLst>
        </pc:spChg>
        <pc:spChg chg="mod topLvl">
          <ac:chgData name="Ana Carvalho Goncalves (PT)" userId="7b776058-5220-4e46-894f-d11198c1f72c" providerId="ADAL" clId="{7C61DC5E-A65E-4AFC-A8B6-CF3E55066DCC}" dt="2024-04-24T15:20:47.902" v="411" actId="255"/>
          <ac:spMkLst>
            <pc:docMk/>
            <pc:sldMk cId="2051594379" sldId="260"/>
            <ac:spMk id="60" creationId="{6D54152E-EA50-4042-9F11-3E15D6ADB74B}"/>
          </ac:spMkLst>
        </pc:spChg>
        <pc:spChg chg="mod topLvl">
          <ac:chgData name="Ana Carvalho Goncalves (PT)" userId="7b776058-5220-4e46-894f-d11198c1f72c" providerId="ADAL" clId="{7C61DC5E-A65E-4AFC-A8B6-CF3E55066DCC}" dt="2024-04-24T15:20:47.902" v="411" actId="255"/>
          <ac:spMkLst>
            <pc:docMk/>
            <pc:sldMk cId="2051594379" sldId="260"/>
            <ac:spMk id="62" creationId="{D8559BB8-8473-CE48-B43C-36F4FCCD1295}"/>
          </ac:spMkLst>
        </pc:spChg>
        <pc:spChg chg="mod topLvl">
          <ac:chgData name="Ana Carvalho Goncalves (PT)" userId="7b776058-5220-4e46-894f-d11198c1f72c" providerId="ADAL" clId="{7C61DC5E-A65E-4AFC-A8B6-CF3E55066DCC}" dt="2024-04-24T15:20:47.902" v="411" actId="255"/>
          <ac:spMkLst>
            <pc:docMk/>
            <pc:sldMk cId="2051594379" sldId="260"/>
            <ac:spMk id="64" creationId="{30901878-9526-9944-AEB9-0560B5AA0333}"/>
          </ac:spMkLst>
        </pc:spChg>
        <pc:spChg chg="mod topLvl">
          <ac:chgData name="Ana Carvalho Goncalves (PT)" userId="7b776058-5220-4e46-894f-d11198c1f72c" providerId="ADAL" clId="{7C61DC5E-A65E-4AFC-A8B6-CF3E55066DCC}" dt="2024-04-24T15:20:47.902" v="411" actId="255"/>
          <ac:spMkLst>
            <pc:docMk/>
            <pc:sldMk cId="2051594379" sldId="260"/>
            <ac:spMk id="66" creationId="{38F16094-5572-FA43-871B-288EBB795435}"/>
          </ac:spMkLst>
        </pc:spChg>
        <pc:spChg chg="mod topLvl">
          <ac:chgData name="Ana Carvalho Goncalves (PT)" userId="7b776058-5220-4e46-894f-d11198c1f72c" providerId="ADAL" clId="{7C61DC5E-A65E-4AFC-A8B6-CF3E55066DCC}" dt="2024-04-24T15:20:47.902" v="411" actId="255"/>
          <ac:spMkLst>
            <pc:docMk/>
            <pc:sldMk cId="2051594379" sldId="260"/>
            <ac:spMk id="68" creationId="{2AAFB815-6D96-8644-BA44-D903BC88603B}"/>
          </ac:spMkLst>
        </pc:spChg>
        <pc:spChg chg="mod topLvl">
          <ac:chgData name="Ana Carvalho Goncalves (PT)" userId="7b776058-5220-4e46-894f-d11198c1f72c" providerId="ADAL" clId="{7C61DC5E-A65E-4AFC-A8B6-CF3E55066DCC}" dt="2024-04-24T15:20:47.902" v="411" actId="255"/>
          <ac:spMkLst>
            <pc:docMk/>
            <pc:sldMk cId="2051594379" sldId="260"/>
            <ac:spMk id="70" creationId="{9FD4FE35-CB7D-FA41-8732-E48F4238C0FD}"/>
          </ac:spMkLst>
        </pc:spChg>
        <pc:spChg chg="mod topLvl">
          <ac:chgData name="Ana Carvalho Goncalves (PT)" userId="7b776058-5220-4e46-894f-d11198c1f72c" providerId="ADAL" clId="{7C61DC5E-A65E-4AFC-A8B6-CF3E55066DCC}" dt="2024-04-24T15:20:47.902" v="411" actId="255"/>
          <ac:spMkLst>
            <pc:docMk/>
            <pc:sldMk cId="2051594379" sldId="260"/>
            <ac:spMk id="72" creationId="{0F478C14-0ADD-A441-8010-290A69E7B1D4}"/>
          </ac:spMkLst>
        </pc:spChg>
        <pc:spChg chg="mod topLvl">
          <ac:chgData name="Ana Carvalho Goncalves (PT)" userId="7b776058-5220-4e46-894f-d11198c1f72c" providerId="ADAL" clId="{7C61DC5E-A65E-4AFC-A8B6-CF3E55066DCC}" dt="2024-04-24T15:21:23.076" v="500" actId="1036"/>
          <ac:spMkLst>
            <pc:docMk/>
            <pc:sldMk cId="2051594379" sldId="260"/>
            <ac:spMk id="74" creationId="{C0B9F6FA-1C45-014E-AC6A-78CD4573FA1B}"/>
          </ac:spMkLst>
        </pc:spChg>
        <pc:spChg chg="mod topLvl">
          <ac:chgData name="Ana Carvalho Goncalves (PT)" userId="7b776058-5220-4e46-894f-d11198c1f72c" providerId="ADAL" clId="{7C61DC5E-A65E-4AFC-A8B6-CF3E55066DCC}" dt="2024-04-24T15:20:47.902" v="411" actId="255"/>
          <ac:spMkLst>
            <pc:docMk/>
            <pc:sldMk cId="2051594379" sldId="260"/>
            <ac:spMk id="76" creationId="{F59BD32E-2080-1A42-830E-AEF12CC22127}"/>
          </ac:spMkLst>
        </pc:spChg>
        <pc:spChg chg="mod topLvl">
          <ac:chgData name="Ana Carvalho Goncalves (PT)" userId="7b776058-5220-4e46-894f-d11198c1f72c" providerId="ADAL" clId="{7C61DC5E-A65E-4AFC-A8B6-CF3E55066DCC}" dt="2024-04-24T15:21:00.106" v="440" actId="1035"/>
          <ac:spMkLst>
            <pc:docMk/>
            <pc:sldMk cId="2051594379" sldId="260"/>
            <ac:spMk id="78" creationId="{A9FB56F6-FCE4-C544-B9EA-AF0738FB4783}"/>
          </ac:spMkLst>
        </pc:spChg>
        <pc:spChg chg="mod topLvl">
          <ac:chgData name="Ana Carvalho Goncalves (PT)" userId="7b776058-5220-4e46-894f-d11198c1f72c" providerId="ADAL" clId="{7C61DC5E-A65E-4AFC-A8B6-CF3E55066DCC}" dt="2024-04-24T15:21:07.305" v="472" actId="1035"/>
          <ac:spMkLst>
            <pc:docMk/>
            <pc:sldMk cId="2051594379" sldId="260"/>
            <ac:spMk id="80" creationId="{22E4DF0C-33FA-094E-8F85-50AD87F3E6F5}"/>
          </ac:spMkLst>
        </pc:spChg>
        <pc:spChg chg="mod topLvl">
          <ac:chgData name="Ana Carvalho Goncalves (PT)" userId="7b776058-5220-4e46-894f-d11198c1f72c" providerId="ADAL" clId="{7C61DC5E-A65E-4AFC-A8B6-CF3E55066DCC}" dt="2024-04-24T15:20:47.902" v="411" actId="255"/>
          <ac:spMkLst>
            <pc:docMk/>
            <pc:sldMk cId="2051594379" sldId="260"/>
            <ac:spMk id="82" creationId="{4C46461B-AD5D-CB4D-B2FF-C05B611DE765}"/>
          </ac:spMkLst>
        </pc:spChg>
        <pc:spChg chg="mod topLvl">
          <ac:chgData name="Ana Carvalho Goncalves (PT)" userId="7b776058-5220-4e46-894f-d11198c1f72c" providerId="ADAL" clId="{7C61DC5E-A65E-4AFC-A8B6-CF3E55066DCC}" dt="2024-04-24T15:20:47.902" v="411" actId="255"/>
          <ac:spMkLst>
            <pc:docMk/>
            <pc:sldMk cId="2051594379" sldId="260"/>
            <ac:spMk id="84" creationId="{8113B86B-8C97-7A40-BB8A-04F2696E3405}"/>
          </ac:spMkLst>
        </pc:spChg>
        <pc:spChg chg="mod">
          <ac:chgData name="Ana Carvalho Goncalves (PT)" userId="7b776058-5220-4e46-894f-d11198c1f72c" providerId="ADAL" clId="{7C61DC5E-A65E-4AFC-A8B6-CF3E55066DCC}" dt="2024-04-24T15:05:39.787" v="190" actId="1076"/>
          <ac:spMkLst>
            <pc:docMk/>
            <pc:sldMk cId="2051594379" sldId="260"/>
            <ac:spMk id="85" creationId="{BD6DD878-95EB-7F4A-88F9-3023681FBFC8}"/>
          </ac:spMkLst>
        </pc:spChg>
        <pc:spChg chg="mod topLvl">
          <ac:chgData name="Ana Carvalho Goncalves (PT)" userId="7b776058-5220-4e46-894f-d11198c1f72c" providerId="ADAL" clId="{7C61DC5E-A65E-4AFC-A8B6-CF3E55066DCC}" dt="2024-04-24T15:20:47.902" v="411" actId="255"/>
          <ac:spMkLst>
            <pc:docMk/>
            <pc:sldMk cId="2051594379" sldId="260"/>
            <ac:spMk id="86" creationId="{3000D892-DEEC-354C-B457-C90F9889BEF4}"/>
          </ac:spMkLst>
        </pc:spChg>
        <pc:spChg chg="mod topLvl">
          <ac:chgData name="Ana Carvalho Goncalves (PT)" userId="7b776058-5220-4e46-894f-d11198c1f72c" providerId="ADAL" clId="{7C61DC5E-A65E-4AFC-A8B6-CF3E55066DCC}" dt="2024-04-24T15:20:47.902" v="411" actId="255"/>
          <ac:spMkLst>
            <pc:docMk/>
            <pc:sldMk cId="2051594379" sldId="260"/>
            <ac:spMk id="87" creationId="{349C2C3D-2A34-E747-87C1-3E92F0D3DE9A}"/>
          </ac:spMkLst>
        </pc:spChg>
        <pc:spChg chg="mod topLvl">
          <ac:chgData name="Ana Carvalho Goncalves (PT)" userId="7b776058-5220-4e46-894f-d11198c1f72c" providerId="ADAL" clId="{7C61DC5E-A65E-4AFC-A8B6-CF3E55066DCC}" dt="2024-04-24T15:20:47.902" v="411" actId="255"/>
          <ac:spMkLst>
            <pc:docMk/>
            <pc:sldMk cId="2051594379" sldId="260"/>
            <ac:spMk id="88" creationId="{1202F680-CF05-7345-8E5E-B95401DBACE2}"/>
          </ac:spMkLst>
        </pc:spChg>
        <pc:spChg chg="mod topLvl">
          <ac:chgData name="Ana Carvalho Goncalves (PT)" userId="7b776058-5220-4e46-894f-d11198c1f72c" providerId="ADAL" clId="{7C61DC5E-A65E-4AFC-A8B6-CF3E55066DCC}" dt="2024-04-24T15:20:47.902" v="411" actId="255"/>
          <ac:spMkLst>
            <pc:docMk/>
            <pc:sldMk cId="2051594379" sldId="260"/>
            <ac:spMk id="89" creationId="{A7B88782-BC7C-4C4E-AEFD-A924101DC8BA}"/>
          </ac:spMkLst>
        </pc:spChg>
        <pc:spChg chg="mod topLvl">
          <ac:chgData name="Ana Carvalho Goncalves (PT)" userId="7b776058-5220-4e46-894f-d11198c1f72c" providerId="ADAL" clId="{7C61DC5E-A65E-4AFC-A8B6-CF3E55066DCC}" dt="2024-04-24T15:20:47.902" v="411" actId="255"/>
          <ac:spMkLst>
            <pc:docMk/>
            <pc:sldMk cId="2051594379" sldId="260"/>
            <ac:spMk id="90" creationId="{5E0C84B0-DAA1-4B42-AFF0-719452F65D94}"/>
          </ac:spMkLst>
        </pc:spChg>
        <pc:spChg chg="mod topLvl">
          <ac:chgData name="Ana Carvalho Goncalves (PT)" userId="7b776058-5220-4e46-894f-d11198c1f72c" providerId="ADAL" clId="{7C61DC5E-A65E-4AFC-A8B6-CF3E55066DCC}" dt="2024-04-24T15:21:15.840" v="491" actId="1038"/>
          <ac:spMkLst>
            <pc:docMk/>
            <pc:sldMk cId="2051594379" sldId="260"/>
            <ac:spMk id="91" creationId="{9C49EF4E-2935-9046-9A23-B6B4CDAD77CC}"/>
          </ac:spMkLst>
        </pc:spChg>
        <pc:spChg chg="mod topLvl">
          <ac:chgData name="Ana Carvalho Goncalves (PT)" userId="7b776058-5220-4e46-894f-d11198c1f72c" providerId="ADAL" clId="{7C61DC5E-A65E-4AFC-A8B6-CF3E55066DCC}" dt="2024-04-24T15:20:47.902" v="411" actId="255"/>
          <ac:spMkLst>
            <pc:docMk/>
            <pc:sldMk cId="2051594379" sldId="260"/>
            <ac:spMk id="92" creationId="{E335842B-0CB5-834A-B9E2-3423471807D6}"/>
          </ac:spMkLst>
        </pc:spChg>
        <pc:spChg chg="mod topLvl">
          <ac:chgData name="Ana Carvalho Goncalves (PT)" userId="7b776058-5220-4e46-894f-d11198c1f72c" providerId="ADAL" clId="{7C61DC5E-A65E-4AFC-A8B6-CF3E55066DCC}" dt="2024-04-24T15:20:47.902" v="411" actId="255"/>
          <ac:spMkLst>
            <pc:docMk/>
            <pc:sldMk cId="2051594379" sldId="260"/>
            <ac:spMk id="93" creationId="{227E2FA5-078F-8244-850E-491818231987}"/>
          </ac:spMkLst>
        </pc:spChg>
        <pc:spChg chg="mod topLvl">
          <ac:chgData name="Ana Carvalho Goncalves (PT)" userId="7b776058-5220-4e46-894f-d11198c1f72c" providerId="ADAL" clId="{7C61DC5E-A65E-4AFC-A8B6-CF3E55066DCC}" dt="2024-04-24T15:20:47.902" v="411" actId="255"/>
          <ac:spMkLst>
            <pc:docMk/>
            <pc:sldMk cId="2051594379" sldId="260"/>
            <ac:spMk id="94" creationId="{D87A7C8C-F167-9C41-B419-5C467CFA0934}"/>
          </ac:spMkLst>
        </pc:spChg>
        <pc:spChg chg="mod topLvl">
          <ac:chgData name="Ana Carvalho Goncalves (PT)" userId="7b776058-5220-4e46-894f-d11198c1f72c" providerId="ADAL" clId="{7C61DC5E-A65E-4AFC-A8B6-CF3E55066DCC}" dt="2024-04-24T15:20:47.902" v="411" actId="255"/>
          <ac:spMkLst>
            <pc:docMk/>
            <pc:sldMk cId="2051594379" sldId="260"/>
            <ac:spMk id="95" creationId="{E51F5B71-ADD4-F246-A2DE-84BC1E49B175}"/>
          </ac:spMkLst>
        </pc:spChg>
        <pc:spChg chg="mod topLvl">
          <ac:chgData name="Ana Carvalho Goncalves (PT)" userId="7b776058-5220-4e46-894f-d11198c1f72c" providerId="ADAL" clId="{7C61DC5E-A65E-4AFC-A8B6-CF3E55066DCC}" dt="2024-04-24T15:20:47.902" v="411" actId="255"/>
          <ac:spMkLst>
            <pc:docMk/>
            <pc:sldMk cId="2051594379" sldId="260"/>
            <ac:spMk id="96" creationId="{05EC6BB5-E118-1348-9053-DF7FB0621A9D}"/>
          </ac:spMkLst>
        </pc:spChg>
        <pc:spChg chg="mod topLvl">
          <ac:chgData name="Ana Carvalho Goncalves (PT)" userId="7b776058-5220-4e46-894f-d11198c1f72c" providerId="ADAL" clId="{7C61DC5E-A65E-4AFC-A8B6-CF3E55066DCC}" dt="2024-04-24T15:20:47.902" v="411" actId="255"/>
          <ac:spMkLst>
            <pc:docMk/>
            <pc:sldMk cId="2051594379" sldId="260"/>
            <ac:spMk id="97" creationId="{727B2613-2710-0A4F-BADE-5A4E1D75CB0E}"/>
          </ac:spMkLst>
        </pc:spChg>
        <pc:spChg chg="mod topLvl">
          <ac:chgData name="Ana Carvalho Goncalves (PT)" userId="7b776058-5220-4e46-894f-d11198c1f72c" providerId="ADAL" clId="{7C61DC5E-A65E-4AFC-A8B6-CF3E55066DCC}" dt="2024-04-24T15:20:47.902" v="411" actId="255"/>
          <ac:spMkLst>
            <pc:docMk/>
            <pc:sldMk cId="2051594379" sldId="260"/>
            <ac:spMk id="98" creationId="{179F3182-DF72-5849-A7E1-45FD7599E300}"/>
          </ac:spMkLst>
        </pc:spChg>
        <pc:spChg chg="mod topLvl">
          <ac:chgData name="Ana Carvalho Goncalves (PT)" userId="7b776058-5220-4e46-894f-d11198c1f72c" providerId="ADAL" clId="{7C61DC5E-A65E-4AFC-A8B6-CF3E55066DCC}" dt="2024-04-24T15:20:47.902" v="411" actId="255"/>
          <ac:spMkLst>
            <pc:docMk/>
            <pc:sldMk cId="2051594379" sldId="260"/>
            <ac:spMk id="99" creationId="{18D3A447-5E44-E04D-BF66-248233DCDF5F}"/>
          </ac:spMkLst>
        </pc:spChg>
        <pc:spChg chg="mod topLvl">
          <ac:chgData name="Ana Carvalho Goncalves (PT)" userId="7b776058-5220-4e46-894f-d11198c1f72c" providerId="ADAL" clId="{7C61DC5E-A65E-4AFC-A8B6-CF3E55066DCC}" dt="2024-04-24T15:21:23.076" v="500" actId="1036"/>
          <ac:spMkLst>
            <pc:docMk/>
            <pc:sldMk cId="2051594379" sldId="260"/>
            <ac:spMk id="100" creationId="{563E650C-D569-1740-959E-01C075E6F04C}"/>
          </ac:spMkLst>
        </pc:spChg>
        <pc:spChg chg="mod topLvl">
          <ac:chgData name="Ana Carvalho Goncalves (PT)" userId="7b776058-5220-4e46-894f-d11198c1f72c" providerId="ADAL" clId="{7C61DC5E-A65E-4AFC-A8B6-CF3E55066DCC}" dt="2024-04-24T15:20:47.902" v="411" actId="255"/>
          <ac:spMkLst>
            <pc:docMk/>
            <pc:sldMk cId="2051594379" sldId="260"/>
            <ac:spMk id="101" creationId="{80356027-6849-2A44-8C50-C2A14B49E614}"/>
          </ac:spMkLst>
        </pc:spChg>
        <pc:spChg chg="mod topLvl">
          <ac:chgData name="Ana Carvalho Goncalves (PT)" userId="7b776058-5220-4e46-894f-d11198c1f72c" providerId="ADAL" clId="{7C61DC5E-A65E-4AFC-A8B6-CF3E55066DCC}" dt="2024-04-24T15:20:47.902" v="411" actId="255"/>
          <ac:spMkLst>
            <pc:docMk/>
            <pc:sldMk cId="2051594379" sldId="260"/>
            <ac:spMk id="102" creationId="{C6F78144-3684-2449-9837-3F453EF59373}"/>
          </ac:spMkLst>
        </pc:spChg>
        <pc:spChg chg="mod topLvl">
          <ac:chgData name="Ana Carvalho Goncalves (PT)" userId="7b776058-5220-4e46-894f-d11198c1f72c" providerId="ADAL" clId="{7C61DC5E-A65E-4AFC-A8B6-CF3E55066DCC}" dt="2024-04-24T15:20:47.902" v="411" actId="255"/>
          <ac:spMkLst>
            <pc:docMk/>
            <pc:sldMk cId="2051594379" sldId="260"/>
            <ac:spMk id="103" creationId="{3EC1782D-3AC3-2446-B5D5-2074FAFBBA05}"/>
          </ac:spMkLst>
        </pc:spChg>
        <pc:spChg chg="mod topLvl">
          <ac:chgData name="Ana Carvalho Goncalves (PT)" userId="7b776058-5220-4e46-894f-d11198c1f72c" providerId="ADAL" clId="{7C61DC5E-A65E-4AFC-A8B6-CF3E55066DCC}" dt="2024-04-24T15:20:47.902" v="411" actId="255"/>
          <ac:spMkLst>
            <pc:docMk/>
            <pc:sldMk cId="2051594379" sldId="260"/>
            <ac:spMk id="104" creationId="{AC2AEF08-6A07-7F46-81D7-2E98E8DEEEDE}"/>
          </ac:spMkLst>
        </pc:spChg>
        <pc:spChg chg="mod topLvl">
          <ac:chgData name="Ana Carvalho Goncalves (PT)" userId="7b776058-5220-4e46-894f-d11198c1f72c" providerId="ADAL" clId="{7C61DC5E-A65E-4AFC-A8B6-CF3E55066DCC}" dt="2024-04-24T15:20:47.902" v="411" actId="255"/>
          <ac:spMkLst>
            <pc:docMk/>
            <pc:sldMk cId="2051594379" sldId="260"/>
            <ac:spMk id="105" creationId="{5DDB6D8C-AA98-2E45-8D25-AB8059CF3F9E}"/>
          </ac:spMkLst>
        </pc:spChg>
        <pc:grpChg chg="add del mod">
          <ac:chgData name="Ana Carvalho Goncalves (PT)" userId="7b776058-5220-4e46-894f-d11198c1f72c" providerId="ADAL" clId="{7C61DC5E-A65E-4AFC-A8B6-CF3E55066DCC}" dt="2024-04-24T15:19:11.598" v="194" actId="165"/>
          <ac:grpSpMkLst>
            <pc:docMk/>
            <pc:sldMk cId="2051594379" sldId="260"/>
            <ac:grpSpMk id="5" creationId="{321B8530-E256-A24E-0766-109EDD961378}"/>
          </ac:grpSpMkLst>
        </pc:grpChg>
        <pc:grpChg chg="add mod">
          <ac:chgData name="Ana Carvalho Goncalves (PT)" userId="7b776058-5220-4e46-894f-d11198c1f72c" providerId="ADAL" clId="{7C61DC5E-A65E-4AFC-A8B6-CF3E55066DCC}" dt="2024-04-24T15:19:31.098" v="196" actId="1076"/>
          <ac:grpSpMkLst>
            <pc:docMk/>
            <pc:sldMk cId="2051594379" sldId="260"/>
            <ac:grpSpMk id="6" creationId="{86A336A7-38B4-C1ED-B3E4-713252EC456B}"/>
          </ac:grpSpMkLst>
        </pc:grpChg>
        <pc:picChg chg="mod topLvl">
          <ac:chgData name="Ana Carvalho Goncalves (PT)" userId="7b776058-5220-4e46-894f-d11198c1f72c" providerId="ADAL" clId="{7C61DC5E-A65E-4AFC-A8B6-CF3E55066DCC}" dt="2024-04-24T15:21:32.376" v="506" actId="1036"/>
          <ac:picMkLst>
            <pc:docMk/>
            <pc:sldMk cId="2051594379" sldId="260"/>
            <ac:picMk id="2" creationId="{41C6D1EB-52B3-C132-2834-946D1DC23634}"/>
          </ac:picMkLst>
        </pc:picChg>
        <pc:picChg chg="mod topLvl">
          <ac:chgData name="Ana Carvalho Goncalves (PT)" userId="7b776058-5220-4e46-894f-d11198c1f72c" providerId="ADAL" clId="{7C61DC5E-A65E-4AFC-A8B6-CF3E55066DCC}" dt="2024-04-24T15:19:11.598" v="194" actId="165"/>
          <ac:picMkLst>
            <pc:docMk/>
            <pc:sldMk cId="2051594379" sldId="260"/>
            <ac:picMk id="45" creationId="{785292B1-4D1A-1440-B02D-831DFAA2417B}"/>
          </ac:picMkLst>
        </pc:picChg>
        <pc:picChg chg="mod topLvl">
          <ac:chgData name="Ana Carvalho Goncalves (PT)" userId="7b776058-5220-4e46-894f-d11198c1f72c" providerId="ADAL" clId="{7C61DC5E-A65E-4AFC-A8B6-CF3E55066DCC}" dt="2024-04-24T15:19:11.598" v="194" actId="165"/>
          <ac:picMkLst>
            <pc:docMk/>
            <pc:sldMk cId="2051594379" sldId="260"/>
            <ac:picMk id="47" creationId="{E4ADCBA0-5914-FA4B-8B77-4B5AD7E0F703}"/>
          </ac:picMkLst>
        </pc:picChg>
        <pc:picChg chg="mod topLvl">
          <ac:chgData name="Ana Carvalho Goncalves (PT)" userId="7b776058-5220-4e46-894f-d11198c1f72c" providerId="ADAL" clId="{7C61DC5E-A65E-4AFC-A8B6-CF3E55066DCC}" dt="2024-04-24T15:19:11.598" v="194" actId="165"/>
          <ac:picMkLst>
            <pc:docMk/>
            <pc:sldMk cId="2051594379" sldId="260"/>
            <ac:picMk id="49" creationId="{FC4FC24C-5B24-B348-BC1B-FAC74F3FD093}"/>
          </ac:picMkLst>
        </pc:picChg>
        <pc:picChg chg="mod topLvl">
          <ac:chgData name="Ana Carvalho Goncalves (PT)" userId="7b776058-5220-4e46-894f-d11198c1f72c" providerId="ADAL" clId="{7C61DC5E-A65E-4AFC-A8B6-CF3E55066DCC}" dt="2024-04-24T15:19:11.598" v="194" actId="165"/>
          <ac:picMkLst>
            <pc:docMk/>
            <pc:sldMk cId="2051594379" sldId="260"/>
            <ac:picMk id="51" creationId="{87BDEF27-2B9B-F140-915B-E8B61797AEC2}"/>
          </ac:picMkLst>
        </pc:picChg>
        <pc:picChg chg="mod topLvl">
          <ac:chgData name="Ana Carvalho Goncalves (PT)" userId="7b776058-5220-4e46-894f-d11198c1f72c" providerId="ADAL" clId="{7C61DC5E-A65E-4AFC-A8B6-CF3E55066DCC}" dt="2024-04-24T15:19:11.598" v="194" actId="165"/>
          <ac:picMkLst>
            <pc:docMk/>
            <pc:sldMk cId="2051594379" sldId="260"/>
            <ac:picMk id="53" creationId="{43F5B32E-7BA6-C648-8906-9ABD9757A84F}"/>
          </ac:picMkLst>
        </pc:picChg>
        <pc:picChg chg="mod topLvl">
          <ac:chgData name="Ana Carvalho Goncalves (PT)" userId="7b776058-5220-4e46-894f-d11198c1f72c" providerId="ADAL" clId="{7C61DC5E-A65E-4AFC-A8B6-CF3E55066DCC}" dt="2024-04-24T15:21:15.840" v="491" actId="1038"/>
          <ac:picMkLst>
            <pc:docMk/>
            <pc:sldMk cId="2051594379" sldId="260"/>
            <ac:picMk id="55" creationId="{B70348D9-86B7-7E49-BE36-851298CF624D}"/>
          </ac:picMkLst>
        </pc:picChg>
        <pc:picChg chg="mod topLvl">
          <ac:chgData name="Ana Carvalho Goncalves (PT)" userId="7b776058-5220-4e46-894f-d11198c1f72c" providerId="ADAL" clId="{7C61DC5E-A65E-4AFC-A8B6-CF3E55066DCC}" dt="2024-04-24T15:19:20.066" v="195" actId="164"/>
          <ac:picMkLst>
            <pc:docMk/>
            <pc:sldMk cId="2051594379" sldId="260"/>
            <ac:picMk id="57" creationId="{58C31431-75BE-A14F-8A9B-38EE5F0322EE}"/>
          </ac:picMkLst>
        </pc:picChg>
        <pc:picChg chg="mod topLvl">
          <ac:chgData name="Ana Carvalho Goncalves (PT)" userId="7b776058-5220-4e46-894f-d11198c1f72c" providerId="ADAL" clId="{7C61DC5E-A65E-4AFC-A8B6-CF3E55066DCC}" dt="2024-04-24T15:19:20.066" v="195" actId="164"/>
          <ac:picMkLst>
            <pc:docMk/>
            <pc:sldMk cId="2051594379" sldId="260"/>
            <ac:picMk id="59" creationId="{71C7AD41-25CC-3C4A-B8D6-C657974F381C}"/>
          </ac:picMkLst>
        </pc:picChg>
        <pc:picChg chg="mod topLvl">
          <ac:chgData name="Ana Carvalho Goncalves (PT)" userId="7b776058-5220-4e46-894f-d11198c1f72c" providerId="ADAL" clId="{7C61DC5E-A65E-4AFC-A8B6-CF3E55066DCC}" dt="2024-04-24T15:19:20.066" v="195" actId="164"/>
          <ac:picMkLst>
            <pc:docMk/>
            <pc:sldMk cId="2051594379" sldId="260"/>
            <ac:picMk id="61" creationId="{8B59996B-EBE3-424A-8CC7-5E94933027D8}"/>
          </ac:picMkLst>
        </pc:picChg>
        <pc:picChg chg="mod topLvl">
          <ac:chgData name="Ana Carvalho Goncalves (PT)" userId="7b776058-5220-4e46-894f-d11198c1f72c" providerId="ADAL" clId="{7C61DC5E-A65E-4AFC-A8B6-CF3E55066DCC}" dt="2024-04-24T15:19:11.598" v="194" actId="165"/>
          <ac:picMkLst>
            <pc:docMk/>
            <pc:sldMk cId="2051594379" sldId="260"/>
            <ac:picMk id="63" creationId="{3AD42455-241E-3649-BD53-066C4F4B3861}"/>
          </ac:picMkLst>
        </pc:picChg>
        <pc:picChg chg="mod topLvl">
          <ac:chgData name="Ana Carvalho Goncalves (PT)" userId="7b776058-5220-4e46-894f-d11198c1f72c" providerId="ADAL" clId="{7C61DC5E-A65E-4AFC-A8B6-CF3E55066DCC}" dt="2024-04-24T15:19:11.598" v="194" actId="165"/>
          <ac:picMkLst>
            <pc:docMk/>
            <pc:sldMk cId="2051594379" sldId="260"/>
            <ac:picMk id="65" creationId="{1AF1ABD5-5BFF-224B-BEB1-8D9ACA7ECF7B}"/>
          </ac:picMkLst>
        </pc:picChg>
        <pc:picChg chg="mod topLvl">
          <ac:chgData name="Ana Carvalho Goncalves (PT)" userId="7b776058-5220-4e46-894f-d11198c1f72c" providerId="ADAL" clId="{7C61DC5E-A65E-4AFC-A8B6-CF3E55066DCC}" dt="2024-04-24T15:19:11.598" v="194" actId="165"/>
          <ac:picMkLst>
            <pc:docMk/>
            <pc:sldMk cId="2051594379" sldId="260"/>
            <ac:picMk id="67" creationId="{01DF4118-5AC8-A64C-83D0-90F3EA56F615}"/>
          </ac:picMkLst>
        </pc:picChg>
        <pc:picChg chg="mod topLvl">
          <ac:chgData name="Ana Carvalho Goncalves (PT)" userId="7b776058-5220-4e46-894f-d11198c1f72c" providerId="ADAL" clId="{7C61DC5E-A65E-4AFC-A8B6-CF3E55066DCC}" dt="2024-04-24T15:19:11.598" v="194" actId="165"/>
          <ac:picMkLst>
            <pc:docMk/>
            <pc:sldMk cId="2051594379" sldId="260"/>
            <ac:picMk id="69" creationId="{AD2C2800-6BB6-0E40-B550-BAF576815393}"/>
          </ac:picMkLst>
        </pc:picChg>
        <pc:picChg chg="mod topLvl">
          <ac:chgData name="Ana Carvalho Goncalves (PT)" userId="7b776058-5220-4e46-894f-d11198c1f72c" providerId="ADAL" clId="{7C61DC5E-A65E-4AFC-A8B6-CF3E55066DCC}" dt="2024-04-24T15:19:11.598" v="194" actId="165"/>
          <ac:picMkLst>
            <pc:docMk/>
            <pc:sldMk cId="2051594379" sldId="260"/>
            <ac:picMk id="71" creationId="{D0A70C76-FA84-9244-B2C5-D4D1AFCB3503}"/>
          </ac:picMkLst>
        </pc:picChg>
        <pc:picChg chg="mod topLvl">
          <ac:chgData name="Ana Carvalho Goncalves (PT)" userId="7b776058-5220-4e46-894f-d11198c1f72c" providerId="ADAL" clId="{7C61DC5E-A65E-4AFC-A8B6-CF3E55066DCC}" dt="2024-04-24T15:21:23.076" v="500" actId="1036"/>
          <ac:picMkLst>
            <pc:docMk/>
            <pc:sldMk cId="2051594379" sldId="260"/>
            <ac:picMk id="73" creationId="{B73B8CF3-D466-8748-92BE-CD8FA39E07D5}"/>
          </ac:picMkLst>
        </pc:picChg>
        <pc:picChg chg="mod topLvl">
          <ac:chgData name="Ana Carvalho Goncalves (PT)" userId="7b776058-5220-4e46-894f-d11198c1f72c" providerId="ADAL" clId="{7C61DC5E-A65E-4AFC-A8B6-CF3E55066DCC}" dt="2024-04-24T15:20:41.027" v="410" actId="1036"/>
          <ac:picMkLst>
            <pc:docMk/>
            <pc:sldMk cId="2051594379" sldId="260"/>
            <ac:picMk id="75" creationId="{DEC1632F-6FAE-6F40-BC66-B6B46145F2E2}"/>
          </ac:picMkLst>
        </pc:picChg>
        <pc:picChg chg="mod topLvl">
          <ac:chgData name="Ana Carvalho Goncalves (PT)" userId="7b776058-5220-4e46-894f-d11198c1f72c" providerId="ADAL" clId="{7C61DC5E-A65E-4AFC-A8B6-CF3E55066DCC}" dt="2024-04-24T15:20:41.027" v="410" actId="1036"/>
          <ac:picMkLst>
            <pc:docMk/>
            <pc:sldMk cId="2051594379" sldId="260"/>
            <ac:picMk id="77" creationId="{A6A8F1B8-2192-254C-A353-885E53DA27F3}"/>
          </ac:picMkLst>
        </pc:picChg>
        <pc:picChg chg="mod topLvl">
          <ac:chgData name="Ana Carvalho Goncalves (PT)" userId="7b776058-5220-4e46-894f-d11198c1f72c" providerId="ADAL" clId="{7C61DC5E-A65E-4AFC-A8B6-CF3E55066DCC}" dt="2024-04-24T15:20:41.027" v="410" actId="1036"/>
          <ac:picMkLst>
            <pc:docMk/>
            <pc:sldMk cId="2051594379" sldId="260"/>
            <ac:picMk id="79" creationId="{C3EA9639-DB7E-9E43-AEC1-A871303BC32D}"/>
          </ac:picMkLst>
        </pc:picChg>
        <pc:picChg chg="mod topLvl">
          <ac:chgData name="Ana Carvalho Goncalves (PT)" userId="7b776058-5220-4e46-894f-d11198c1f72c" providerId="ADAL" clId="{7C61DC5E-A65E-4AFC-A8B6-CF3E55066DCC}" dt="2024-04-24T15:20:41.027" v="410" actId="1036"/>
          <ac:picMkLst>
            <pc:docMk/>
            <pc:sldMk cId="2051594379" sldId="260"/>
            <ac:picMk id="81" creationId="{FB454F23-663D-014A-BD31-F4738B7FEC46}"/>
          </ac:picMkLst>
        </pc:picChg>
        <pc:picChg chg="mod topLvl">
          <ac:chgData name="Ana Carvalho Goncalves (PT)" userId="7b776058-5220-4e46-894f-d11198c1f72c" providerId="ADAL" clId="{7C61DC5E-A65E-4AFC-A8B6-CF3E55066DCC}" dt="2024-04-24T15:20:41.027" v="410" actId="1036"/>
          <ac:picMkLst>
            <pc:docMk/>
            <pc:sldMk cId="2051594379" sldId="260"/>
            <ac:picMk id="83" creationId="{19F510C1-94BD-A04A-8FFA-E27CE57FFBD0}"/>
          </ac:picMkLst>
        </pc:picChg>
      </pc:sldChg>
      <pc:sldChg chg="modSp mod">
        <pc:chgData name="Ana Carvalho Goncalves (PT)" userId="7b776058-5220-4e46-894f-d11198c1f72c" providerId="ADAL" clId="{7C61DC5E-A65E-4AFC-A8B6-CF3E55066DCC}" dt="2024-04-24T16:09:58.408" v="1616" actId="1036"/>
        <pc:sldMkLst>
          <pc:docMk/>
          <pc:sldMk cId="1771356018" sldId="261"/>
        </pc:sldMkLst>
        <pc:spChg chg="mod">
          <ac:chgData name="Ana Carvalho Goncalves (PT)" userId="7b776058-5220-4e46-894f-d11198c1f72c" providerId="ADAL" clId="{7C61DC5E-A65E-4AFC-A8B6-CF3E55066DCC}" dt="2024-04-24T16:09:14.919" v="1589" actId="1076"/>
          <ac:spMkLst>
            <pc:docMk/>
            <pc:sldMk cId="1771356018" sldId="261"/>
            <ac:spMk id="4" creationId="{641ADE77-DB91-A846-AF1E-2E2F2FAE8529}"/>
          </ac:spMkLst>
        </pc:spChg>
        <pc:spChg chg="mod">
          <ac:chgData name="Ana Carvalho Goncalves (PT)" userId="7b776058-5220-4e46-894f-d11198c1f72c" providerId="ADAL" clId="{7C61DC5E-A65E-4AFC-A8B6-CF3E55066DCC}" dt="2024-04-24T16:09:51.602" v="1596" actId="1076"/>
          <ac:spMkLst>
            <pc:docMk/>
            <pc:sldMk cId="1771356018" sldId="261"/>
            <ac:spMk id="8" creationId="{56DAD211-8D30-F346-8C55-2CE4FA8808D5}"/>
          </ac:spMkLst>
        </pc:spChg>
        <pc:spChg chg="mod">
          <ac:chgData name="Ana Carvalho Goncalves (PT)" userId="7b776058-5220-4e46-894f-d11198c1f72c" providerId="ADAL" clId="{7C61DC5E-A65E-4AFC-A8B6-CF3E55066DCC}" dt="2024-04-24T16:09:58.408" v="1616" actId="1036"/>
          <ac:spMkLst>
            <pc:docMk/>
            <pc:sldMk cId="1771356018" sldId="261"/>
            <ac:spMk id="9" creationId="{33E2D54C-347C-8F4D-B7E9-642C5D3A066F}"/>
          </ac:spMkLst>
        </pc:spChg>
        <pc:spChg chg="mod">
          <ac:chgData name="Ana Carvalho Goncalves (PT)" userId="7b776058-5220-4e46-894f-d11198c1f72c" providerId="ADAL" clId="{7C61DC5E-A65E-4AFC-A8B6-CF3E55066DCC}" dt="2024-04-24T16:09:02.668" v="1587" actId="1038"/>
          <ac:spMkLst>
            <pc:docMk/>
            <pc:sldMk cId="1771356018" sldId="261"/>
            <ac:spMk id="12" creationId="{41C2BBEC-5A0B-EC82-8A17-3A526101E5BC}"/>
          </ac:spMkLst>
        </pc:spChg>
        <pc:picChg chg="mod">
          <ac:chgData name="Ana Carvalho Goncalves (PT)" userId="7b776058-5220-4e46-894f-d11198c1f72c" providerId="ADAL" clId="{7C61DC5E-A65E-4AFC-A8B6-CF3E55066DCC}" dt="2024-04-24T16:08:27.517" v="1573" actId="14100"/>
          <ac:picMkLst>
            <pc:docMk/>
            <pc:sldMk cId="1771356018" sldId="261"/>
            <ac:picMk id="2" creationId="{18E8411A-A495-7568-F2AE-4FCA24AEAF09}"/>
          </ac:picMkLst>
        </pc:picChg>
      </pc:sldChg>
      <pc:sldChg chg="addSp delSp modSp mod">
        <pc:chgData name="Ana Carvalho Goncalves (PT)" userId="7b776058-5220-4e46-894f-d11198c1f72c" providerId="ADAL" clId="{7C61DC5E-A65E-4AFC-A8B6-CF3E55066DCC}" dt="2024-04-24T15:22:38.080" v="591" actId="1037"/>
        <pc:sldMkLst>
          <pc:docMk/>
          <pc:sldMk cId="2128962415" sldId="262"/>
        </pc:sldMkLst>
        <pc:spChg chg="mod topLvl">
          <ac:chgData name="Ana Carvalho Goncalves (PT)" userId="7b776058-5220-4e46-894f-d11198c1f72c" providerId="ADAL" clId="{7C61DC5E-A65E-4AFC-A8B6-CF3E55066DCC}" dt="2024-04-24T15:22:29.521" v="549" actId="1038"/>
          <ac:spMkLst>
            <pc:docMk/>
            <pc:sldMk cId="2128962415" sldId="262"/>
            <ac:spMk id="3" creationId="{53BCC42A-4403-CDAC-B909-5D292D43C40B}"/>
          </ac:spMkLst>
        </pc:spChg>
        <pc:spChg chg="mod topLvl">
          <ac:chgData name="Ana Carvalho Goncalves (PT)" userId="7b776058-5220-4e46-894f-d11198c1f72c" providerId="ADAL" clId="{7C61DC5E-A65E-4AFC-A8B6-CF3E55066DCC}" dt="2024-04-24T15:22:29.521" v="549" actId="1038"/>
          <ac:spMkLst>
            <pc:docMk/>
            <pc:sldMk cId="2128962415" sldId="262"/>
            <ac:spMk id="4" creationId="{AD2BF6AE-1DE1-B4EA-B127-83F74280972B}"/>
          </ac:spMkLst>
        </pc:spChg>
        <pc:spChg chg="mod">
          <ac:chgData name="Ana Carvalho Goncalves (PT)" userId="7b776058-5220-4e46-894f-d11198c1f72c" providerId="ADAL" clId="{7C61DC5E-A65E-4AFC-A8B6-CF3E55066DCC}" dt="2024-04-24T15:03:04.869" v="152" actId="1076"/>
          <ac:spMkLst>
            <pc:docMk/>
            <pc:sldMk cId="2128962415" sldId="262"/>
            <ac:spMk id="5" creationId="{8627D757-8AA9-FE98-B114-31178C5809DF}"/>
          </ac:spMkLst>
        </pc:spChg>
        <pc:spChg chg="mod topLvl">
          <ac:chgData name="Ana Carvalho Goncalves (PT)" userId="7b776058-5220-4e46-894f-d11198c1f72c" providerId="ADAL" clId="{7C61DC5E-A65E-4AFC-A8B6-CF3E55066DCC}" dt="2024-04-24T15:05:10.966" v="184" actId="255"/>
          <ac:spMkLst>
            <pc:docMk/>
            <pc:sldMk cId="2128962415" sldId="262"/>
            <ac:spMk id="43" creationId="{3BA90CA2-1C1B-FC40-8333-C9362CC14F1E}"/>
          </ac:spMkLst>
        </pc:spChg>
        <pc:spChg chg="mod topLvl">
          <ac:chgData name="Ana Carvalho Goncalves (PT)" userId="7b776058-5220-4e46-894f-d11198c1f72c" providerId="ADAL" clId="{7C61DC5E-A65E-4AFC-A8B6-CF3E55066DCC}" dt="2024-04-24T15:05:10.966" v="184" actId="255"/>
          <ac:spMkLst>
            <pc:docMk/>
            <pc:sldMk cId="2128962415" sldId="262"/>
            <ac:spMk id="44" creationId="{2266B41E-7F05-8D48-A5AF-A04BE83A4EC0}"/>
          </ac:spMkLst>
        </pc:spChg>
        <pc:spChg chg="mod topLvl">
          <ac:chgData name="Ana Carvalho Goncalves (PT)" userId="7b776058-5220-4e46-894f-d11198c1f72c" providerId="ADAL" clId="{7C61DC5E-A65E-4AFC-A8B6-CF3E55066DCC}" dt="2024-04-24T15:05:10.966" v="184" actId="255"/>
          <ac:spMkLst>
            <pc:docMk/>
            <pc:sldMk cId="2128962415" sldId="262"/>
            <ac:spMk id="46" creationId="{9345E74A-1662-1E4D-865C-EBE046591072}"/>
          </ac:spMkLst>
        </pc:spChg>
        <pc:spChg chg="mod topLvl">
          <ac:chgData name="Ana Carvalho Goncalves (PT)" userId="7b776058-5220-4e46-894f-d11198c1f72c" providerId="ADAL" clId="{7C61DC5E-A65E-4AFC-A8B6-CF3E55066DCC}" dt="2024-04-24T15:05:10.966" v="184" actId="255"/>
          <ac:spMkLst>
            <pc:docMk/>
            <pc:sldMk cId="2128962415" sldId="262"/>
            <ac:spMk id="48" creationId="{81079AA6-D13D-B04A-AEF6-5F7C9512DCD4}"/>
          </ac:spMkLst>
        </pc:spChg>
        <pc:spChg chg="mod topLvl">
          <ac:chgData name="Ana Carvalho Goncalves (PT)" userId="7b776058-5220-4e46-894f-d11198c1f72c" providerId="ADAL" clId="{7C61DC5E-A65E-4AFC-A8B6-CF3E55066DCC}" dt="2024-04-24T15:05:10.966" v="184" actId="255"/>
          <ac:spMkLst>
            <pc:docMk/>
            <pc:sldMk cId="2128962415" sldId="262"/>
            <ac:spMk id="50" creationId="{3FEFBB1B-F4FF-1740-B87E-7F4155186D82}"/>
          </ac:spMkLst>
        </pc:spChg>
        <pc:spChg chg="mod topLvl">
          <ac:chgData name="Ana Carvalho Goncalves (PT)" userId="7b776058-5220-4e46-894f-d11198c1f72c" providerId="ADAL" clId="{7C61DC5E-A65E-4AFC-A8B6-CF3E55066DCC}" dt="2024-04-24T15:05:10.966" v="184" actId="255"/>
          <ac:spMkLst>
            <pc:docMk/>
            <pc:sldMk cId="2128962415" sldId="262"/>
            <ac:spMk id="52" creationId="{A2BECA44-0B90-B649-93F2-64950AB72581}"/>
          </ac:spMkLst>
        </pc:spChg>
        <pc:spChg chg="mod topLvl">
          <ac:chgData name="Ana Carvalho Goncalves (PT)" userId="7b776058-5220-4e46-894f-d11198c1f72c" providerId="ADAL" clId="{7C61DC5E-A65E-4AFC-A8B6-CF3E55066DCC}" dt="2024-04-24T15:05:10.966" v="184" actId="255"/>
          <ac:spMkLst>
            <pc:docMk/>
            <pc:sldMk cId="2128962415" sldId="262"/>
            <ac:spMk id="54" creationId="{1F7F86C7-0C84-5442-8EA0-8C644ABC0A15}"/>
          </ac:spMkLst>
        </pc:spChg>
        <pc:spChg chg="mod topLvl">
          <ac:chgData name="Ana Carvalho Goncalves (PT)" userId="7b776058-5220-4e46-894f-d11198c1f72c" providerId="ADAL" clId="{7C61DC5E-A65E-4AFC-A8B6-CF3E55066DCC}" dt="2024-04-24T15:05:10.966" v="184" actId="255"/>
          <ac:spMkLst>
            <pc:docMk/>
            <pc:sldMk cId="2128962415" sldId="262"/>
            <ac:spMk id="56" creationId="{83881D6B-6BB6-6C47-8B19-8707C53BFDA7}"/>
          </ac:spMkLst>
        </pc:spChg>
        <pc:spChg chg="mod topLvl">
          <ac:chgData name="Ana Carvalho Goncalves (PT)" userId="7b776058-5220-4e46-894f-d11198c1f72c" providerId="ADAL" clId="{7C61DC5E-A65E-4AFC-A8B6-CF3E55066DCC}" dt="2024-04-24T15:05:10.966" v="184" actId="255"/>
          <ac:spMkLst>
            <pc:docMk/>
            <pc:sldMk cId="2128962415" sldId="262"/>
            <ac:spMk id="58" creationId="{170A4351-1137-A74F-9189-D397CE06E12A}"/>
          </ac:spMkLst>
        </pc:spChg>
        <pc:spChg chg="mod topLvl">
          <ac:chgData name="Ana Carvalho Goncalves (PT)" userId="7b776058-5220-4e46-894f-d11198c1f72c" providerId="ADAL" clId="{7C61DC5E-A65E-4AFC-A8B6-CF3E55066DCC}" dt="2024-04-24T15:05:10.966" v="184" actId="255"/>
          <ac:spMkLst>
            <pc:docMk/>
            <pc:sldMk cId="2128962415" sldId="262"/>
            <ac:spMk id="60" creationId="{9D1102F4-D2C3-9244-91FE-05DCCF5E8BC9}"/>
          </ac:spMkLst>
        </pc:spChg>
        <pc:spChg chg="mod topLvl">
          <ac:chgData name="Ana Carvalho Goncalves (PT)" userId="7b776058-5220-4e46-894f-d11198c1f72c" providerId="ADAL" clId="{7C61DC5E-A65E-4AFC-A8B6-CF3E55066DCC}" dt="2024-04-24T15:05:10.966" v="184" actId="255"/>
          <ac:spMkLst>
            <pc:docMk/>
            <pc:sldMk cId="2128962415" sldId="262"/>
            <ac:spMk id="62" creationId="{B90613A2-DC11-7345-AFA4-4E385FE22FD2}"/>
          </ac:spMkLst>
        </pc:spChg>
        <pc:spChg chg="mod topLvl">
          <ac:chgData name="Ana Carvalho Goncalves (PT)" userId="7b776058-5220-4e46-894f-d11198c1f72c" providerId="ADAL" clId="{7C61DC5E-A65E-4AFC-A8B6-CF3E55066DCC}" dt="2024-04-24T15:05:10.966" v="184" actId="255"/>
          <ac:spMkLst>
            <pc:docMk/>
            <pc:sldMk cId="2128962415" sldId="262"/>
            <ac:spMk id="64" creationId="{E0BD4D23-95C0-1C4A-9014-D06F1DFACF5B}"/>
          </ac:spMkLst>
        </pc:spChg>
        <pc:spChg chg="mod topLvl">
          <ac:chgData name="Ana Carvalho Goncalves (PT)" userId="7b776058-5220-4e46-894f-d11198c1f72c" providerId="ADAL" clId="{7C61DC5E-A65E-4AFC-A8B6-CF3E55066DCC}" dt="2024-04-24T15:05:10.966" v="184" actId="255"/>
          <ac:spMkLst>
            <pc:docMk/>
            <pc:sldMk cId="2128962415" sldId="262"/>
            <ac:spMk id="66" creationId="{342BC7A1-AD76-054C-8414-AD8C757A6893}"/>
          </ac:spMkLst>
        </pc:spChg>
        <pc:spChg chg="mod topLvl">
          <ac:chgData name="Ana Carvalho Goncalves (PT)" userId="7b776058-5220-4e46-894f-d11198c1f72c" providerId="ADAL" clId="{7C61DC5E-A65E-4AFC-A8B6-CF3E55066DCC}" dt="2024-04-24T15:05:10.966" v="184" actId="255"/>
          <ac:spMkLst>
            <pc:docMk/>
            <pc:sldMk cId="2128962415" sldId="262"/>
            <ac:spMk id="68" creationId="{40F1A80A-7C43-C449-8BF4-80BBF71D5A18}"/>
          </ac:spMkLst>
        </pc:spChg>
        <pc:spChg chg="mod topLvl">
          <ac:chgData name="Ana Carvalho Goncalves (PT)" userId="7b776058-5220-4e46-894f-d11198c1f72c" providerId="ADAL" clId="{7C61DC5E-A65E-4AFC-A8B6-CF3E55066DCC}" dt="2024-04-24T15:22:18.809" v="545" actId="1076"/>
          <ac:spMkLst>
            <pc:docMk/>
            <pc:sldMk cId="2128962415" sldId="262"/>
            <ac:spMk id="70" creationId="{6B2DF62A-2ED6-044C-B1D0-86C55F37486F}"/>
          </ac:spMkLst>
        </pc:spChg>
        <pc:spChg chg="mod topLvl">
          <ac:chgData name="Ana Carvalho Goncalves (PT)" userId="7b776058-5220-4e46-894f-d11198c1f72c" providerId="ADAL" clId="{7C61DC5E-A65E-4AFC-A8B6-CF3E55066DCC}" dt="2024-04-24T15:22:01.608" v="544" actId="1036"/>
          <ac:spMkLst>
            <pc:docMk/>
            <pc:sldMk cId="2128962415" sldId="262"/>
            <ac:spMk id="72" creationId="{C1FB1980-1AD5-B24E-B98B-076B1866870E}"/>
          </ac:spMkLst>
        </pc:spChg>
        <pc:spChg chg="mod topLvl">
          <ac:chgData name="Ana Carvalho Goncalves (PT)" userId="7b776058-5220-4e46-894f-d11198c1f72c" providerId="ADAL" clId="{7C61DC5E-A65E-4AFC-A8B6-CF3E55066DCC}" dt="2024-04-24T15:22:01.608" v="544" actId="1036"/>
          <ac:spMkLst>
            <pc:docMk/>
            <pc:sldMk cId="2128962415" sldId="262"/>
            <ac:spMk id="74" creationId="{6BD5FF99-9AD5-C942-8D10-8FCA3FCB3DE5}"/>
          </ac:spMkLst>
        </pc:spChg>
        <pc:spChg chg="mod topLvl">
          <ac:chgData name="Ana Carvalho Goncalves (PT)" userId="7b776058-5220-4e46-894f-d11198c1f72c" providerId="ADAL" clId="{7C61DC5E-A65E-4AFC-A8B6-CF3E55066DCC}" dt="2024-04-24T15:22:01.608" v="544" actId="1036"/>
          <ac:spMkLst>
            <pc:docMk/>
            <pc:sldMk cId="2128962415" sldId="262"/>
            <ac:spMk id="76" creationId="{30833598-34B6-A445-85FC-B50E63AD6D7C}"/>
          </ac:spMkLst>
        </pc:spChg>
        <pc:spChg chg="mod topLvl">
          <ac:chgData name="Ana Carvalho Goncalves (PT)" userId="7b776058-5220-4e46-894f-d11198c1f72c" providerId="ADAL" clId="{7C61DC5E-A65E-4AFC-A8B6-CF3E55066DCC}" dt="2024-04-24T15:22:01.608" v="544" actId="1036"/>
          <ac:spMkLst>
            <pc:docMk/>
            <pc:sldMk cId="2128962415" sldId="262"/>
            <ac:spMk id="78" creationId="{B7C150BA-A3DD-BB46-B3CA-CD593D9DA285}"/>
          </ac:spMkLst>
        </pc:spChg>
        <pc:spChg chg="mod topLvl">
          <ac:chgData name="Ana Carvalho Goncalves (PT)" userId="7b776058-5220-4e46-894f-d11198c1f72c" providerId="ADAL" clId="{7C61DC5E-A65E-4AFC-A8B6-CF3E55066DCC}" dt="2024-04-24T15:22:01.608" v="544" actId="1036"/>
          <ac:spMkLst>
            <pc:docMk/>
            <pc:sldMk cId="2128962415" sldId="262"/>
            <ac:spMk id="80" creationId="{BA881CF9-3A21-7142-9C7A-98B88A34D4D0}"/>
          </ac:spMkLst>
        </pc:spChg>
        <pc:spChg chg="mod topLvl">
          <ac:chgData name="Ana Carvalho Goncalves (PT)" userId="7b776058-5220-4e46-894f-d11198c1f72c" providerId="ADAL" clId="{7C61DC5E-A65E-4AFC-A8B6-CF3E55066DCC}" dt="2024-04-24T15:05:10.966" v="184" actId="255"/>
          <ac:spMkLst>
            <pc:docMk/>
            <pc:sldMk cId="2128962415" sldId="262"/>
            <ac:spMk id="86" creationId="{3000D892-DEEC-354C-B457-C90F9889BEF4}"/>
          </ac:spMkLst>
        </pc:spChg>
        <pc:spChg chg="mod topLvl">
          <ac:chgData name="Ana Carvalho Goncalves (PT)" userId="7b776058-5220-4e46-894f-d11198c1f72c" providerId="ADAL" clId="{7C61DC5E-A65E-4AFC-A8B6-CF3E55066DCC}" dt="2024-04-24T15:05:10.966" v="184" actId="255"/>
          <ac:spMkLst>
            <pc:docMk/>
            <pc:sldMk cId="2128962415" sldId="262"/>
            <ac:spMk id="87" creationId="{349C2C3D-2A34-E747-87C1-3E92F0D3DE9A}"/>
          </ac:spMkLst>
        </pc:spChg>
        <pc:spChg chg="mod topLvl">
          <ac:chgData name="Ana Carvalho Goncalves (PT)" userId="7b776058-5220-4e46-894f-d11198c1f72c" providerId="ADAL" clId="{7C61DC5E-A65E-4AFC-A8B6-CF3E55066DCC}" dt="2024-04-24T15:05:10.966" v="184" actId="255"/>
          <ac:spMkLst>
            <pc:docMk/>
            <pc:sldMk cId="2128962415" sldId="262"/>
            <ac:spMk id="88" creationId="{1202F680-CF05-7345-8E5E-B95401DBACE2}"/>
          </ac:spMkLst>
        </pc:spChg>
        <pc:spChg chg="mod topLvl">
          <ac:chgData name="Ana Carvalho Goncalves (PT)" userId="7b776058-5220-4e46-894f-d11198c1f72c" providerId="ADAL" clId="{7C61DC5E-A65E-4AFC-A8B6-CF3E55066DCC}" dt="2024-04-24T15:05:10.966" v="184" actId="255"/>
          <ac:spMkLst>
            <pc:docMk/>
            <pc:sldMk cId="2128962415" sldId="262"/>
            <ac:spMk id="89" creationId="{A7B88782-BC7C-4C4E-AEFD-A924101DC8BA}"/>
          </ac:spMkLst>
        </pc:spChg>
        <pc:spChg chg="mod topLvl">
          <ac:chgData name="Ana Carvalho Goncalves (PT)" userId="7b776058-5220-4e46-894f-d11198c1f72c" providerId="ADAL" clId="{7C61DC5E-A65E-4AFC-A8B6-CF3E55066DCC}" dt="2024-04-24T15:05:10.966" v="184" actId="255"/>
          <ac:spMkLst>
            <pc:docMk/>
            <pc:sldMk cId="2128962415" sldId="262"/>
            <ac:spMk id="90" creationId="{5E0C84B0-DAA1-4B42-AFF0-719452F65D94}"/>
          </ac:spMkLst>
        </pc:spChg>
        <pc:spChg chg="mod topLvl">
          <ac:chgData name="Ana Carvalho Goncalves (PT)" userId="7b776058-5220-4e46-894f-d11198c1f72c" providerId="ADAL" clId="{7C61DC5E-A65E-4AFC-A8B6-CF3E55066DCC}" dt="2024-04-24T15:05:10.966" v="184" actId="255"/>
          <ac:spMkLst>
            <pc:docMk/>
            <pc:sldMk cId="2128962415" sldId="262"/>
            <ac:spMk id="91" creationId="{9C49EF4E-2935-9046-9A23-B6B4CDAD77CC}"/>
          </ac:spMkLst>
        </pc:spChg>
        <pc:spChg chg="mod topLvl">
          <ac:chgData name="Ana Carvalho Goncalves (PT)" userId="7b776058-5220-4e46-894f-d11198c1f72c" providerId="ADAL" clId="{7C61DC5E-A65E-4AFC-A8B6-CF3E55066DCC}" dt="2024-04-24T15:05:10.966" v="184" actId="255"/>
          <ac:spMkLst>
            <pc:docMk/>
            <pc:sldMk cId="2128962415" sldId="262"/>
            <ac:spMk id="92" creationId="{E335842B-0CB5-834A-B9E2-3423471807D6}"/>
          </ac:spMkLst>
        </pc:spChg>
        <pc:spChg chg="mod topLvl">
          <ac:chgData name="Ana Carvalho Goncalves (PT)" userId="7b776058-5220-4e46-894f-d11198c1f72c" providerId="ADAL" clId="{7C61DC5E-A65E-4AFC-A8B6-CF3E55066DCC}" dt="2024-04-24T15:05:10.966" v="184" actId="255"/>
          <ac:spMkLst>
            <pc:docMk/>
            <pc:sldMk cId="2128962415" sldId="262"/>
            <ac:spMk id="93" creationId="{227E2FA5-078F-8244-850E-491818231987}"/>
          </ac:spMkLst>
        </pc:spChg>
        <pc:spChg chg="mod topLvl">
          <ac:chgData name="Ana Carvalho Goncalves (PT)" userId="7b776058-5220-4e46-894f-d11198c1f72c" providerId="ADAL" clId="{7C61DC5E-A65E-4AFC-A8B6-CF3E55066DCC}" dt="2024-04-24T15:05:10.966" v="184" actId="255"/>
          <ac:spMkLst>
            <pc:docMk/>
            <pc:sldMk cId="2128962415" sldId="262"/>
            <ac:spMk id="94" creationId="{D87A7C8C-F167-9C41-B419-5C467CFA0934}"/>
          </ac:spMkLst>
        </pc:spChg>
        <pc:spChg chg="mod topLvl">
          <ac:chgData name="Ana Carvalho Goncalves (PT)" userId="7b776058-5220-4e46-894f-d11198c1f72c" providerId="ADAL" clId="{7C61DC5E-A65E-4AFC-A8B6-CF3E55066DCC}" dt="2024-04-24T15:05:10.966" v="184" actId="255"/>
          <ac:spMkLst>
            <pc:docMk/>
            <pc:sldMk cId="2128962415" sldId="262"/>
            <ac:spMk id="95" creationId="{E51F5B71-ADD4-F246-A2DE-84BC1E49B175}"/>
          </ac:spMkLst>
        </pc:spChg>
        <pc:spChg chg="mod topLvl">
          <ac:chgData name="Ana Carvalho Goncalves (PT)" userId="7b776058-5220-4e46-894f-d11198c1f72c" providerId="ADAL" clId="{7C61DC5E-A65E-4AFC-A8B6-CF3E55066DCC}" dt="2024-04-24T15:05:10.966" v="184" actId="255"/>
          <ac:spMkLst>
            <pc:docMk/>
            <pc:sldMk cId="2128962415" sldId="262"/>
            <ac:spMk id="96" creationId="{05EC6BB5-E118-1348-9053-DF7FB0621A9D}"/>
          </ac:spMkLst>
        </pc:spChg>
        <pc:spChg chg="mod topLvl">
          <ac:chgData name="Ana Carvalho Goncalves (PT)" userId="7b776058-5220-4e46-894f-d11198c1f72c" providerId="ADAL" clId="{7C61DC5E-A65E-4AFC-A8B6-CF3E55066DCC}" dt="2024-04-24T15:05:10.966" v="184" actId="255"/>
          <ac:spMkLst>
            <pc:docMk/>
            <pc:sldMk cId="2128962415" sldId="262"/>
            <ac:spMk id="97" creationId="{727B2613-2710-0A4F-BADE-5A4E1D75CB0E}"/>
          </ac:spMkLst>
        </pc:spChg>
        <pc:spChg chg="mod topLvl">
          <ac:chgData name="Ana Carvalho Goncalves (PT)" userId="7b776058-5220-4e46-894f-d11198c1f72c" providerId="ADAL" clId="{7C61DC5E-A65E-4AFC-A8B6-CF3E55066DCC}" dt="2024-04-24T15:05:10.966" v="184" actId="255"/>
          <ac:spMkLst>
            <pc:docMk/>
            <pc:sldMk cId="2128962415" sldId="262"/>
            <ac:spMk id="98" creationId="{179F3182-DF72-5849-A7E1-45FD7599E300}"/>
          </ac:spMkLst>
        </pc:spChg>
        <pc:spChg chg="mod topLvl">
          <ac:chgData name="Ana Carvalho Goncalves (PT)" userId="7b776058-5220-4e46-894f-d11198c1f72c" providerId="ADAL" clId="{7C61DC5E-A65E-4AFC-A8B6-CF3E55066DCC}" dt="2024-04-24T15:05:10.966" v="184" actId="255"/>
          <ac:spMkLst>
            <pc:docMk/>
            <pc:sldMk cId="2128962415" sldId="262"/>
            <ac:spMk id="99" creationId="{18D3A447-5E44-E04D-BF66-248233DCDF5F}"/>
          </ac:spMkLst>
        </pc:spChg>
        <pc:spChg chg="mod topLvl">
          <ac:chgData name="Ana Carvalho Goncalves (PT)" userId="7b776058-5220-4e46-894f-d11198c1f72c" providerId="ADAL" clId="{7C61DC5E-A65E-4AFC-A8B6-CF3E55066DCC}" dt="2024-04-24T15:22:18.809" v="545" actId="1076"/>
          <ac:spMkLst>
            <pc:docMk/>
            <pc:sldMk cId="2128962415" sldId="262"/>
            <ac:spMk id="100" creationId="{563E650C-D569-1740-959E-01C075E6F04C}"/>
          </ac:spMkLst>
        </pc:spChg>
        <pc:spChg chg="mod topLvl">
          <ac:chgData name="Ana Carvalho Goncalves (PT)" userId="7b776058-5220-4e46-894f-d11198c1f72c" providerId="ADAL" clId="{7C61DC5E-A65E-4AFC-A8B6-CF3E55066DCC}" dt="2024-04-24T15:22:01.608" v="544" actId="1036"/>
          <ac:spMkLst>
            <pc:docMk/>
            <pc:sldMk cId="2128962415" sldId="262"/>
            <ac:spMk id="101" creationId="{80356027-6849-2A44-8C50-C2A14B49E614}"/>
          </ac:spMkLst>
        </pc:spChg>
        <pc:spChg chg="mod topLvl">
          <ac:chgData name="Ana Carvalho Goncalves (PT)" userId="7b776058-5220-4e46-894f-d11198c1f72c" providerId="ADAL" clId="{7C61DC5E-A65E-4AFC-A8B6-CF3E55066DCC}" dt="2024-04-24T15:22:01.608" v="544" actId="1036"/>
          <ac:spMkLst>
            <pc:docMk/>
            <pc:sldMk cId="2128962415" sldId="262"/>
            <ac:spMk id="102" creationId="{C6F78144-3684-2449-9837-3F453EF59373}"/>
          </ac:spMkLst>
        </pc:spChg>
        <pc:spChg chg="mod topLvl">
          <ac:chgData name="Ana Carvalho Goncalves (PT)" userId="7b776058-5220-4e46-894f-d11198c1f72c" providerId="ADAL" clId="{7C61DC5E-A65E-4AFC-A8B6-CF3E55066DCC}" dt="2024-04-24T15:22:01.608" v="544" actId="1036"/>
          <ac:spMkLst>
            <pc:docMk/>
            <pc:sldMk cId="2128962415" sldId="262"/>
            <ac:spMk id="103" creationId="{3EC1782D-3AC3-2446-B5D5-2074FAFBBA05}"/>
          </ac:spMkLst>
        </pc:spChg>
        <pc:spChg chg="mod topLvl">
          <ac:chgData name="Ana Carvalho Goncalves (PT)" userId="7b776058-5220-4e46-894f-d11198c1f72c" providerId="ADAL" clId="{7C61DC5E-A65E-4AFC-A8B6-CF3E55066DCC}" dt="2024-04-24T15:22:01.608" v="544" actId="1036"/>
          <ac:spMkLst>
            <pc:docMk/>
            <pc:sldMk cId="2128962415" sldId="262"/>
            <ac:spMk id="104" creationId="{AC2AEF08-6A07-7F46-81D7-2E98E8DEEEDE}"/>
          </ac:spMkLst>
        </pc:spChg>
        <pc:spChg chg="mod topLvl">
          <ac:chgData name="Ana Carvalho Goncalves (PT)" userId="7b776058-5220-4e46-894f-d11198c1f72c" providerId="ADAL" clId="{7C61DC5E-A65E-4AFC-A8B6-CF3E55066DCC}" dt="2024-04-24T15:22:01.608" v="544" actId="1036"/>
          <ac:spMkLst>
            <pc:docMk/>
            <pc:sldMk cId="2128962415" sldId="262"/>
            <ac:spMk id="105" creationId="{5DDB6D8C-AA98-2E45-8D25-AB8059CF3F9E}"/>
          </ac:spMkLst>
        </pc:spChg>
        <pc:grpChg chg="add del mod">
          <ac:chgData name="Ana Carvalho Goncalves (PT)" userId="7b776058-5220-4e46-894f-d11198c1f72c" providerId="ADAL" clId="{7C61DC5E-A65E-4AFC-A8B6-CF3E55066DCC}" dt="2024-04-24T15:03:49.942" v="161" actId="165"/>
          <ac:grpSpMkLst>
            <pc:docMk/>
            <pc:sldMk cId="2128962415" sldId="262"/>
            <ac:grpSpMk id="6" creationId="{CFC831DA-B973-CA3D-9C9B-1B7B9A08CC92}"/>
          </ac:grpSpMkLst>
        </pc:grpChg>
        <pc:grpChg chg="add mod">
          <ac:chgData name="Ana Carvalho Goncalves (PT)" userId="7b776058-5220-4e46-894f-d11198c1f72c" providerId="ADAL" clId="{7C61DC5E-A65E-4AFC-A8B6-CF3E55066DCC}" dt="2024-04-24T15:22:38.080" v="591" actId="1037"/>
          <ac:grpSpMkLst>
            <pc:docMk/>
            <pc:sldMk cId="2128962415" sldId="262"/>
            <ac:grpSpMk id="7" creationId="{7A7C36E2-B352-2B14-9221-C62A2AEA9DBB}"/>
          </ac:grpSpMkLst>
        </pc:grpChg>
        <pc:grpChg chg="add del mod">
          <ac:chgData name="Ana Carvalho Goncalves (PT)" userId="7b776058-5220-4e46-894f-d11198c1f72c" providerId="ADAL" clId="{7C61DC5E-A65E-4AFC-A8B6-CF3E55066DCC}" dt="2024-04-24T15:04:25.484" v="166" actId="165"/>
          <ac:grpSpMkLst>
            <pc:docMk/>
            <pc:sldMk cId="2128962415" sldId="262"/>
            <ac:grpSpMk id="8" creationId="{471EA2BE-9740-E521-05DD-5EFB7AA24E0B}"/>
          </ac:grpSpMkLst>
        </pc:grpChg>
        <pc:picChg chg="mod topLvl">
          <ac:chgData name="Ana Carvalho Goncalves (PT)" userId="7b776058-5220-4e46-894f-d11198c1f72c" providerId="ADAL" clId="{7C61DC5E-A65E-4AFC-A8B6-CF3E55066DCC}" dt="2024-04-24T15:22:29.521" v="549" actId="1038"/>
          <ac:picMkLst>
            <pc:docMk/>
            <pc:sldMk cId="2128962415" sldId="262"/>
            <ac:picMk id="2" creationId="{C8A33FA7-8F32-6AAA-0003-E985F8B0C372}"/>
          </ac:picMkLst>
        </pc:picChg>
        <pc:picChg chg="mod topLvl">
          <ac:chgData name="Ana Carvalho Goncalves (PT)" userId="7b776058-5220-4e46-894f-d11198c1f72c" providerId="ADAL" clId="{7C61DC5E-A65E-4AFC-A8B6-CF3E55066DCC}" dt="2024-04-24T15:03:49.942" v="161" actId="165"/>
          <ac:picMkLst>
            <pc:docMk/>
            <pc:sldMk cId="2128962415" sldId="262"/>
            <ac:picMk id="45" creationId="{785292B1-4D1A-1440-B02D-831DFAA2417B}"/>
          </ac:picMkLst>
        </pc:picChg>
        <pc:picChg chg="mod topLvl">
          <ac:chgData name="Ana Carvalho Goncalves (PT)" userId="7b776058-5220-4e46-894f-d11198c1f72c" providerId="ADAL" clId="{7C61DC5E-A65E-4AFC-A8B6-CF3E55066DCC}" dt="2024-04-24T15:03:49.942" v="161" actId="165"/>
          <ac:picMkLst>
            <pc:docMk/>
            <pc:sldMk cId="2128962415" sldId="262"/>
            <ac:picMk id="47" creationId="{E4ADCBA0-5914-FA4B-8B77-4B5AD7E0F703}"/>
          </ac:picMkLst>
        </pc:picChg>
        <pc:picChg chg="mod topLvl">
          <ac:chgData name="Ana Carvalho Goncalves (PT)" userId="7b776058-5220-4e46-894f-d11198c1f72c" providerId="ADAL" clId="{7C61DC5E-A65E-4AFC-A8B6-CF3E55066DCC}" dt="2024-04-24T15:03:49.942" v="161" actId="165"/>
          <ac:picMkLst>
            <pc:docMk/>
            <pc:sldMk cId="2128962415" sldId="262"/>
            <ac:picMk id="49" creationId="{FC4FC24C-5B24-B348-BC1B-FAC74F3FD093}"/>
          </ac:picMkLst>
        </pc:picChg>
        <pc:picChg chg="mod topLvl">
          <ac:chgData name="Ana Carvalho Goncalves (PT)" userId="7b776058-5220-4e46-894f-d11198c1f72c" providerId="ADAL" clId="{7C61DC5E-A65E-4AFC-A8B6-CF3E55066DCC}" dt="2024-04-24T15:03:49.942" v="161" actId="165"/>
          <ac:picMkLst>
            <pc:docMk/>
            <pc:sldMk cId="2128962415" sldId="262"/>
            <ac:picMk id="51" creationId="{87BDEF27-2B9B-F140-915B-E8B61797AEC2}"/>
          </ac:picMkLst>
        </pc:picChg>
        <pc:picChg chg="mod topLvl">
          <ac:chgData name="Ana Carvalho Goncalves (PT)" userId="7b776058-5220-4e46-894f-d11198c1f72c" providerId="ADAL" clId="{7C61DC5E-A65E-4AFC-A8B6-CF3E55066DCC}" dt="2024-04-24T15:03:49.942" v="161" actId="165"/>
          <ac:picMkLst>
            <pc:docMk/>
            <pc:sldMk cId="2128962415" sldId="262"/>
            <ac:picMk id="53" creationId="{43F5B32E-7BA6-C648-8906-9ABD9757A84F}"/>
          </ac:picMkLst>
        </pc:picChg>
        <pc:picChg chg="mod topLvl">
          <ac:chgData name="Ana Carvalho Goncalves (PT)" userId="7b776058-5220-4e46-894f-d11198c1f72c" providerId="ADAL" clId="{7C61DC5E-A65E-4AFC-A8B6-CF3E55066DCC}" dt="2024-04-24T15:03:59.396" v="162" actId="164"/>
          <ac:picMkLst>
            <pc:docMk/>
            <pc:sldMk cId="2128962415" sldId="262"/>
            <ac:picMk id="55" creationId="{B70348D9-86B7-7E49-BE36-851298CF624D}"/>
          </ac:picMkLst>
        </pc:picChg>
        <pc:picChg chg="mod topLvl">
          <ac:chgData name="Ana Carvalho Goncalves (PT)" userId="7b776058-5220-4e46-894f-d11198c1f72c" providerId="ADAL" clId="{7C61DC5E-A65E-4AFC-A8B6-CF3E55066DCC}" dt="2024-04-24T15:03:59.396" v="162" actId="164"/>
          <ac:picMkLst>
            <pc:docMk/>
            <pc:sldMk cId="2128962415" sldId="262"/>
            <ac:picMk id="57" creationId="{58C31431-75BE-A14F-8A9B-38EE5F0322EE}"/>
          </ac:picMkLst>
        </pc:picChg>
        <pc:picChg chg="mod topLvl">
          <ac:chgData name="Ana Carvalho Goncalves (PT)" userId="7b776058-5220-4e46-894f-d11198c1f72c" providerId="ADAL" clId="{7C61DC5E-A65E-4AFC-A8B6-CF3E55066DCC}" dt="2024-04-24T15:03:59.396" v="162" actId="164"/>
          <ac:picMkLst>
            <pc:docMk/>
            <pc:sldMk cId="2128962415" sldId="262"/>
            <ac:picMk id="59" creationId="{71C7AD41-25CC-3C4A-B8D6-C657974F381C}"/>
          </ac:picMkLst>
        </pc:picChg>
        <pc:picChg chg="mod topLvl">
          <ac:chgData name="Ana Carvalho Goncalves (PT)" userId="7b776058-5220-4e46-894f-d11198c1f72c" providerId="ADAL" clId="{7C61DC5E-A65E-4AFC-A8B6-CF3E55066DCC}" dt="2024-04-24T15:03:59.396" v="162" actId="164"/>
          <ac:picMkLst>
            <pc:docMk/>
            <pc:sldMk cId="2128962415" sldId="262"/>
            <ac:picMk id="61" creationId="{8B59996B-EBE3-424A-8CC7-5E94933027D8}"/>
          </ac:picMkLst>
        </pc:picChg>
        <pc:picChg chg="mod topLvl">
          <ac:chgData name="Ana Carvalho Goncalves (PT)" userId="7b776058-5220-4e46-894f-d11198c1f72c" providerId="ADAL" clId="{7C61DC5E-A65E-4AFC-A8B6-CF3E55066DCC}" dt="2024-04-24T15:03:49.942" v="161" actId="165"/>
          <ac:picMkLst>
            <pc:docMk/>
            <pc:sldMk cId="2128962415" sldId="262"/>
            <ac:picMk id="63" creationId="{3AD42455-241E-3649-BD53-066C4F4B3861}"/>
          </ac:picMkLst>
        </pc:picChg>
        <pc:picChg chg="mod topLvl">
          <ac:chgData name="Ana Carvalho Goncalves (PT)" userId="7b776058-5220-4e46-894f-d11198c1f72c" providerId="ADAL" clId="{7C61DC5E-A65E-4AFC-A8B6-CF3E55066DCC}" dt="2024-04-24T15:03:49.942" v="161" actId="165"/>
          <ac:picMkLst>
            <pc:docMk/>
            <pc:sldMk cId="2128962415" sldId="262"/>
            <ac:picMk id="65" creationId="{1AF1ABD5-5BFF-224B-BEB1-8D9ACA7ECF7B}"/>
          </ac:picMkLst>
        </pc:picChg>
        <pc:picChg chg="mod topLvl">
          <ac:chgData name="Ana Carvalho Goncalves (PT)" userId="7b776058-5220-4e46-894f-d11198c1f72c" providerId="ADAL" clId="{7C61DC5E-A65E-4AFC-A8B6-CF3E55066DCC}" dt="2024-04-24T15:03:49.942" v="161" actId="165"/>
          <ac:picMkLst>
            <pc:docMk/>
            <pc:sldMk cId="2128962415" sldId="262"/>
            <ac:picMk id="67" creationId="{01DF4118-5AC8-A64C-83D0-90F3EA56F615}"/>
          </ac:picMkLst>
        </pc:picChg>
        <pc:picChg chg="mod topLvl">
          <ac:chgData name="Ana Carvalho Goncalves (PT)" userId="7b776058-5220-4e46-894f-d11198c1f72c" providerId="ADAL" clId="{7C61DC5E-A65E-4AFC-A8B6-CF3E55066DCC}" dt="2024-04-24T15:03:49.942" v="161" actId="165"/>
          <ac:picMkLst>
            <pc:docMk/>
            <pc:sldMk cId="2128962415" sldId="262"/>
            <ac:picMk id="69" creationId="{AD2C2800-6BB6-0E40-B550-BAF576815393}"/>
          </ac:picMkLst>
        </pc:picChg>
        <pc:picChg chg="mod topLvl">
          <ac:chgData name="Ana Carvalho Goncalves (PT)" userId="7b776058-5220-4e46-894f-d11198c1f72c" providerId="ADAL" clId="{7C61DC5E-A65E-4AFC-A8B6-CF3E55066DCC}" dt="2024-04-24T15:03:49.942" v="161" actId="165"/>
          <ac:picMkLst>
            <pc:docMk/>
            <pc:sldMk cId="2128962415" sldId="262"/>
            <ac:picMk id="71" creationId="{D0A70C76-FA84-9244-B2C5-D4D1AFCB3503}"/>
          </ac:picMkLst>
        </pc:picChg>
        <pc:picChg chg="mod topLvl">
          <ac:chgData name="Ana Carvalho Goncalves (PT)" userId="7b776058-5220-4e46-894f-d11198c1f72c" providerId="ADAL" clId="{7C61DC5E-A65E-4AFC-A8B6-CF3E55066DCC}" dt="2024-04-24T15:22:18.809" v="545" actId="1076"/>
          <ac:picMkLst>
            <pc:docMk/>
            <pc:sldMk cId="2128962415" sldId="262"/>
            <ac:picMk id="73" creationId="{B73B8CF3-D466-8748-92BE-CD8FA39E07D5}"/>
          </ac:picMkLst>
        </pc:picChg>
        <pc:picChg chg="mod topLvl">
          <ac:chgData name="Ana Carvalho Goncalves (PT)" userId="7b776058-5220-4e46-894f-d11198c1f72c" providerId="ADAL" clId="{7C61DC5E-A65E-4AFC-A8B6-CF3E55066DCC}" dt="2024-04-24T15:22:01.608" v="544" actId="1036"/>
          <ac:picMkLst>
            <pc:docMk/>
            <pc:sldMk cId="2128962415" sldId="262"/>
            <ac:picMk id="75" creationId="{DEC1632F-6FAE-6F40-BC66-B6B46145F2E2}"/>
          </ac:picMkLst>
        </pc:picChg>
        <pc:picChg chg="mod topLvl">
          <ac:chgData name="Ana Carvalho Goncalves (PT)" userId="7b776058-5220-4e46-894f-d11198c1f72c" providerId="ADAL" clId="{7C61DC5E-A65E-4AFC-A8B6-CF3E55066DCC}" dt="2024-04-24T15:22:01.608" v="544" actId="1036"/>
          <ac:picMkLst>
            <pc:docMk/>
            <pc:sldMk cId="2128962415" sldId="262"/>
            <ac:picMk id="77" creationId="{A6A8F1B8-2192-254C-A353-885E53DA27F3}"/>
          </ac:picMkLst>
        </pc:picChg>
        <pc:picChg chg="mod topLvl">
          <ac:chgData name="Ana Carvalho Goncalves (PT)" userId="7b776058-5220-4e46-894f-d11198c1f72c" providerId="ADAL" clId="{7C61DC5E-A65E-4AFC-A8B6-CF3E55066DCC}" dt="2024-04-24T15:22:01.608" v="544" actId="1036"/>
          <ac:picMkLst>
            <pc:docMk/>
            <pc:sldMk cId="2128962415" sldId="262"/>
            <ac:picMk id="79" creationId="{C3EA9639-DB7E-9E43-AEC1-A871303BC32D}"/>
          </ac:picMkLst>
        </pc:picChg>
        <pc:picChg chg="mod topLvl">
          <ac:chgData name="Ana Carvalho Goncalves (PT)" userId="7b776058-5220-4e46-894f-d11198c1f72c" providerId="ADAL" clId="{7C61DC5E-A65E-4AFC-A8B6-CF3E55066DCC}" dt="2024-04-24T15:22:01.608" v="544" actId="1036"/>
          <ac:picMkLst>
            <pc:docMk/>
            <pc:sldMk cId="2128962415" sldId="262"/>
            <ac:picMk id="81" creationId="{FB454F23-663D-014A-BD31-F4738B7FEC46}"/>
          </ac:picMkLst>
        </pc:picChg>
        <pc:picChg chg="mod topLvl">
          <ac:chgData name="Ana Carvalho Goncalves (PT)" userId="7b776058-5220-4e46-894f-d11198c1f72c" providerId="ADAL" clId="{7C61DC5E-A65E-4AFC-A8B6-CF3E55066DCC}" dt="2024-04-24T15:22:01.608" v="544" actId="1036"/>
          <ac:picMkLst>
            <pc:docMk/>
            <pc:sldMk cId="2128962415" sldId="262"/>
            <ac:picMk id="83" creationId="{19F510C1-94BD-A04A-8FFA-E27CE57FFBD0}"/>
          </ac:picMkLst>
        </pc:picChg>
      </pc:sldChg>
      <pc:sldChg chg="addSp delSp modSp mod">
        <pc:chgData name="Ana Carvalho Goncalves (PT)" userId="7b776058-5220-4e46-894f-d11198c1f72c" providerId="ADAL" clId="{7C61DC5E-A65E-4AFC-A8B6-CF3E55066DCC}" dt="2024-04-24T15:23:14.868" v="628" actId="1036"/>
        <pc:sldMkLst>
          <pc:docMk/>
          <pc:sldMk cId="3436863358" sldId="263"/>
        </pc:sldMkLst>
        <pc:spChg chg="mod topLvl">
          <ac:chgData name="Ana Carvalho Goncalves (PT)" userId="7b776058-5220-4e46-894f-d11198c1f72c" providerId="ADAL" clId="{7C61DC5E-A65E-4AFC-A8B6-CF3E55066DCC}" dt="2024-04-24T15:23:14.868" v="628" actId="1036"/>
          <ac:spMkLst>
            <pc:docMk/>
            <pc:sldMk cId="3436863358" sldId="263"/>
            <ac:spMk id="3" creationId="{77BB6A54-B696-D891-B5C0-0DD5218F2E9D}"/>
          </ac:spMkLst>
        </pc:spChg>
        <pc:spChg chg="mod topLvl">
          <ac:chgData name="Ana Carvalho Goncalves (PT)" userId="7b776058-5220-4e46-894f-d11198c1f72c" providerId="ADAL" clId="{7C61DC5E-A65E-4AFC-A8B6-CF3E55066DCC}" dt="2024-04-24T15:23:14.868" v="628" actId="1036"/>
          <ac:spMkLst>
            <pc:docMk/>
            <pc:sldMk cId="3436863358" sldId="263"/>
            <ac:spMk id="4" creationId="{EC14D94A-6F20-38FD-3615-A82BC4F70DBF}"/>
          </ac:spMkLst>
        </pc:spChg>
        <pc:spChg chg="mod">
          <ac:chgData name="Ana Carvalho Goncalves (PT)" userId="7b776058-5220-4e46-894f-d11198c1f72c" providerId="ADAL" clId="{7C61DC5E-A65E-4AFC-A8B6-CF3E55066DCC}" dt="2024-04-24T15:01:37.906" v="101" actId="1076"/>
          <ac:spMkLst>
            <pc:docMk/>
            <pc:sldMk cId="3436863358" sldId="263"/>
            <ac:spMk id="6" creationId="{A7E44933-C06C-621C-D3E6-18454B8DBB1E}"/>
          </ac:spMkLst>
        </pc:spChg>
        <pc:spChg chg="mod topLvl">
          <ac:chgData name="Ana Carvalho Goncalves (PT)" userId="7b776058-5220-4e46-894f-d11198c1f72c" providerId="ADAL" clId="{7C61DC5E-A65E-4AFC-A8B6-CF3E55066DCC}" dt="2024-04-24T15:23:14.868" v="628" actId="1036"/>
          <ac:spMkLst>
            <pc:docMk/>
            <pc:sldMk cId="3436863358" sldId="263"/>
            <ac:spMk id="44" creationId="{0F5C238D-4EDE-9049-A553-EB2365D4E7C1}"/>
          </ac:spMkLst>
        </pc:spChg>
        <pc:spChg chg="mod topLvl">
          <ac:chgData name="Ana Carvalho Goncalves (PT)" userId="7b776058-5220-4e46-894f-d11198c1f72c" providerId="ADAL" clId="{7C61DC5E-A65E-4AFC-A8B6-CF3E55066DCC}" dt="2024-04-24T15:23:14.868" v="628" actId="1036"/>
          <ac:spMkLst>
            <pc:docMk/>
            <pc:sldMk cId="3436863358" sldId="263"/>
            <ac:spMk id="46" creationId="{6E6CE185-2E4C-A24A-BC65-35A1EC549A65}"/>
          </ac:spMkLst>
        </pc:spChg>
        <pc:spChg chg="mod topLvl">
          <ac:chgData name="Ana Carvalho Goncalves (PT)" userId="7b776058-5220-4e46-894f-d11198c1f72c" providerId="ADAL" clId="{7C61DC5E-A65E-4AFC-A8B6-CF3E55066DCC}" dt="2024-04-24T15:23:14.868" v="628" actId="1036"/>
          <ac:spMkLst>
            <pc:docMk/>
            <pc:sldMk cId="3436863358" sldId="263"/>
            <ac:spMk id="48" creationId="{C068655F-7747-544E-B283-5D9390F0D340}"/>
          </ac:spMkLst>
        </pc:spChg>
        <pc:spChg chg="mod topLvl">
          <ac:chgData name="Ana Carvalho Goncalves (PT)" userId="7b776058-5220-4e46-894f-d11198c1f72c" providerId="ADAL" clId="{7C61DC5E-A65E-4AFC-A8B6-CF3E55066DCC}" dt="2024-04-24T15:23:14.868" v="628" actId="1036"/>
          <ac:spMkLst>
            <pc:docMk/>
            <pc:sldMk cId="3436863358" sldId="263"/>
            <ac:spMk id="50" creationId="{69F41570-8D1C-8E45-976C-345A6443FD8D}"/>
          </ac:spMkLst>
        </pc:spChg>
        <pc:spChg chg="mod topLvl">
          <ac:chgData name="Ana Carvalho Goncalves (PT)" userId="7b776058-5220-4e46-894f-d11198c1f72c" providerId="ADAL" clId="{7C61DC5E-A65E-4AFC-A8B6-CF3E55066DCC}" dt="2024-04-24T15:23:14.868" v="628" actId="1036"/>
          <ac:spMkLst>
            <pc:docMk/>
            <pc:sldMk cId="3436863358" sldId="263"/>
            <ac:spMk id="52" creationId="{0CDD1289-E68F-4747-A7EE-7B87A772C785}"/>
          </ac:spMkLst>
        </pc:spChg>
        <pc:spChg chg="mod topLvl">
          <ac:chgData name="Ana Carvalho Goncalves (PT)" userId="7b776058-5220-4e46-894f-d11198c1f72c" providerId="ADAL" clId="{7C61DC5E-A65E-4AFC-A8B6-CF3E55066DCC}" dt="2024-04-24T15:23:14.868" v="628" actId="1036"/>
          <ac:spMkLst>
            <pc:docMk/>
            <pc:sldMk cId="3436863358" sldId="263"/>
            <ac:spMk id="54" creationId="{317173DC-0EE7-5948-803D-B9E2FDAE3D21}"/>
          </ac:spMkLst>
        </pc:spChg>
        <pc:spChg chg="mod topLvl">
          <ac:chgData name="Ana Carvalho Goncalves (PT)" userId="7b776058-5220-4e46-894f-d11198c1f72c" providerId="ADAL" clId="{7C61DC5E-A65E-4AFC-A8B6-CF3E55066DCC}" dt="2024-04-24T15:02:25.626" v="109" actId="255"/>
          <ac:spMkLst>
            <pc:docMk/>
            <pc:sldMk cId="3436863358" sldId="263"/>
            <ac:spMk id="56" creationId="{2976FA1F-6111-DD4A-8A2D-3057742BBBCD}"/>
          </ac:spMkLst>
        </pc:spChg>
        <pc:spChg chg="mod topLvl">
          <ac:chgData name="Ana Carvalho Goncalves (PT)" userId="7b776058-5220-4e46-894f-d11198c1f72c" providerId="ADAL" clId="{7C61DC5E-A65E-4AFC-A8B6-CF3E55066DCC}" dt="2024-04-24T15:02:25.626" v="109" actId="255"/>
          <ac:spMkLst>
            <pc:docMk/>
            <pc:sldMk cId="3436863358" sldId="263"/>
            <ac:spMk id="58" creationId="{4F7D693E-BBAA-CB42-BC83-A67F3F10B8F3}"/>
          </ac:spMkLst>
        </pc:spChg>
        <pc:spChg chg="mod topLvl">
          <ac:chgData name="Ana Carvalho Goncalves (PT)" userId="7b776058-5220-4e46-894f-d11198c1f72c" providerId="ADAL" clId="{7C61DC5E-A65E-4AFC-A8B6-CF3E55066DCC}" dt="2024-04-24T15:02:25.626" v="109" actId="255"/>
          <ac:spMkLst>
            <pc:docMk/>
            <pc:sldMk cId="3436863358" sldId="263"/>
            <ac:spMk id="60" creationId="{1E773576-4388-304A-B705-1464A077884B}"/>
          </ac:spMkLst>
        </pc:spChg>
        <pc:spChg chg="mod topLvl">
          <ac:chgData name="Ana Carvalho Goncalves (PT)" userId="7b776058-5220-4e46-894f-d11198c1f72c" providerId="ADAL" clId="{7C61DC5E-A65E-4AFC-A8B6-CF3E55066DCC}" dt="2024-04-24T15:23:14.868" v="628" actId="1036"/>
          <ac:spMkLst>
            <pc:docMk/>
            <pc:sldMk cId="3436863358" sldId="263"/>
            <ac:spMk id="62" creationId="{9D651F0D-ECF6-BD4F-84AF-C106D7FBD1B1}"/>
          </ac:spMkLst>
        </pc:spChg>
        <pc:spChg chg="mod topLvl">
          <ac:chgData name="Ana Carvalho Goncalves (PT)" userId="7b776058-5220-4e46-894f-d11198c1f72c" providerId="ADAL" clId="{7C61DC5E-A65E-4AFC-A8B6-CF3E55066DCC}" dt="2024-04-24T15:23:14.868" v="628" actId="1036"/>
          <ac:spMkLst>
            <pc:docMk/>
            <pc:sldMk cId="3436863358" sldId="263"/>
            <ac:spMk id="64" creationId="{AB0ACA30-39B1-C34D-B445-A95A3E510B88}"/>
          </ac:spMkLst>
        </pc:spChg>
        <pc:spChg chg="mod topLvl">
          <ac:chgData name="Ana Carvalho Goncalves (PT)" userId="7b776058-5220-4e46-894f-d11198c1f72c" providerId="ADAL" clId="{7C61DC5E-A65E-4AFC-A8B6-CF3E55066DCC}" dt="2024-04-24T15:23:14.868" v="628" actId="1036"/>
          <ac:spMkLst>
            <pc:docMk/>
            <pc:sldMk cId="3436863358" sldId="263"/>
            <ac:spMk id="66" creationId="{2DC4B7DB-B161-3641-B35A-AE962CBB8D79}"/>
          </ac:spMkLst>
        </pc:spChg>
        <pc:spChg chg="mod topLvl">
          <ac:chgData name="Ana Carvalho Goncalves (PT)" userId="7b776058-5220-4e46-894f-d11198c1f72c" providerId="ADAL" clId="{7C61DC5E-A65E-4AFC-A8B6-CF3E55066DCC}" dt="2024-04-24T15:23:14.868" v="628" actId="1036"/>
          <ac:spMkLst>
            <pc:docMk/>
            <pc:sldMk cId="3436863358" sldId="263"/>
            <ac:spMk id="68" creationId="{BDA98E0B-F7D1-E843-A926-61C59C72639A}"/>
          </ac:spMkLst>
        </pc:spChg>
        <pc:spChg chg="mod topLvl">
          <ac:chgData name="Ana Carvalho Goncalves (PT)" userId="7b776058-5220-4e46-894f-d11198c1f72c" providerId="ADAL" clId="{7C61DC5E-A65E-4AFC-A8B6-CF3E55066DCC}" dt="2024-04-24T15:23:14.868" v="628" actId="1036"/>
          <ac:spMkLst>
            <pc:docMk/>
            <pc:sldMk cId="3436863358" sldId="263"/>
            <ac:spMk id="70" creationId="{C20F1E68-ED49-0A42-BE0C-24347F22C297}"/>
          </ac:spMkLst>
        </pc:spChg>
        <pc:spChg chg="mod topLvl">
          <ac:chgData name="Ana Carvalho Goncalves (PT)" userId="7b776058-5220-4e46-894f-d11198c1f72c" providerId="ADAL" clId="{7C61DC5E-A65E-4AFC-A8B6-CF3E55066DCC}" dt="2024-04-24T15:23:14.868" v="628" actId="1036"/>
          <ac:spMkLst>
            <pc:docMk/>
            <pc:sldMk cId="3436863358" sldId="263"/>
            <ac:spMk id="72" creationId="{446E5A58-22F7-D540-B343-CB35841F3796}"/>
          </ac:spMkLst>
        </pc:spChg>
        <pc:spChg chg="mod topLvl">
          <ac:chgData name="Ana Carvalho Goncalves (PT)" userId="7b776058-5220-4e46-894f-d11198c1f72c" providerId="ADAL" clId="{7C61DC5E-A65E-4AFC-A8B6-CF3E55066DCC}" dt="2024-04-24T15:23:14.868" v="628" actId="1036"/>
          <ac:spMkLst>
            <pc:docMk/>
            <pc:sldMk cId="3436863358" sldId="263"/>
            <ac:spMk id="74" creationId="{07AF6A04-E296-6A46-9BA2-3CF741AE57FB}"/>
          </ac:spMkLst>
        </pc:spChg>
        <pc:spChg chg="mod topLvl">
          <ac:chgData name="Ana Carvalho Goncalves (PT)" userId="7b776058-5220-4e46-894f-d11198c1f72c" providerId="ADAL" clId="{7C61DC5E-A65E-4AFC-A8B6-CF3E55066DCC}" dt="2024-04-24T15:23:14.868" v="628" actId="1036"/>
          <ac:spMkLst>
            <pc:docMk/>
            <pc:sldMk cId="3436863358" sldId="263"/>
            <ac:spMk id="76" creationId="{9054478E-E19D-E945-80FC-2556CE84F942}"/>
          </ac:spMkLst>
        </pc:spChg>
        <pc:spChg chg="mod topLvl">
          <ac:chgData name="Ana Carvalho Goncalves (PT)" userId="7b776058-5220-4e46-894f-d11198c1f72c" providerId="ADAL" clId="{7C61DC5E-A65E-4AFC-A8B6-CF3E55066DCC}" dt="2024-04-24T15:23:14.868" v="628" actId="1036"/>
          <ac:spMkLst>
            <pc:docMk/>
            <pc:sldMk cId="3436863358" sldId="263"/>
            <ac:spMk id="78" creationId="{82F5296B-4D75-9B4C-94A1-B9D691DC68E9}"/>
          </ac:spMkLst>
        </pc:spChg>
        <pc:spChg chg="mod topLvl">
          <ac:chgData name="Ana Carvalho Goncalves (PT)" userId="7b776058-5220-4e46-894f-d11198c1f72c" providerId="ADAL" clId="{7C61DC5E-A65E-4AFC-A8B6-CF3E55066DCC}" dt="2024-04-24T15:23:14.868" v="628" actId="1036"/>
          <ac:spMkLst>
            <pc:docMk/>
            <pc:sldMk cId="3436863358" sldId="263"/>
            <ac:spMk id="80" creationId="{D2E89975-EE81-B541-AB7F-B5F193491C0A}"/>
          </ac:spMkLst>
        </pc:spChg>
        <pc:spChg chg="mod topLvl">
          <ac:chgData name="Ana Carvalho Goncalves (PT)" userId="7b776058-5220-4e46-894f-d11198c1f72c" providerId="ADAL" clId="{7C61DC5E-A65E-4AFC-A8B6-CF3E55066DCC}" dt="2024-04-24T15:23:14.868" v="628" actId="1036"/>
          <ac:spMkLst>
            <pc:docMk/>
            <pc:sldMk cId="3436863358" sldId="263"/>
            <ac:spMk id="82" creationId="{CB55C4D5-000B-9A48-A9C1-30B7387AF39F}"/>
          </ac:spMkLst>
        </pc:spChg>
        <pc:spChg chg="mod topLvl">
          <ac:chgData name="Ana Carvalho Goncalves (PT)" userId="7b776058-5220-4e46-894f-d11198c1f72c" providerId="ADAL" clId="{7C61DC5E-A65E-4AFC-A8B6-CF3E55066DCC}" dt="2024-04-24T15:23:14.868" v="628" actId="1036"/>
          <ac:spMkLst>
            <pc:docMk/>
            <pc:sldMk cId="3436863358" sldId="263"/>
            <ac:spMk id="86" creationId="{3000D892-DEEC-354C-B457-C90F9889BEF4}"/>
          </ac:spMkLst>
        </pc:spChg>
        <pc:spChg chg="mod topLvl">
          <ac:chgData name="Ana Carvalho Goncalves (PT)" userId="7b776058-5220-4e46-894f-d11198c1f72c" providerId="ADAL" clId="{7C61DC5E-A65E-4AFC-A8B6-CF3E55066DCC}" dt="2024-04-24T15:23:14.868" v="628" actId="1036"/>
          <ac:spMkLst>
            <pc:docMk/>
            <pc:sldMk cId="3436863358" sldId="263"/>
            <ac:spMk id="87" creationId="{349C2C3D-2A34-E747-87C1-3E92F0D3DE9A}"/>
          </ac:spMkLst>
        </pc:spChg>
        <pc:spChg chg="mod topLvl">
          <ac:chgData name="Ana Carvalho Goncalves (PT)" userId="7b776058-5220-4e46-894f-d11198c1f72c" providerId="ADAL" clId="{7C61DC5E-A65E-4AFC-A8B6-CF3E55066DCC}" dt="2024-04-24T15:23:14.868" v="628" actId="1036"/>
          <ac:spMkLst>
            <pc:docMk/>
            <pc:sldMk cId="3436863358" sldId="263"/>
            <ac:spMk id="88" creationId="{1202F680-CF05-7345-8E5E-B95401DBACE2}"/>
          </ac:spMkLst>
        </pc:spChg>
        <pc:spChg chg="mod topLvl">
          <ac:chgData name="Ana Carvalho Goncalves (PT)" userId="7b776058-5220-4e46-894f-d11198c1f72c" providerId="ADAL" clId="{7C61DC5E-A65E-4AFC-A8B6-CF3E55066DCC}" dt="2024-04-24T15:23:14.868" v="628" actId="1036"/>
          <ac:spMkLst>
            <pc:docMk/>
            <pc:sldMk cId="3436863358" sldId="263"/>
            <ac:spMk id="89" creationId="{A7B88782-BC7C-4C4E-AEFD-A924101DC8BA}"/>
          </ac:spMkLst>
        </pc:spChg>
        <pc:spChg chg="mod topLvl">
          <ac:chgData name="Ana Carvalho Goncalves (PT)" userId="7b776058-5220-4e46-894f-d11198c1f72c" providerId="ADAL" clId="{7C61DC5E-A65E-4AFC-A8B6-CF3E55066DCC}" dt="2024-04-24T15:23:14.868" v="628" actId="1036"/>
          <ac:spMkLst>
            <pc:docMk/>
            <pc:sldMk cId="3436863358" sldId="263"/>
            <ac:spMk id="90" creationId="{5E0C84B0-DAA1-4B42-AFF0-719452F65D94}"/>
          </ac:spMkLst>
        </pc:spChg>
        <pc:spChg chg="mod topLvl">
          <ac:chgData name="Ana Carvalho Goncalves (PT)" userId="7b776058-5220-4e46-894f-d11198c1f72c" providerId="ADAL" clId="{7C61DC5E-A65E-4AFC-A8B6-CF3E55066DCC}" dt="2024-04-24T15:23:14.868" v="628" actId="1036"/>
          <ac:spMkLst>
            <pc:docMk/>
            <pc:sldMk cId="3436863358" sldId="263"/>
            <ac:spMk id="91" creationId="{9C49EF4E-2935-9046-9A23-B6B4CDAD77CC}"/>
          </ac:spMkLst>
        </pc:spChg>
        <pc:spChg chg="mod topLvl">
          <ac:chgData name="Ana Carvalho Goncalves (PT)" userId="7b776058-5220-4e46-894f-d11198c1f72c" providerId="ADAL" clId="{7C61DC5E-A65E-4AFC-A8B6-CF3E55066DCC}" dt="2024-04-24T15:02:25.626" v="109" actId="255"/>
          <ac:spMkLst>
            <pc:docMk/>
            <pc:sldMk cId="3436863358" sldId="263"/>
            <ac:spMk id="92" creationId="{E335842B-0CB5-834A-B9E2-3423471807D6}"/>
          </ac:spMkLst>
        </pc:spChg>
        <pc:spChg chg="mod topLvl">
          <ac:chgData name="Ana Carvalho Goncalves (PT)" userId="7b776058-5220-4e46-894f-d11198c1f72c" providerId="ADAL" clId="{7C61DC5E-A65E-4AFC-A8B6-CF3E55066DCC}" dt="2024-04-24T15:02:25.626" v="109" actId="255"/>
          <ac:spMkLst>
            <pc:docMk/>
            <pc:sldMk cId="3436863358" sldId="263"/>
            <ac:spMk id="93" creationId="{227E2FA5-078F-8244-850E-491818231987}"/>
          </ac:spMkLst>
        </pc:spChg>
        <pc:spChg chg="mod topLvl">
          <ac:chgData name="Ana Carvalho Goncalves (PT)" userId="7b776058-5220-4e46-894f-d11198c1f72c" providerId="ADAL" clId="{7C61DC5E-A65E-4AFC-A8B6-CF3E55066DCC}" dt="2024-04-24T15:02:25.626" v="109" actId="255"/>
          <ac:spMkLst>
            <pc:docMk/>
            <pc:sldMk cId="3436863358" sldId="263"/>
            <ac:spMk id="94" creationId="{D87A7C8C-F167-9C41-B419-5C467CFA0934}"/>
          </ac:spMkLst>
        </pc:spChg>
        <pc:spChg chg="mod topLvl">
          <ac:chgData name="Ana Carvalho Goncalves (PT)" userId="7b776058-5220-4e46-894f-d11198c1f72c" providerId="ADAL" clId="{7C61DC5E-A65E-4AFC-A8B6-CF3E55066DCC}" dt="2024-04-24T15:23:14.868" v="628" actId="1036"/>
          <ac:spMkLst>
            <pc:docMk/>
            <pc:sldMk cId="3436863358" sldId="263"/>
            <ac:spMk id="95" creationId="{E51F5B71-ADD4-F246-A2DE-84BC1E49B175}"/>
          </ac:spMkLst>
        </pc:spChg>
        <pc:spChg chg="mod topLvl">
          <ac:chgData name="Ana Carvalho Goncalves (PT)" userId="7b776058-5220-4e46-894f-d11198c1f72c" providerId="ADAL" clId="{7C61DC5E-A65E-4AFC-A8B6-CF3E55066DCC}" dt="2024-04-24T15:23:14.868" v="628" actId="1036"/>
          <ac:spMkLst>
            <pc:docMk/>
            <pc:sldMk cId="3436863358" sldId="263"/>
            <ac:spMk id="96" creationId="{05EC6BB5-E118-1348-9053-DF7FB0621A9D}"/>
          </ac:spMkLst>
        </pc:spChg>
        <pc:spChg chg="mod topLvl">
          <ac:chgData name="Ana Carvalho Goncalves (PT)" userId="7b776058-5220-4e46-894f-d11198c1f72c" providerId="ADAL" clId="{7C61DC5E-A65E-4AFC-A8B6-CF3E55066DCC}" dt="2024-04-24T15:23:14.868" v="628" actId="1036"/>
          <ac:spMkLst>
            <pc:docMk/>
            <pc:sldMk cId="3436863358" sldId="263"/>
            <ac:spMk id="97" creationId="{727B2613-2710-0A4F-BADE-5A4E1D75CB0E}"/>
          </ac:spMkLst>
        </pc:spChg>
        <pc:spChg chg="mod topLvl">
          <ac:chgData name="Ana Carvalho Goncalves (PT)" userId="7b776058-5220-4e46-894f-d11198c1f72c" providerId="ADAL" clId="{7C61DC5E-A65E-4AFC-A8B6-CF3E55066DCC}" dt="2024-04-24T15:23:14.868" v="628" actId="1036"/>
          <ac:spMkLst>
            <pc:docMk/>
            <pc:sldMk cId="3436863358" sldId="263"/>
            <ac:spMk id="98" creationId="{179F3182-DF72-5849-A7E1-45FD7599E300}"/>
          </ac:spMkLst>
        </pc:spChg>
        <pc:spChg chg="mod topLvl">
          <ac:chgData name="Ana Carvalho Goncalves (PT)" userId="7b776058-5220-4e46-894f-d11198c1f72c" providerId="ADAL" clId="{7C61DC5E-A65E-4AFC-A8B6-CF3E55066DCC}" dt="2024-04-24T15:23:14.868" v="628" actId="1036"/>
          <ac:spMkLst>
            <pc:docMk/>
            <pc:sldMk cId="3436863358" sldId="263"/>
            <ac:spMk id="99" creationId="{18D3A447-5E44-E04D-BF66-248233DCDF5F}"/>
          </ac:spMkLst>
        </pc:spChg>
        <pc:spChg chg="mod topLvl">
          <ac:chgData name="Ana Carvalho Goncalves (PT)" userId="7b776058-5220-4e46-894f-d11198c1f72c" providerId="ADAL" clId="{7C61DC5E-A65E-4AFC-A8B6-CF3E55066DCC}" dt="2024-04-24T15:23:14.868" v="628" actId="1036"/>
          <ac:spMkLst>
            <pc:docMk/>
            <pc:sldMk cId="3436863358" sldId="263"/>
            <ac:spMk id="100" creationId="{563E650C-D569-1740-959E-01C075E6F04C}"/>
          </ac:spMkLst>
        </pc:spChg>
        <pc:spChg chg="mod topLvl">
          <ac:chgData name="Ana Carvalho Goncalves (PT)" userId="7b776058-5220-4e46-894f-d11198c1f72c" providerId="ADAL" clId="{7C61DC5E-A65E-4AFC-A8B6-CF3E55066DCC}" dt="2024-04-24T15:23:14.868" v="628" actId="1036"/>
          <ac:spMkLst>
            <pc:docMk/>
            <pc:sldMk cId="3436863358" sldId="263"/>
            <ac:spMk id="101" creationId="{80356027-6849-2A44-8C50-C2A14B49E614}"/>
          </ac:spMkLst>
        </pc:spChg>
        <pc:spChg chg="mod topLvl">
          <ac:chgData name="Ana Carvalho Goncalves (PT)" userId="7b776058-5220-4e46-894f-d11198c1f72c" providerId="ADAL" clId="{7C61DC5E-A65E-4AFC-A8B6-CF3E55066DCC}" dt="2024-04-24T15:23:14.868" v="628" actId="1036"/>
          <ac:spMkLst>
            <pc:docMk/>
            <pc:sldMk cId="3436863358" sldId="263"/>
            <ac:spMk id="102" creationId="{C6F78144-3684-2449-9837-3F453EF59373}"/>
          </ac:spMkLst>
        </pc:spChg>
        <pc:spChg chg="mod topLvl">
          <ac:chgData name="Ana Carvalho Goncalves (PT)" userId="7b776058-5220-4e46-894f-d11198c1f72c" providerId="ADAL" clId="{7C61DC5E-A65E-4AFC-A8B6-CF3E55066DCC}" dt="2024-04-24T15:23:14.868" v="628" actId="1036"/>
          <ac:spMkLst>
            <pc:docMk/>
            <pc:sldMk cId="3436863358" sldId="263"/>
            <ac:spMk id="103" creationId="{3EC1782D-3AC3-2446-B5D5-2074FAFBBA05}"/>
          </ac:spMkLst>
        </pc:spChg>
        <pc:spChg chg="mod topLvl">
          <ac:chgData name="Ana Carvalho Goncalves (PT)" userId="7b776058-5220-4e46-894f-d11198c1f72c" providerId="ADAL" clId="{7C61DC5E-A65E-4AFC-A8B6-CF3E55066DCC}" dt="2024-04-24T15:23:14.868" v="628" actId="1036"/>
          <ac:spMkLst>
            <pc:docMk/>
            <pc:sldMk cId="3436863358" sldId="263"/>
            <ac:spMk id="104" creationId="{AC2AEF08-6A07-7F46-81D7-2E98E8DEEEDE}"/>
          </ac:spMkLst>
        </pc:spChg>
        <pc:spChg chg="mod topLvl">
          <ac:chgData name="Ana Carvalho Goncalves (PT)" userId="7b776058-5220-4e46-894f-d11198c1f72c" providerId="ADAL" clId="{7C61DC5E-A65E-4AFC-A8B6-CF3E55066DCC}" dt="2024-04-24T15:23:14.868" v="628" actId="1036"/>
          <ac:spMkLst>
            <pc:docMk/>
            <pc:sldMk cId="3436863358" sldId="263"/>
            <ac:spMk id="105" creationId="{5DDB6D8C-AA98-2E45-8D25-AB8059CF3F9E}"/>
          </ac:spMkLst>
        </pc:spChg>
        <pc:grpChg chg="add del mod">
          <ac:chgData name="Ana Carvalho Goncalves (PT)" userId="7b776058-5220-4e46-894f-d11198c1f72c" providerId="ADAL" clId="{7C61DC5E-A65E-4AFC-A8B6-CF3E55066DCC}" dt="2024-04-24T15:02:04.661" v="105" actId="165"/>
          <ac:grpSpMkLst>
            <pc:docMk/>
            <pc:sldMk cId="3436863358" sldId="263"/>
            <ac:grpSpMk id="2" creationId="{4570E4C1-D42F-0344-D07F-05E1067BE529}"/>
          </ac:grpSpMkLst>
        </pc:grpChg>
        <pc:grpChg chg="add mod">
          <ac:chgData name="Ana Carvalho Goncalves (PT)" userId="7b776058-5220-4e46-894f-d11198c1f72c" providerId="ADAL" clId="{7C61DC5E-A65E-4AFC-A8B6-CF3E55066DCC}" dt="2024-04-24T15:23:14.868" v="628" actId="1036"/>
          <ac:grpSpMkLst>
            <pc:docMk/>
            <pc:sldMk cId="3436863358" sldId="263"/>
            <ac:grpSpMk id="7" creationId="{42360D2E-BE46-01B9-E13C-2E715D89DF93}"/>
          </ac:grpSpMkLst>
        </pc:grpChg>
        <pc:picChg chg="mod topLvl">
          <ac:chgData name="Ana Carvalho Goncalves (PT)" userId="7b776058-5220-4e46-894f-d11198c1f72c" providerId="ADAL" clId="{7C61DC5E-A65E-4AFC-A8B6-CF3E55066DCC}" dt="2024-04-24T15:23:14.868" v="628" actId="1036"/>
          <ac:picMkLst>
            <pc:docMk/>
            <pc:sldMk cId="3436863358" sldId="263"/>
            <ac:picMk id="5" creationId="{04C50499-15E1-46E3-1E45-1CBE81A799E9}"/>
          </ac:picMkLst>
        </pc:picChg>
        <pc:picChg chg="mod topLvl">
          <ac:chgData name="Ana Carvalho Goncalves (PT)" userId="7b776058-5220-4e46-894f-d11198c1f72c" providerId="ADAL" clId="{7C61DC5E-A65E-4AFC-A8B6-CF3E55066DCC}" dt="2024-04-24T15:23:14.868" v="628" actId="1036"/>
          <ac:picMkLst>
            <pc:docMk/>
            <pc:sldMk cId="3436863358" sldId="263"/>
            <ac:picMk id="45" creationId="{785292B1-4D1A-1440-B02D-831DFAA2417B}"/>
          </ac:picMkLst>
        </pc:picChg>
        <pc:picChg chg="mod topLvl">
          <ac:chgData name="Ana Carvalho Goncalves (PT)" userId="7b776058-5220-4e46-894f-d11198c1f72c" providerId="ADAL" clId="{7C61DC5E-A65E-4AFC-A8B6-CF3E55066DCC}" dt="2024-04-24T15:23:14.868" v="628" actId="1036"/>
          <ac:picMkLst>
            <pc:docMk/>
            <pc:sldMk cId="3436863358" sldId="263"/>
            <ac:picMk id="47" creationId="{E4ADCBA0-5914-FA4B-8B77-4B5AD7E0F703}"/>
          </ac:picMkLst>
        </pc:picChg>
        <pc:picChg chg="mod topLvl">
          <ac:chgData name="Ana Carvalho Goncalves (PT)" userId="7b776058-5220-4e46-894f-d11198c1f72c" providerId="ADAL" clId="{7C61DC5E-A65E-4AFC-A8B6-CF3E55066DCC}" dt="2024-04-24T15:23:14.868" v="628" actId="1036"/>
          <ac:picMkLst>
            <pc:docMk/>
            <pc:sldMk cId="3436863358" sldId="263"/>
            <ac:picMk id="49" creationId="{FC4FC24C-5B24-B348-BC1B-FAC74F3FD093}"/>
          </ac:picMkLst>
        </pc:picChg>
        <pc:picChg chg="mod topLvl">
          <ac:chgData name="Ana Carvalho Goncalves (PT)" userId="7b776058-5220-4e46-894f-d11198c1f72c" providerId="ADAL" clId="{7C61DC5E-A65E-4AFC-A8B6-CF3E55066DCC}" dt="2024-04-24T15:23:14.868" v="628" actId="1036"/>
          <ac:picMkLst>
            <pc:docMk/>
            <pc:sldMk cId="3436863358" sldId="263"/>
            <ac:picMk id="51" creationId="{87BDEF27-2B9B-F140-915B-E8B61797AEC2}"/>
          </ac:picMkLst>
        </pc:picChg>
        <pc:picChg chg="mod topLvl">
          <ac:chgData name="Ana Carvalho Goncalves (PT)" userId="7b776058-5220-4e46-894f-d11198c1f72c" providerId="ADAL" clId="{7C61DC5E-A65E-4AFC-A8B6-CF3E55066DCC}" dt="2024-04-24T15:23:14.868" v="628" actId="1036"/>
          <ac:picMkLst>
            <pc:docMk/>
            <pc:sldMk cId="3436863358" sldId="263"/>
            <ac:picMk id="53" creationId="{43F5B32E-7BA6-C648-8906-9ABD9757A84F}"/>
          </ac:picMkLst>
        </pc:picChg>
        <pc:picChg chg="mod topLvl">
          <ac:chgData name="Ana Carvalho Goncalves (PT)" userId="7b776058-5220-4e46-894f-d11198c1f72c" providerId="ADAL" clId="{7C61DC5E-A65E-4AFC-A8B6-CF3E55066DCC}" dt="2024-04-24T15:23:14.868" v="628" actId="1036"/>
          <ac:picMkLst>
            <pc:docMk/>
            <pc:sldMk cId="3436863358" sldId="263"/>
            <ac:picMk id="55" creationId="{B70348D9-86B7-7E49-BE36-851298CF624D}"/>
          </ac:picMkLst>
        </pc:picChg>
        <pc:picChg chg="mod topLvl">
          <ac:chgData name="Ana Carvalho Goncalves (PT)" userId="7b776058-5220-4e46-894f-d11198c1f72c" providerId="ADAL" clId="{7C61DC5E-A65E-4AFC-A8B6-CF3E55066DCC}" dt="2024-04-24T15:02:10.804" v="106" actId="164"/>
          <ac:picMkLst>
            <pc:docMk/>
            <pc:sldMk cId="3436863358" sldId="263"/>
            <ac:picMk id="57" creationId="{58C31431-75BE-A14F-8A9B-38EE5F0322EE}"/>
          </ac:picMkLst>
        </pc:picChg>
        <pc:picChg chg="mod topLvl">
          <ac:chgData name="Ana Carvalho Goncalves (PT)" userId="7b776058-5220-4e46-894f-d11198c1f72c" providerId="ADAL" clId="{7C61DC5E-A65E-4AFC-A8B6-CF3E55066DCC}" dt="2024-04-24T15:02:10.804" v="106" actId="164"/>
          <ac:picMkLst>
            <pc:docMk/>
            <pc:sldMk cId="3436863358" sldId="263"/>
            <ac:picMk id="59" creationId="{71C7AD41-25CC-3C4A-B8D6-C657974F381C}"/>
          </ac:picMkLst>
        </pc:picChg>
        <pc:picChg chg="mod topLvl">
          <ac:chgData name="Ana Carvalho Goncalves (PT)" userId="7b776058-5220-4e46-894f-d11198c1f72c" providerId="ADAL" clId="{7C61DC5E-A65E-4AFC-A8B6-CF3E55066DCC}" dt="2024-04-24T15:02:10.804" v="106" actId="164"/>
          <ac:picMkLst>
            <pc:docMk/>
            <pc:sldMk cId="3436863358" sldId="263"/>
            <ac:picMk id="61" creationId="{8B59996B-EBE3-424A-8CC7-5E94933027D8}"/>
          </ac:picMkLst>
        </pc:picChg>
        <pc:picChg chg="mod topLvl">
          <ac:chgData name="Ana Carvalho Goncalves (PT)" userId="7b776058-5220-4e46-894f-d11198c1f72c" providerId="ADAL" clId="{7C61DC5E-A65E-4AFC-A8B6-CF3E55066DCC}" dt="2024-04-24T15:23:14.868" v="628" actId="1036"/>
          <ac:picMkLst>
            <pc:docMk/>
            <pc:sldMk cId="3436863358" sldId="263"/>
            <ac:picMk id="63" creationId="{3AD42455-241E-3649-BD53-066C4F4B3861}"/>
          </ac:picMkLst>
        </pc:picChg>
        <pc:picChg chg="mod topLvl">
          <ac:chgData name="Ana Carvalho Goncalves (PT)" userId="7b776058-5220-4e46-894f-d11198c1f72c" providerId="ADAL" clId="{7C61DC5E-A65E-4AFC-A8B6-CF3E55066DCC}" dt="2024-04-24T15:23:14.868" v="628" actId="1036"/>
          <ac:picMkLst>
            <pc:docMk/>
            <pc:sldMk cId="3436863358" sldId="263"/>
            <ac:picMk id="65" creationId="{1AF1ABD5-5BFF-224B-BEB1-8D9ACA7ECF7B}"/>
          </ac:picMkLst>
        </pc:picChg>
        <pc:picChg chg="mod topLvl">
          <ac:chgData name="Ana Carvalho Goncalves (PT)" userId="7b776058-5220-4e46-894f-d11198c1f72c" providerId="ADAL" clId="{7C61DC5E-A65E-4AFC-A8B6-CF3E55066DCC}" dt="2024-04-24T15:23:14.868" v="628" actId="1036"/>
          <ac:picMkLst>
            <pc:docMk/>
            <pc:sldMk cId="3436863358" sldId="263"/>
            <ac:picMk id="67" creationId="{01DF4118-5AC8-A64C-83D0-90F3EA56F615}"/>
          </ac:picMkLst>
        </pc:picChg>
        <pc:picChg chg="mod topLvl">
          <ac:chgData name="Ana Carvalho Goncalves (PT)" userId="7b776058-5220-4e46-894f-d11198c1f72c" providerId="ADAL" clId="{7C61DC5E-A65E-4AFC-A8B6-CF3E55066DCC}" dt="2024-04-24T15:23:14.868" v="628" actId="1036"/>
          <ac:picMkLst>
            <pc:docMk/>
            <pc:sldMk cId="3436863358" sldId="263"/>
            <ac:picMk id="69" creationId="{AD2C2800-6BB6-0E40-B550-BAF576815393}"/>
          </ac:picMkLst>
        </pc:picChg>
        <pc:picChg chg="mod topLvl">
          <ac:chgData name="Ana Carvalho Goncalves (PT)" userId="7b776058-5220-4e46-894f-d11198c1f72c" providerId="ADAL" clId="{7C61DC5E-A65E-4AFC-A8B6-CF3E55066DCC}" dt="2024-04-24T15:23:14.868" v="628" actId="1036"/>
          <ac:picMkLst>
            <pc:docMk/>
            <pc:sldMk cId="3436863358" sldId="263"/>
            <ac:picMk id="71" creationId="{D0A70C76-FA84-9244-B2C5-D4D1AFCB3503}"/>
          </ac:picMkLst>
        </pc:picChg>
        <pc:picChg chg="mod topLvl">
          <ac:chgData name="Ana Carvalho Goncalves (PT)" userId="7b776058-5220-4e46-894f-d11198c1f72c" providerId="ADAL" clId="{7C61DC5E-A65E-4AFC-A8B6-CF3E55066DCC}" dt="2024-04-24T15:23:14.868" v="628" actId="1036"/>
          <ac:picMkLst>
            <pc:docMk/>
            <pc:sldMk cId="3436863358" sldId="263"/>
            <ac:picMk id="73" creationId="{B73B8CF3-D466-8748-92BE-CD8FA39E07D5}"/>
          </ac:picMkLst>
        </pc:picChg>
        <pc:picChg chg="mod topLvl">
          <ac:chgData name="Ana Carvalho Goncalves (PT)" userId="7b776058-5220-4e46-894f-d11198c1f72c" providerId="ADAL" clId="{7C61DC5E-A65E-4AFC-A8B6-CF3E55066DCC}" dt="2024-04-24T15:23:14.868" v="628" actId="1036"/>
          <ac:picMkLst>
            <pc:docMk/>
            <pc:sldMk cId="3436863358" sldId="263"/>
            <ac:picMk id="75" creationId="{DEC1632F-6FAE-6F40-BC66-B6B46145F2E2}"/>
          </ac:picMkLst>
        </pc:picChg>
        <pc:picChg chg="mod topLvl">
          <ac:chgData name="Ana Carvalho Goncalves (PT)" userId="7b776058-5220-4e46-894f-d11198c1f72c" providerId="ADAL" clId="{7C61DC5E-A65E-4AFC-A8B6-CF3E55066DCC}" dt="2024-04-24T15:23:14.868" v="628" actId="1036"/>
          <ac:picMkLst>
            <pc:docMk/>
            <pc:sldMk cId="3436863358" sldId="263"/>
            <ac:picMk id="77" creationId="{A6A8F1B8-2192-254C-A353-885E53DA27F3}"/>
          </ac:picMkLst>
        </pc:picChg>
        <pc:picChg chg="mod topLvl">
          <ac:chgData name="Ana Carvalho Goncalves (PT)" userId="7b776058-5220-4e46-894f-d11198c1f72c" providerId="ADAL" clId="{7C61DC5E-A65E-4AFC-A8B6-CF3E55066DCC}" dt="2024-04-24T15:23:14.868" v="628" actId="1036"/>
          <ac:picMkLst>
            <pc:docMk/>
            <pc:sldMk cId="3436863358" sldId="263"/>
            <ac:picMk id="79" creationId="{C3EA9639-DB7E-9E43-AEC1-A871303BC32D}"/>
          </ac:picMkLst>
        </pc:picChg>
        <pc:picChg chg="mod topLvl">
          <ac:chgData name="Ana Carvalho Goncalves (PT)" userId="7b776058-5220-4e46-894f-d11198c1f72c" providerId="ADAL" clId="{7C61DC5E-A65E-4AFC-A8B6-CF3E55066DCC}" dt="2024-04-24T15:23:14.868" v="628" actId="1036"/>
          <ac:picMkLst>
            <pc:docMk/>
            <pc:sldMk cId="3436863358" sldId="263"/>
            <ac:picMk id="81" creationId="{FB454F23-663D-014A-BD31-F4738B7FEC46}"/>
          </ac:picMkLst>
        </pc:picChg>
        <pc:picChg chg="mod topLvl">
          <ac:chgData name="Ana Carvalho Goncalves (PT)" userId="7b776058-5220-4e46-894f-d11198c1f72c" providerId="ADAL" clId="{7C61DC5E-A65E-4AFC-A8B6-CF3E55066DCC}" dt="2024-04-24T15:23:14.868" v="628" actId="1036"/>
          <ac:picMkLst>
            <pc:docMk/>
            <pc:sldMk cId="3436863358" sldId="263"/>
            <ac:picMk id="83" creationId="{19F510C1-94BD-A04A-8FFA-E27CE57FFBD0}"/>
          </ac:picMkLst>
        </pc:picChg>
      </pc:sldChg>
      <pc:sldChg chg="modSp mod">
        <pc:chgData name="Ana Carvalho Goncalves (PT)" userId="7b776058-5220-4e46-894f-d11198c1f72c" providerId="ADAL" clId="{7C61DC5E-A65E-4AFC-A8B6-CF3E55066DCC}" dt="2024-04-24T16:08:15.350" v="1570" actId="1076"/>
        <pc:sldMkLst>
          <pc:docMk/>
          <pc:sldMk cId="420867979" sldId="264"/>
        </pc:sldMkLst>
        <pc:spChg chg="mod">
          <ac:chgData name="Ana Carvalho Goncalves (PT)" userId="7b776058-5220-4e46-894f-d11198c1f72c" providerId="ADAL" clId="{7C61DC5E-A65E-4AFC-A8B6-CF3E55066DCC}" dt="2024-04-24T16:07:52.660" v="1564" actId="1035"/>
          <ac:spMkLst>
            <pc:docMk/>
            <pc:sldMk cId="420867979" sldId="264"/>
            <ac:spMk id="4" creationId="{B48D1B76-D91D-7CFB-EC9A-6CB316718172}"/>
          </ac:spMkLst>
        </pc:spChg>
        <pc:spChg chg="mod">
          <ac:chgData name="Ana Carvalho Goncalves (PT)" userId="7b776058-5220-4e46-894f-d11198c1f72c" providerId="ADAL" clId="{7C61DC5E-A65E-4AFC-A8B6-CF3E55066DCC}" dt="2024-04-24T16:08:04.672" v="1567" actId="14100"/>
          <ac:spMkLst>
            <pc:docMk/>
            <pc:sldMk cId="420867979" sldId="264"/>
            <ac:spMk id="50" creationId="{563E23F4-FB3E-8846-9752-A976CB9DDEC8}"/>
          </ac:spMkLst>
        </pc:spChg>
        <pc:spChg chg="mod">
          <ac:chgData name="Ana Carvalho Goncalves (PT)" userId="7b776058-5220-4e46-894f-d11198c1f72c" providerId="ADAL" clId="{7C61DC5E-A65E-4AFC-A8B6-CF3E55066DCC}" dt="2024-04-24T16:07:15.580" v="1545" actId="1035"/>
          <ac:spMkLst>
            <pc:docMk/>
            <pc:sldMk cId="420867979" sldId="264"/>
            <ac:spMk id="52" creationId="{53FC4177-2465-8B4D-95E5-B4B90E53A768}"/>
          </ac:spMkLst>
        </pc:spChg>
        <pc:spChg chg="mod">
          <ac:chgData name="Ana Carvalho Goncalves (PT)" userId="7b776058-5220-4e46-894f-d11198c1f72c" providerId="ADAL" clId="{7C61DC5E-A65E-4AFC-A8B6-CF3E55066DCC}" dt="2024-04-24T16:08:15.350" v="1570" actId="1076"/>
          <ac:spMkLst>
            <pc:docMk/>
            <pc:sldMk cId="420867979" sldId="264"/>
            <ac:spMk id="58" creationId="{37320229-A5EF-4942-B221-B836B396A448}"/>
          </ac:spMkLst>
        </pc:spChg>
        <pc:picChg chg="mod">
          <ac:chgData name="Ana Carvalho Goncalves (PT)" userId="7b776058-5220-4e46-894f-d11198c1f72c" providerId="ADAL" clId="{7C61DC5E-A65E-4AFC-A8B6-CF3E55066DCC}" dt="2024-04-24T16:07:28.302" v="1547" actId="14100"/>
          <ac:picMkLst>
            <pc:docMk/>
            <pc:sldMk cId="420867979" sldId="264"/>
            <ac:picMk id="2" creationId="{36611C12-797B-EAC0-6C11-3B14F0CFC4BF}"/>
          </ac:picMkLst>
        </pc:picChg>
        <pc:picChg chg="mod">
          <ac:chgData name="Ana Carvalho Goncalves (PT)" userId="7b776058-5220-4e46-894f-d11198c1f72c" providerId="ADAL" clId="{7C61DC5E-A65E-4AFC-A8B6-CF3E55066DCC}" dt="2024-04-24T16:06:51.152" v="1477" actId="1035"/>
          <ac:picMkLst>
            <pc:docMk/>
            <pc:sldMk cId="420867979" sldId="264"/>
            <ac:picMk id="3" creationId="{0C7A3D21-7481-BFFC-0D3A-7C84496CA23D}"/>
          </ac:picMkLst>
        </pc:picChg>
        <pc:picChg chg="mod">
          <ac:chgData name="Ana Carvalho Goncalves (PT)" userId="7b776058-5220-4e46-894f-d11198c1f72c" providerId="ADAL" clId="{7C61DC5E-A65E-4AFC-A8B6-CF3E55066DCC}" dt="2024-04-24T16:06:38.580" v="1468" actId="14100"/>
          <ac:picMkLst>
            <pc:docMk/>
            <pc:sldMk cId="420867979" sldId="264"/>
            <ac:picMk id="5" creationId="{65940EB6-96AF-FC03-A04B-93FAA85F8A32}"/>
          </ac:picMkLst>
        </pc:picChg>
        <pc:picChg chg="mod">
          <ac:chgData name="Ana Carvalho Goncalves (PT)" userId="7b776058-5220-4e46-894f-d11198c1f72c" providerId="ADAL" clId="{7C61DC5E-A65E-4AFC-A8B6-CF3E55066DCC}" dt="2024-04-24T16:07:09.736" v="1517" actId="1036"/>
          <ac:picMkLst>
            <pc:docMk/>
            <pc:sldMk cId="420867979" sldId="264"/>
            <ac:picMk id="43" creationId="{C0A9CEFF-3B87-7C4F-881F-9BC39E77053B}"/>
          </ac:picMkLst>
        </pc:picChg>
      </pc:sldChg>
      <pc:sldChg chg="delSp modSp mod">
        <pc:chgData name="Ana Carvalho Goncalves (PT)" userId="7b776058-5220-4e46-894f-d11198c1f72c" providerId="ADAL" clId="{7C61DC5E-A65E-4AFC-A8B6-CF3E55066DCC}" dt="2024-04-24T16:06:24.516" v="1465" actId="1076"/>
        <pc:sldMkLst>
          <pc:docMk/>
          <pc:sldMk cId="3088678341" sldId="265"/>
        </pc:sldMkLst>
        <pc:spChg chg="mod">
          <ac:chgData name="Ana Carvalho Goncalves (PT)" userId="7b776058-5220-4e46-894f-d11198c1f72c" providerId="ADAL" clId="{7C61DC5E-A65E-4AFC-A8B6-CF3E55066DCC}" dt="2024-04-24T16:06:24.516" v="1465" actId="1076"/>
          <ac:spMkLst>
            <pc:docMk/>
            <pc:sldMk cId="3088678341" sldId="265"/>
            <ac:spMk id="2" creationId="{CD1B4100-A7EC-9FA7-C7C5-4BD57DBF9012}"/>
          </ac:spMkLst>
        </pc:spChg>
        <pc:spChg chg="del">
          <ac:chgData name="Ana Carvalho Goncalves (PT)" userId="7b776058-5220-4e46-894f-d11198c1f72c" providerId="ADAL" clId="{7C61DC5E-A65E-4AFC-A8B6-CF3E55066DCC}" dt="2024-04-24T16:06:09.146" v="1460" actId="478"/>
          <ac:spMkLst>
            <pc:docMk/>
            <pc:sldMk cId="3088678341" sldId="265"/>
            <ac:spMk id="4" creationId="{B1E5F78C-EE2F-A62F-9A1D-A082DEB6A6D1}"/>
          </ac:spMkLst>
        </pc:spChg>
        <pc:spChg chg="mod">
          <ac:chgData name="Ana Carvalho Goncalves (PT)" userId="7b776058-5220-4e46-894f-d11198c1f72c" providerId="ADAL" clId="{7C61DC5E-A65E-4AFC-A8B6-CF3E55066DCC}" dt="2024-04-24T16:06:06.475" v="1459" actId="14100"/>
          <ac:spMkLst>
            <pc:docMk/>
            <pc:sldMk cId="3088678341" sldId="265"/>
            <ac:spMk id="5" creationId="{996FEB8E-D3F6-EDD2-7215-93B9A25D8D2D}"/>
          </ac:spMkLst>
        </pc:spChg>
        <pc:spChg chg="mod">
          <ac:chgData name="Ana Carvalho Goncalves (PT)" userId="7b776058-5220-4e46-894f-d11198c1f72c" providerId="ADAL" clId="{7C61DC5E-A65E-4AFC-A8B6-CF3E55066DCC}" dt="2024-04-24T16:05:53.224" v="1456" actId="1076"/>
          <ac:spMkLst>
            <pc:docMk/>
            <pc:sldMk cId="3088678341" sldId="265"/>
            <ac:spMk id="9" creationId="{F7712AA0-531B-F5F5-1229-38C7CBE05404}"/>
          </ac:spMkLst>
        </pc:spChg>
        <pc:picChg chg="mod">
          <ac:chgData name="Ana Carvalho Goncalves (PT)" userId="7b776058-5220-4e46-894f-d11198c1f72c" providerId="ADAL" clId="{7C61DC5E-A65E-4AFC-A8B6-CF3E55066DCC}" dt="2024-04-24T16:04:59.893" v="1442" actId="14100"/>
          <ac:picMkLst>
            <pc:docMk/>
            <pc:sldMk cId="3088678341" sldId="265"/>
            <ac:picMk id="3" creationId="{D4794FAB-45A1-FBEB-E7C3-E977B8AF8901}"/>
          </ac:picMkLst>
        </pc:picChg>
        <pc:picChg chg="mod modCrop">
          <ac:chgData name="Ana Carvalho Goncalves (PT)" userId="7b776058-5220-4e46-894f-d11198c1f72c" providerId="ADAL" clId="{7C61DC5E-A65E-4AFC-A8B6-CF3E55066DCC}" dt="2024-04-24T16:06:18.864" v="1464" actId="1076"/>
          <ac:picMkLst>
            <pc:docMk/>
            <pc:sldMk cId="3088678341" sldId="265"/>
            <ac:picMk id="7" creationId="{CF1299D4-651A-54B1-4AA4-D0C00301C808}"/>
          </ac:picMkLst>
        </pc:picChg>
        <pc:picChg chg="mod modCrop">
          <ac:chgData name="Ana Carvalho Goncalves (PT)" userId="7b776058-5220-4e46-894f-d11198c1f72c" providerId="ADAL" clId="{7C61DC5E-A65E-4AFC-A8B6-CF3E55066DCC}" dt="2024-04-24T16:04:48.398" v="1440" actId="14100"/>
          <ac:picMkLst>
            <pc:docMk/>
            <pc:sldMk cId="3088678341" sldId="265"/>
            <ac:picMk id="8" creationId="{2729E560-CD46-B24C-A6B4-E1BCB35F951A}"/>
          </ac:picMkLst>
        </pc:picChg>
      </pc:sldChg>
      <pc:sldChg chg="addSp delSp modSp mod">
        <pc:chgData name="Ana Carvalho Goncalves (PT)" userId="7b776058-5220-4e46-894f-d11198c1f72c" providerId="ADAL" clId="{7C61DC5E-A65E-4AFC-A8B6-CF3E55066DCC}" dt="2024-04-24T15:24:56.531" v="666" actId="1035"/>
        <pc:sldMkLst>
          <pc:docMk/>
          <pc:sldMk cId="352755102" sldId="266"/>
        </pc:sldMkLst>
        <pc:spChg chg="mod topLvl">
          <ac:chgData name="Ana Carvalho Goncalves (PT)" userId="7b776058-5220-4e46-894f-d11198c1f72c" providerId="ADAL" clId="{7C61DC5E-A65E-4AFC-A8B6-CF3E55066DCC}" dt="2024-04-24T15:24:51.498" v="650" actId="1076"/>
          <ac:spMkLst>
            <pc:docMk/>
            <pc:sldMk cId="352755102" sldId="266"/>
            <ac:spMk id="2" creationId="{98BFB9E8-6AC5-9942-9AD8-1D462DBA99E4}"/>
          </ac:spMkLst>
        </pc:spChg>
        <pc:spChg chg="mod topLvl">
          <ac:chgData name="Ana Carvalho Goncalves (PT)" userId="7b776058-5220-4e46-894f-d11198c1f72c" providerId="ADAL" clId="{7C61DC5E-A65E-4AFC-A8B6-CF3E55066DCC}" dt="2024-04-24T15:24:51.498" v="650" actId="1076"/>
          <ac:spMkLst>
            <pc:docMk/>
            <pc:sldMk cId="352755102" sldId="266"/>
            <ac:spMk id="13" creationId="{73D876B7-002B-294E-A66F-1FCA1A80DEFF}"/>
          </ac:spMkLst>
        </pc:spChg>
        <pc:spChg chg="mod topLvl">
          <ac:chgData name="Ana Carvalho Goncalves (PT)" userId="7b776058-5220-4e46-894f-d11198c1f72c" providerId="ADAL" clId="{7C61DC5E-A65E-4AFC-A8B6-CF3E55066DCC}" dt="2024-04-24T15:24:51.498" v="650" actId="1076"/>
          <ac:spMkLst>
            <pc:docMk/>
            <pc:sldMk cId="352755102" sldId="266"/>
            <ac:spMk id="14" creationId="{91BBB6BE-85CD-8C4B-9400-2014555623F9}"/>
          </ac:spMkLst>
        </pc:spChg>
        <pc:spChg chg="mod topLvl">
          <ac:chgData name="Ana Carvalho Goncalves (PT)" userId="7b776058-5220-4e46-894f-d11198c1f72c" providerId="ADAL" clId="{7C61DC5E-A65E-4AFC-A8B6-CF3E55066DCC}" dt="2024-04-24T15:24:51.498" v="650" actId="1076"/>
          <ac:spMkLst>
            <pc:docMk/>
            <pc:sldMk cId="352755102" sldId="266"/>
            <ac:spMk id="15" creationId="{CCC07F2A-F16A-884C-915D-9BC223A0ABE7}"/>
          </ac:spMkLst>
        </pc:spChg>
        <pc:spChg chg="mod topLvl">
          <ac:chgData name="Ana Carvalho Goncalves (PT)" userId="7b776058-5220-4e46-894f-d11198c1f72c" providerId="ADAL" clId="{7C61DC5E-A65E-4AFC-A8B6-CF3E55066DCC}" dt="2024-04-24T15:24:51.498" v="650" actId="1076"/>
          <ac:spMkLst>
            <pc:docMk/>
            <pc:sldMk cId="352755102" sldId="266"/>
            <ac:spMk id="16" creationId="{77B8F2A5-9D71-A640-81FD-7E4613DBBD95}"/>
          </ac:spMkLst>
        </pc:spChg>
        <pc:spChg chg="mod topLvl">
          <ac:chgData name="Ana Carvalho Goncalves (PT)" userId="7b776058-5220-4e46-894f-d11198c1f72c" providerId="ADAL" clId="{7C61DC5E-A65E-4AFC-A8B6-CF3E55066DCC}" dt="2024-04-24T15:24:51.498" v="650" actId="1076"/>
          <ac:spMkLst>
            <pc:docMk/>
            <pc:sldMk cId="352755102" sldId="266"/>
            <ac:spMk id="18" creationId="{04B2F024-7CAB-254A-821A-BD38CF647BA6}"/>
          </ac:spMkLst>
        </pc:spChg>
        <pc:spChg chg="mod topLvl">
          <ac:chgData name="Ana Carvalho Goncalves (PT)" userId="7b776058-5220-4e46-894f-d11198c1f72c" providerId="ADAL" clId="{7C61DC5E-A65E-4AFC-A8B6-CF3E55066DCC}" dt="2024-04-24T15:24:36.881" v="648" actId="164"/>
          <ac:spMkLst>
            <pc:docMk/>
            <pc:sldMk cId="352755102" sldId="266"/>
            <ac:spMk id="23" creationId="{22A55A5B-627E-8D46-810C-97C7EE2D92E6}"/>
          </ac:spMkLst>
        </pc:spChg>
        <pc:spChg chg="mod topLvl">
          <ac:chgData name="Ana Carvalho Goncalves (PT)" userId="7b776058-5220-4e46-894f-d11198c1f72c" providerId="ADAL" clId="{7C61DC5E-A65E-4AFC-A8B6-CF3E55066DCC}" dt="2024-04-24T15:24:36.881" v="648" actId="164"/>
          <ac:spMkLst>
            <pc:docMk/>
            <pc:sldMk cId="352755102" sldId="266"/>
            <ac:spMk id="24" creationId="{237AD507-5104-934F-9DF9-C4C2EA7104AE}"/>
          </ac:spMkLst>
        </pc:spChg>
        <pc:spChg chg="mod topLvl">
          <ac:chgData name="Ana Carvalho Goncalves (PT)" userId="7b776058-5220-4e46-894f-d11198c1f72c" providerId="ADAL" clId="{7C61DC5E-A65E-4AFC-A8B6-CF3E55066DCC}" dt="2024-04-24T15:24:36.881" v="648" actId="164"/>
          <ac:spMkLst>
            <pc:docMk/>
            <pc:sldMk cId="352755102" sldId="266"/>
            <ac:spMk id="25" creationId="{E249999D-F180-224A-B8B0-1AD5D9D4C987}"/>
          </ac:spMkLst>
        </pc:spChg>
        <pc:spChg chg="mod">
          <ac:chgData name="Ana Carvalho Goncalves (PT)" userId="7b776058-5220-4e46-894f-d11198c1f72c" providerId="ADAL" clId="{7C61DC5E-A65E-4AFC-A8B6-CF3E55066DCC}" dt="2024-04-24T15:24:10.626" v="645" actId="1076"/>
          <ac:spMkLst>
            <pc:docMk/>
            <pc:sldMk cId="352755102" sldId="266"/>
            <ac:spMk id="27" creationId="{E3A21459-04E3-4146-BD08-A53329A9CDE0}"/>
          </ac:spMkLst>
        </pc:spChg>
        <pc:spChg chg="mod topLvl">
          <ac:chgData name="Ana Carvalho Goncalves (PT)" userId="7b776058-5220-4e46-894f-d11198c1f72c" providerId="ADAL" clId="{7C61DC5E-A65E-4AFC-A8B6-CF3E55066DCC}" dt="2024-04-24T15:24:36.881" v="648" actId="164"/>
          <ac:spMkLst>
            <pc:docMk/>
            <pc:sldMk cId="352755102" sldId="266"/>
            <ac:spMk id="28" creationId="{01EE570E-3F34-3A47-8E45-7353B87740C5}"/>
          </ac:spMkLst>
        </pc:spChg>
        <pc:spChg chg="mod topLvl">
          <ac:chgData name="Ana Carvalho Goncalves (PT)" userId="7b776058-5220-4e46-894f-d11198c1f72c" providerId="ADAL" clId="{7C61DC5E-A65E-4AFC-A8B6-CF3E55066DCC}" dt="2024-04-24T15:24:36.881" v="648" actId="164"/>
          <ac:spMkLst>
            <pc:docMk/>
            <pc:sldMk cId="352755102" sldId="266"/>
            <ac:spMk id="29" creationId="{735997E0-B7B1-B849-98D9-320C6694C65A}"/>
          </ac:spMkLst>
        </pc:spChg>
        <pc:spChg chg="mod topLvl">
          <ac:chgData name="Ana Carvalho Goncalves (PT)" userId="7b776058-5220-4e46-894f-d11198c1f72c" providerId="ADAL" clId="{7C61DC5E-A65E-4AFC-A8B6-CF3E55066DCC}" dt="2024-04-24T15:24:36.881" v="648" actId="164"/>
          <ac:spMkLst>
            <pc:docMk/>
            <pc:sldMk cId="352755102" sldId="266"/>
            <ac:spMk id="30" creationId="{EAB7D152-16B7-6045-AB61-E86F641F6A95}"/>
          </ac:spMkLst>
        </pc:spChg>
        <pc:spChg chg="mod topLvl">
          <ac:chgData name="Ana Carvalho Goncalves (PT)" userId="7b776058-5220-4e46-894f-d11198c1f72c" providerId="ADAL" clId="{7C61DC5E-A65E-4AFC-A8B6-CF3E55066DCC}" dt="2024-04-24T15:24:51.498" v="650" actId="1076"/>
          <ac:spMkLst>
            <pc:docMk/>
            <pc:sldMk cId="352755102" sldId="266"/>
            <ac:spMk id="31" creationId="{2024B6D9-BA1B-5A4A-AA27-8AB9722AB165}"/>
          </ac:spMkLst>
        </pc:spChg>
        <pc:spChg chg="mod topLvl">
          <ac:chgData name="Ana Carvalho Goncalves (PT)" userId="7b776058-5220-4e46-894f-d11198c1f72c" providerId="ADAL" clId="{7C61DC5E-A65E-4AFC-A8B6-CF3E55066DCC}" dt="2024-04-24T15:24:36.881" v="648" actId="164"/>
          <ac:spMkLst>
            <pc:docMk/>
            <pc:sldMk cId="352755102" sldId="266"/>
            <ac:spMk id="32" creationId="{9B3EC89E-60A1-B043-9A1A-BC69B85BDBA7}"/>
          </ac:spMkLst>
        </pc:spChg>
        <pc:spChg chg="mod topLvl">
          <ac:chgData name="Ana Carvalho Goncalves (PT)" userId="7b776058-5220-4e46-894f-d11198c1f72c" providerId="ADAL" clId="{7C61DC5E-A65E-4AFC-A8B6-CF3E55066DCC}" dt="2024-04-24T15:24:36.881" v="648" actId="164"/>
          <ac:spMkLst>
            <pc:docMk/>
            <pc:sldMk cId="352755102" sldId="266"/>
            <ac:spMk id="35" creationId="{C61919EE-B707-AD4D-AFB3-766858DE9879}"/>
          </ac:spMkLst>
        </pc:spChg>
        <pc:spChg chg="mod topLvl">
          <ac:chgData name="Ana Carvalho Goncalves (PT)" userId="7b776058-5220-4e46-894f-d11198c1f72c" providerId="ADAL" clId="{7C61DC5E-A65E-4AFC-A8B6-CF3E55066DCC}" dt="2024-04-24T15:24:51.498" v="650" actId="1076"/>
          <ac:spMkLst>
            <pc:docMk/>
            <pc:sldMk cId="352755102" sldId="266"/>
            <ac:spMk id="44" creationId="{E80D2D90-8225-6F40-9A56-6A07BBA852C2}"/>
          </ac:spMkLst>
        </pc:spChg>
        <pc:spChg chg="mod topLvl">
          <ac:chgData name="Ana Carvalho Goncalves (PT)" userId="7b776058-5220-4e46-894f-d11198c1f72c" providerId="ADAL" clId="{7C61DC5E-A65E-4AFC-A8B6-CF3E55066DCC}" dt="2024-04-24T15:24:51.498" v="650" actId="1076"/>
          <ac:spMkLst>
            <pc:docMk/>
            <pc:sldMk cId="352755102" sldId="266"/>
            <ac:spMk id="45" creationId="{7565B72D-8B01-3F48-A8D1-DB929B36D83E}"/>
          </ac:spMkLst>
        </pc:spChg>
        <pc:spChg chg="mod topLvl">
          <ac:chgData name="Ana Carvalho Goncalves (PT)" userId="7b776058-5220-4e46-894f-d11198c1f72c" providerId="ADAL" clId="{7C61DC5E-A65E-4AFC-A8B6-CF3E55066DCC}" dt="2024-04-24T15:24:51.498" v="650" actId="1076"/>
          <ac:spMkLst>
            <pc:docMk/>
            <pc:sldMk cId="352755102" sldId="266"/>
            <ac:spMk id="46" creationId="{E4751B9C-D484-C040-9FBA-3FB871B13F93}"/>
          </ac:spMkLst>
        </pc:spChg>
        <pc:spChg chg="mod topLvl">
          <ac:chgData name="Ana Carvalho Goncalves (PT)" userId="7b776058-5220-4e46-894f-d11198c1f72c" providerId="ADAL" clId="{7C61DC5E-A65E-4AFC-A8B6-CF3E55066DCC}" dt="2024-04-24T15:24:51.498" v="650" actId="1076"/>
          <ac:spMkLst>
            <pc:docMk/>
            <pc:sldMk cId="352755102" sldId="266"/>
            <ac:spMk id="48" creationId="{F06791F5-3578-0641-A565-8D2B889FE785}"/>
          </ac:spMkLst>
        </pc:spChg>
        <pc:spChg chg="mod topLvl">
          <ac:chgData name="Ana Carvalho Goncalves (PT)" userId="7b776058-5220-4e46-894f-d11198c1f72c" providerId="ADAL" clId="{7C61DC5E-A65E-4AFC-A8B6-CF3E55066DCC}" dt="2024-04-24T15:24:36.881" v="648" actId="164"/>
          <ac:spMkLst>
            <pc:docMk/>
            <pc:sldMk cId="352755102" sldId="266"/>
            <ac:spMk id="49" creationId="{5332E8D0-432D-E14A-9637-F05368DCEC96}"/>
          </ac:spMkLst>
        </pc:spChg>
        <pc:spChg chg="mod topLvl">
          <ac:chgData name="Ana Carvalho Goncalves (PT)" userId="7b776058-5220-4e46-894f-d11198c1f72c" providerId="ADAL" clId="{7C61DC5E-A65E-4AFC-A8B6-CF3E55066DCC}" dt="2024-04-24T15:24:36.881" v="648" actId="164"/>
          <ac:spMkLst>
            <pc:docMk/>
            <pc:sldMk cId="352755102" sldId="266"/>
            <ac:spMk id="50" creationId="{198D2A83-1217-FD45-9C58-7A0D1B1D1F6A}"/>
          </ac:spMkLst>
        </pc:spChg>
        <pc:spChg chg="mod topLvl">
          <ac:chgData name="Ana Carvalho Goncalves (PT)" userId="7b776058-5220-4e46-894f-d11198c1f72c" providerId="ADAL" clId="{7C61DC5E-A65E-4AFC-A8B6-CF3E55066DCC}" dt="2024-04-24T15:24:36.881" v="648" actId="164"/>
          <ac:spMkLst>
            <pc:docMk/>
            <pc:sldMk cId="352755102" sldId="266"/>
            <ac:spMk id="53" creationId="{E880BCA7-2F12-0945-A387-C0DF4E8ED61C}"/>
          </ac:spMkLst>
        </pc:spChg>
        <pc:spChg chg="mod topLvl">
          <ac:chgData name="Ana Carvalho Goncalves (PT)" userId="7b776058-5220-4e46-894f-d11198c1f72c" providerId="ADAL" clId="{7C61DC5E-A65E-4AFC-A8B6-CF3E55066DCC}" dt="2024-04-24T15:24:36.881" v="648" actId="164"/>
          <ac:spMkLst>
            <pc:docMk/>
            <pc:sldMk cId="352755102" sldId="266"/>
            <ac:spMk id="55" creationId="{B8BEAC24-6F97-B547-94C5-B1EC316BFFE5}"/>
          </ac:spMkLst>
        </pc:spChg>
        <pc:spChg chg="mod topLvl">
          <ac:chgData name="Ana Carvalho Goncalves (PT)" userId="7b776058-5220-4e46-894f-d11198c1f72c" providerId="ADAL" clId="{7C61DC5E-A65E-4AFC-A8B6-CF3E55066DCC}" dt="2024-04-24T15:24:51.498" v="650" actId="1076"/>
          <ac:spMkLst>
            <pc:docMk/>
            <pc:sldMk cId="352755102" sldId="266"/>
            <ac:spMk id="57" creationId="{AFAC877A-63AD-574F-B0F7-5D2C17E17AB6}"/>
          </ac:spMkLst>
        </pc:spChg>
        <pc:grpChg chg="del mod">
          <ac:chgData name="Ana Carvalho Goncalves (PT)" userId="7b776058-5220-4e46-894f-d11198c1f72c" providerId="ADAL" clId="{7C61DC5E-A65E-4AFC-A8B6-CF3E55066DCC}" dt="2024-04-24T15:24:27.448" v="647" actId="165"/>
          <ac:grpSpMkLst>
            <pc:docMk/>
            <pc:sldMk cId="352755102" sldId="266"/>
            <ac:grpSpMk id="3" creationId="{996CF13E-71AE-0BF3-562C-00B29E845D2E}"/>
          </ac:grpSpMkLst>
        </pc:grpChg>
        <pc:grpChg chg="add mod">
          <ac:chgData name="Ana Carvalho Goncalves (PT)" userId="7b776058-5220-4e46-894f-d11198c1f72c" providerId="ADAL" clId="{7C61DC5E-A65E-4AFC-A8B6-CF3E55066DCC}" dt="2024-04-24T15:24:56.531" v="666" actId="1035"/>
          <ac:grpSpMkLst>
            <pc:docMk/>
            <pc:sldMk cId="352755102" sldId="266"/>
            <ac:grpSpMk id="4" creationId="{6FBF0109-B33D-C1CE-0823-EB326AC4A669}"/>
          </ac:grpSpMkLst>
        </pc:grpChg>
        <pc:cxnChg chg="mod topLvl">
          <ac:chgData name="Ana Carvalho Goncalves (PT)" userId="7b776058-5220-4e46-894f-d11198c1f72c" providerId="ADAL" clId="{7C61DC5E-A65E-4AFC-A8B6-CF3E55066DCC}" dt="2024-04-24T15:24:51.498" v="650" actId="1076"/>
          <ac:cxnSpMkLst>
            <pc:docMk/>
            <pc:sldMk cId="352755102" sldId="266"/>
            <ac:cxnSpMk id="5" creationId="{7FA2208D-6E10-324E-B943-4E2C56BAA39E}"/>
          </ac:cxnSpMkLst>
        </pc:cxnChg>
        <pc:cxnChg chg="mod topLvl">
          <ac:chgData name="Ana Carvalho Goncalves (PT)" userId="7b776058-5220-4e46-894f-d11198c1f72c" providerId="ADAL" clId="{7C61DC5E-A65E-4AFC-A8B6-CF3E55066DCC}" dt="2024-04-24T15:24:51.498" v="650" actId="1076"/>
          <ac:cxnSpMkLst>
            <pc:docMk/>
            <pc:sldMk cId="352755102" sldId="266"/>
            <ac:cxnSpMk id="58" creationId="{9573DD2B-0CB6-A64C-9737-AED065CBBB71}"/>
          </ac:cxnSpMkLst>
        </pc:cxnChg>
        <pc:cxnChg chg="mod topLvl">
          <ac:chgData name="Ana Carvalho Goncalves (PT)" userId="7b776058-5220-4e46-894f-d11198c1f72c" providerId="ADAL" clId="{7C61DC5E-A65E-4AFC-A8B6-CF3E55066DCC}" dt="2024-04-24T15:24:36.881" v="648" actId="164"/>
          <ac:cxnSpMkLst>
            <pc:docMk/>
            <pc:sldMk cId="352755102" sldId="266"/>
            <ac:cxnSpMk id="59" creationId="{829663C2-1BAF-4B48-B359-69F0FE243787}"/>
          </ac:cxnSpMkLst>
        </pc:cxnChg>
        <pc:cxnChg chg="mod topLvl">
          <ac:chgData name="Ana Carvalho Goncalves (PT)" userId="7b776058-5220-4e46-894f-d11198c1f72c" providerId="ADAL" clId="{7C61DC5E-A65E-4AFC-A8B6-CF3E55066DCC}" dt="2024-04-24T15:24:36.881" v="648" actId="164"/>
          <ac:cxnSpMkLst>
            <pc:docMk/>
            <pc:sldMk cId="352755102" sldId="266"/>
            <ac:cxnSpMk id="60" creationId="{4AE05B7B-0FC7-1E4F-9EC0-7414826B6FDC}"/>
          </ac:cxnSpMkLst>
        </pc:cxnChg>
        <pc:cxnChg chg="mod topLvl">
          <ac:chgData name="Ana Carvalho Goncalves (PT)" userId="7b776058-5220-4e46-894f-d11198c1f72c" providerId="ADAL" clId="{7C61DC5E-A65E-4AFC-A8B6-CF3E55066DCC}" dt="2024-04-24T15:24:36.881" v="648" actId="164"/>
          <ac:cxnSpMkLst>
            <pc:docMk/>
            <pc:sldMk cId="352755102" sldId="266"/>
            <ac:cxnSpMk id="61" creationId="{B14A345A-0D05-1F4F-B544-FC801319ED03}"/>
          </ac:cxnSpMkLst>
        </pc:cxnChg>
      </pc:sldChg>
      <pc:sldChg chg="modSp mod">
        <pc:chgData name="Ana Carvalho Goncalves (PT)" userId="7b776058-5220-4e46-894f-d11198c1f72c" providerId="ADAL" clId="{7C61DC5E-A65E-4AFC-A8B6-CF3E55066DCC}" dt="2024-04-24T16:04:13.255" v="1430" actId="403"/>
        <pc:sldMkLst>
          <pc:docMk/>
          <pc:sldMk cId="1198141830" sldId="269"/>
        </pc:sldMkLst>
        <pc:spChg chg="mod">
          <ac:chgData name="Ana Carvalho Goncalves (PT)" userId="7b776058-5220-4e46-894f-d11198c1f72c" providerId="ADAL" clId="{7C61DC5E-A65E-4AFC-A8B6-CF3E55066DCC}" dt="2024-04-24T16:04:13.255" v="1430" actId="403"/>
          <ac:spMkLst>
            <pc:docMk/>
            <pc:sldMk cId="1198141830" sldId="269"/>
            <ac:spMk id="9" creationId="{88D7DD7F-D568-716D-B50C-D13E22AAA4C7}"/>
          </ac:spMkLst>
        </pc:spChg>
        <pc:picChg chg="mod">
          <ac:chgData name="Ana Carvalho Goncalves (PT)" userId="7b776058-5220-4e46-894f-d11198c1f72c" providerId="ADAL" clId="{7C61DC5E-A65E-4AFC-A8B6-CF3E55066DCC}" dt="2024-04-24T16:02:24.108" v="1404" actId="1037"/>
          <ac:picMkLst>
            <pc:docMk/>
            <pc:sldMk cId="1198141830" sldId="269"/>
            <ac:picMk id="3" creationId="{26381B0D-2FE1-5381-9688-B50872C75240}"/>
          </ac:picMkLst>
        </pc:picChg>
        <pc:picChg chg="mod">
          <ac:chgData name="Ana Carvalho Goncalves (PT)" userId="7b776058-5220-4e46-894f-d11198c1f72c" providerId="ADAL" clId="{7C61DC5E-A65E-4AFC-A8B6-CF3E55066DCC}" dt="2024-04-24T16:02:17.349" v="1385" actId="1035"/>
          <ac:picMkLst>
            <pc:docMk/>
            <pc:sldMk cId="1198141830" sldId="269"/>
            <ac:picMk id="7" creationId="{1A221BE8-D8FA-6E3C-56A1-C03888E1EB96}"/>
          </ac:picMkLst>
        </pc:picChg>
        <pc:picChg chg="mod ord modCrop">
          <ac:chgData name="Ana Carvalho Goncalves (PT)" userId="7b776058-5220-4e46-894f-d11198c1f72c" providerId="ADAL" clId="{7C61DC5E-A65E-4AFC-A8B6-CF3E55066DCC}" dt="2024-04-24T16:03:45.196" v="1420" actId="167"/>
          <ac:picMkLst>
            <pc:docMk/>
            <pc:sldMk cId="1198141830" sldId="269"/>
            <ac:picMk id="8" creationId="{7F008ACF-BA63-DBC9-A0B1-1405BB909D43}"/>
          </ac:picMkLst>
        </pc:picChg>
        <pc:picChg chg="mod">
          <ac:chgData name="Ana Carvalho Goncalves (PT)" userId="7b776058-5220-4e46-894f-d11198c1f72c" providerId="ADAL" clId="{7C61DC5E-A65E-4AFC-A8B6-CF3E55066DCC}" dt="2024-04-24T16:03:14.842" v="1412" actId="14100"/>
          <ac:picMkLst>
            <pc:docMk/>
            <pc:sldMk cId="1198141830" sldId="269"/>
            <ac:picMk id="10" creationId="{AD0BEBF9-6310-E9D2-D600-DEFD3E199EA3}"/>
          </ac:picMkLst>
        </pc:picChg>
        <pc:picChg chg="mod">
          <ac:chgData name="Ana Carvalho Goncalves (PT)" userId="7b776058-5220-4e46-894f-d11198c1f72c" providerId="ADAL" clId="{7C61DC5E-A65E-4AFC-A8B6-CF3E55066DCC}" dt="2024-04-24T16:03:22.152" v="1414" actId="14100"/>
          <ac:picMkLst>
            <pc:docMk/>
            <pc:sldMk cId="1198141830" sldId="269"/>
            <ac:picMk id="11" creationId="{2025A221-58ED-4130-FE78-016E366DEFBA}"/>
          </ac:picMkLst>
        </pc:picChg>
        <pc:picChg chg="mod">
          <ac:chgData name="Ana Carvalho Goncalves (PT)" userId="7b776058-5220-4e46-894f-d11198c1f72c" providerId="ADAL" clId="{7C61DC5E-A65E-4AFC-A8B6-CF3E55066DCC}" dt="2024-04-24T16:03:28.610" v="1416" actId="14100"/>
          <ac:picMkLst>
            <pc:docMk/>
            <pc:sldMk cId="1198141830" sldId="269"/>
            <ac:picMk id="20" creationId="{A05CE1E8-2FA5-1A7B-4FAB-4D68C5C6DB60}"/>
          </ac:picMkLst>
        </pc:picChg>
      </pc:sldChg>
      <pc:sldChg chg="modSp mod">
        <pc:chgData name="Ana Carvalho Goncalves (PT)" userId="7b776058-5220-4e46-894f-d11198c1f72c" providerId="ADAL" clId="{7C61DC5E-A65E-4AFC-A8B6-CF3E55066DCC}" dt="2024-04-24T15:01:06.749" v="89" actId="1036"/>
        <pc:sldMkLst>
          <pc:docMk/>
          <pc:sldMk cId="495846767" sldId="272"/>
        </pc:sldMkLst>
        <pc:picChg chg="mod">
          <ac:chgData name="Ana Carvalho Goncalves (PT)" userId="7b776058-5220-4e46-894f-d11198c1f72c" providerId="ADAL" clId="{7C61DC5E-A65E-4AFC-A8B6-CF3E55066DCC}" dt="2024-04-24T15:00:39.892" v="64" actId="1036"/>
          <ac:picMkLst>
            <pc:docMk/>
            <pc:sldMk cId="495846767" sldId="272"/>
            <ac:picMk id="2" creationId="{E5D59714-DA48-C48F-89AA-9ED1F31DDEF3}"/>
          </ac:picMkLst>
        </pc:picChg>
        <pc:picChg chg="mod">
          <ac:chgData name="Ana Carvalho Goncalves (PT)" userId="7b776058-5220-4e46-894f-d11198c1f72c" providerId="ADAL" clId="{7C61DC5E-A65E-4AFC-A8B6-CF3E55066DCC}" dt="2024-04-24T15:01:06.749" v="89" actId="1036"/>
          <ac:picMkLst>
            <pc:docMk/>
            <pc:sldMk cId="495846767" sldId="272"/>
            <ac:picMk id="3" creationId="{A9E4DED7-81C8-BEC5-4965-015CFA1CEC69}"/>
          </ac:picMkLst>
        </pc:picChg>
        <pc:picChg chg="mod">
          <ac:chgData name="Ana Carvalho Goncalves (PT)" userId="7b776058-5220-4e46-894f-d11198c1f72c" providerId="ADAL" clId="{7C61DC5E-A65E-4AFC-A8B6-CF3E55066DCC}" dt="2024-04-24T15:01:03.827" v="84" actId="1035"/>
          <ac:picMkLst>
            <pc:docMk/>
            <pc:sldMk cId="495846767" sldId="272"/>
            <ac:picMk id="4" creationId="{3A792BDE-9D33-2214-2C02-C55132AE2C24}"/>
          </ac:picMkLst>
        </pc:picChg>
        <pc:picChg chg="mod">
          <ac:chgData name="Ana Carvalho Goncalves (PT)" userId="7b776058-5220-4e46-894f-d11198c1f72c" providerId="ADAL" clId="{7C61DC5E-A65E-4AFC-A8B6-CF3E55066DCC}" dt="2024-04-24T15:00:39.892" v="64" actId="1036"/>
          <ac:picMkLst>
            <pc:docMk/>
            <pc:sldMk cId="495846767" sldId="272"/>
            <ac:picMk id="84" creationId="{2A051971-7CB6-AC41-907B-BA604C3FC580}"/>
          </ac:picMkLst>
        </pc:picChg>
      </pc:sldChg>
      <pc:sldChg chg="modSp mod">
        <pc:chgData name="Ana Carvalho Goncalves (PT)" userId="7b776058-5220-4e46-894f-d11198c1f72c" providerId="ADAL" clId="{7C61DC5E-A65E-4AFC-A8B6-CF3E55066DCC}" dt="2024-04-24T16:01:33.936" v="1373" actId="1076"/>
        <pc:sldMkLst>
          <pc:docMk/>
          <pc:sldMk cId="3547357279" sldId="3045"/>
        </pc:sldMkLst>
        <pc:spChg chg="mod">
          <ac:chgData name="Ana Carvalho Goncalves (PT)" userId="7b776058-5220-4e46-894f-d11198c1f72c" providerId="ADAL" clId="{7C61DC5E-A65E-4AFC-A8B6-CF3E55066DCC}" dt="2024-04-24T15:48:28.263" v="1282" actId="14100"/>
          <ac:spMkLst>
            <pc:docMk/>
            <pc:sldMk cId="3547357279" sldId="3045"/>
            <ac:spMk id="4" creationId="{A52EB3AF-98CB-422F-F89E-77BE0926D17D}"/>
          </ac:spMkLst>
        </pc:spChg>
        <pc:spChg chg="mod">
          <ac:chgData name="Ana Carvalho Goncalves (PT)" userId="7b776058-5220-4e46-894f-d11198c1f72c" providerId="ADAL" clId="{7C61DC5E-A65E-4AFC-A8B6-CF3E55066DCC}" dt="2024-04-24T16:00:29.061" v="1358" actId="1037"/>
          <ac:spMkLst>
            <pc:docMk/>
            <pc:sldMk cId="3547357279" sldId="3045"/>
            <ac:spMk id="7" creationId="{2A110054-2D9B-2D06-9ECF-5F1B4D26A57F}"/>
          </ac:spMkLst>
        </pc:spChg>
        <pc:spChg chg="mod">
          <ac:chgData name="Ana Carvalho Goncalves (PT)" userId="7b776058-5220-4e46-894f-d11198c1f72c" providerId="ADAL" clId="{7C61DC5E-A65E-4AFC-A8B6-CF3E55066DCC}" dt="2024-04-24T16:00:51.353" v="1361" actId="1076"/>
          <ac:spMkLst>
            <pc:docMk/>
            <pc:sldMk cId="3547357279" sldId="3045"/>
            <ac:spMk id="10" creationId="{657020FD-ECB0-87F8-D904-1D45EB47A39C}"/>
          </ac:spMkLst>
        </pc:spChg>
        <pc:spChg chg="mod">
          <ac:chgData name="Ana Carvalho Goncalves (PT)" userId="7b776058-5220-4e46-894f-d11198c1f72c" providerId="ADAL" clId="{7C61DC5E-A65E-4AFC-A8B6-CF3E55066DCC}" dt="2024-04-24T16:00:57.848" v="1362" actId="1076"/>
          <ac:spMkLst>
            <pc:docMk/>
            <pc:sldMk cId="3547357279" sldId="3045"/>
            <ac:spMk id="11" creationId="{E2BD39EA-2FBD-B558-87DF-7A70620AEDAD}"/>
          </ac:spMkLst>
        </pc:spChg>
        <pc:spChg chg="mod">
          <ac:chgData name="Ana Carvalho Goncalves (PT)" userId="7b776058-5220-4e46-894f-d11198c1f72c" providerId="ADAL" clId="{7C61DC5E-A65E-4AFC-A8B6-CF3E55066DCC}" dt="2024-04-24T16:01:33.936" v="1373" actId="1076"/>
          <ac:spMkLst>
            <pc:docMk/>
            <pc:sldMk cId="3547357279" sldId="3045"/>
            <ac:spMk id="50" creationId="{563E23F4-FB3E-8846-9752-A976CB9DDEC8}"/>
          </ac:spMkLst>
        </pc:spChg>
        <pc:picChg chg="mod">
          <ac:chgData name="Ana Carvalho Goncalves (PT)" userId="7b776058-5220-4e46-894f-d11198c1f72c" providerId="ADAL" clId="{7C61DC5E-A65E-4AFC-A8B6-CF3E55066DCC}" dt="2024-04-24T16:01:10.570" v="1365" actId="1076"/>
          <ac:picMkLst>
            <pc:docMk/>
            <pc:sldMk cId="3547357279" sldId="3045"/>
            <ac:picMk id="5" creationId="{B15E07CE-0A97-FA0E-118E-080AC8B8CD29}"/>
          </ac:picMkLst>
        </pc:picChg>
        <pc:picChg chg="mod">
          <ac:chgData name="Ana Carvalho Goncalves (PT)" userId="7b776058-5220-4e46-894f-d11198c1f72c" providerId="ADAL" clId="{7C61DC5E-A65E-4AFC-A8B6-CF3E55066DCC}" dt="2024-04-24T15:48:37.677" v="1292" actId="14100"/>
          <ac:picMkLst>
            <pc:docMk/>
            <pc:sldMk cId="3547357279" sldId="3045"/>
            <ac:picMk id="6" creationId="{958E2272-4528-E82A-D106-1F33A676F6D4}"/>
          </ac:picMkLst>
        </pc:picChg>
        <pc:picChg chg="mod modCrop">
          <ac:chgData name="Ana Carvalho Goncalves (PT)" userId="7b776058-5220-4e46-894f-d11198c1f72c" providerId="ADAL" clId="{7C61DC5E-A65E-4AFC-A8B6-CF3E55066DCC}" dt="2024-04-24T16:01:28.212" v="1372" actId="1076"/>
          <ac:picMkLst>
            <pc:docMk/>
            <pc:sldMk cId="3547357279" sldId="3045"/>
            <ac:picMk id="9" creationId="{CE131C4B-FBAE-C235-2A54-273063CFC47E}"/>
          </ac:picMkLst>
        </pc:picChg>
      </pc:sldChg>
      <pc:sldChg chg="delSp modSp mod">
        <pc:chgData name="Ana Carvalho Goncalves (PT)" userId="7b776058-5220-4e46-894f-d11198c1f72c" providerId="ADAL" clId="{7C61DC5E-A65E-4AFC-A8B6-CF3E55066DCC}" dt="2024-04-24T16:08:39.940" v="1576" actId="1076"/>
        <pc:sldMkLst>
          <pc:docMk/>
          <pc:sldMk cId="1687593554" sldId="3046"/>
        </pc:sldMkLst>
        <pc:spChg chg="mod">
          <ac:chgData name="Ana Carvalho Goncalves (PT)" userId="7b776058-5220-4e46-894f-d11198c1f72c" providerId="ADAL" clId="{7C61DC5E-A65E-4AFC-A8B6-CF3E55066DCC}" dt="2024-04-24T15:41:23.483" v="1137" actId="403"/>
          <ac:spMkLst>
            <pc:docMk/>
            <pc:sldMk cId="1687593554" sldId="3046"/>
            <ac:spMk id="7" creationId="{1A48F49A-BC09-448A-84AF-841E622AB3E6}"/>
          </ac:spMkLst>
        </pc:spChg>
        <pc:spChg chg="mod">
          <ac:chgData name="Ana Carvalho Goncalves (PT)" userId="7b776058-5220-4e46-894f-d11198c1f72c" providerId="ADAL" clId="{7C61DC5E-A65E-4AFC-A8B6-CF3E55066DCC}" dt="2024-04-24T16:08:39.940" v="1576" actId="1076"/>
          <ac:spMkLst>
            <pc:docMk/>
            <pc:sldMk cId="1687593554" sldId="3046"/>
            <ac:spMk id="9" creationId="{ABAEF044-E9C2-CAEA-4923-E1E14A733C98}"/>
          </ac:spMkLst>
        </pc:spChg>
        <pc:spChg chg="mod">
          <ac:chgData name="Ana Carvalho Goncalves (PT)" userId="7b776058-5220-4e46-894f-d11198c1f72c" providerId="ADAL" clId="{7C61DC5E-A65E-4AFC-A8B6-CF3E55066DCC}" dt="2024-04-24T15:42:07.133" v="1157" actId="1036"/>
          <ac:spMkLst>
            <pc:docMk/>
            <pc:sldMk cId="1687593554" sldId="3046"/>
            <ac:spMk id="50" creationId="{563E23F4-FB3E-8846-9752-A976CB9DDEC8}"/>
          </ac:spMkLst>
        </pc:spChg>
        <pc:spChg chg="del mod">
          <ac:chgData name="Ana Carvalho Goncalves (PT)" userId="7b776058-5220-4e46-894f-d11198c1f72c" providerId="ADAL" clId="{7C61DC5E-A65E-4AFC-A8B6-CF3E55066DCC}" dt="2024-04-24T15:42:10.736" v="1158" actId="478"/>
          <ac:spMkLst>
            <pc:docMk/>
            <pc:sldMk cId="1687593554" sldId="3046"/>
            <ac:spMk id="52" creationId="{53FC4177-2465-8B4D-95E5-B4B90E53A768}"/>
          </ac:spMkLst>
        </pc:spChg>
        <pc:spChg chg="mod">
          <ac:chgData name="Ana Carvalho Goncalves (PT)" userId="7b776058-5220-4e46-894f-d11198c1f72c" providerId="ADAL" clId="{7C61DC5E-A65E-4AFC-A8B6-CF3E55066DCC}" dt="2024-04-24T15:42:07.133" v="1157" actId="1036"/>
          <ac:spMkLst>
            <pc:docMk/>
            <pc:sldMk cId="1687593554" sldId="3046"/>
            <ac:spMk id="58" creationId="{37320229-A5EF-4942-B221-B836B396A448}"/>
          </ac:spMkLst>
        </pc:spChg>
        <pc:picChg chg="mod">
          <ac:chgData name="Ana Carvalho Goncalves (PT)" userId="7b776058-5220-4e46-894f-d11198c1f72c" providerId="ADAL" clId="{7C61DC5E-A65E-4AFC-A8B6-CF3E55066DCC}" dt="2024-04-24T15:40:35.013" v="1121" actId="1035"/>
          <ac:picMkLst>
            <pc:docMk/>
            <pc:sldMk cId="1687593554" sldId="3046"/>
            <ac:picMk id="2" creationId="{7A6FE510-1674-2303-6F67-DBCC10ADFCF3}"/>
          </ac:picMkLst>
        </pc:picChg>
        <pc:picChg chg="mod">
          <ac:chgData name="Ana Carvalho Goncalves (PT)" userId="7b776058-5220-4e46-894f-d11198c1f72c" providerId="ADAL" clId="{7C61DC5E-A65E-4AFC-A8B6-CF3E55066DCC}" dt="2024-04-24T15:40:23.019" v="1115" actId="14100"/>
          <ac:picMkLst>
            <pc:docMk/>
            <pc:sldMk cId="1687593554" sldId="3046"/>
            <ac:picMk id="4" creationId="{623D32D1-9D05-55F3-A486-76AA62879AD7}"/>
          </ac:picMkLst>
        </pc:picChg>
        <pc:picChg chg="mod ord">
          <ac:chgData name="Ana Carvalho Goncalves (PT)" userId="7b776058-5220-4e46-894f-d11198c1f72c" providerId="ADAL" clId="{7C61DC5E-A65E-4AFC-A8B6-CF3E55066DCC}" dt="2024-04-24T15:41:06.344" v="1127" actId="167"/>
          <ac:picMkLst>
            <pc:docMk/>
            <pc:sldMk cId="1687593554" sldId="3046"/>
            <ac:picMk id="5" creationId="{DCF26853-B072-E736-E5D4-19D5F8F422F6}"/>
          </ac:picMkLst>
        </pc:picChg>
        <pc:picChg chg="mod">
          <ac:chgData name="Ana Carvalho Goncalves (PT)" userId="7b776058-5220-4e46-894f-d11198c1f72c" providerId="ADAL" clId="{7C61DC5E-A65E-4AFC-A8B6-CF3E55066DCC}" dt="2024-04-24T15:37:53.181" v="1113" actId="1076"/>
          <ac:picMkLst>
            <pc:docMk/>
            <pc:sldMk cId="1687593554" sldId="3046"/>
            <ac:picMk id="6" creationId="{D39AB7BA-E184-4C85-3E87-5259DB7850D2}"/>
          </ac:picMkLst>
        </pc:picChg>
      </pc:sldChg>
      <pc:sldChg chg="modSp mod">
        <pc:chgData name="Ana Carvalho Goncalves (PT)" userId="7b776058-5220-4e46-894f-d11198c1f72c" providerId="ADAL" clId="{7C61DC5E-A65E-4AFC-A8B6-CF3E55066DCC}" dt="2024-04-24T15:37:23.987" v="1105" actId="1076"/>
        <pc:sldMkLst>
          <pc:docMk/>
          <pc:sldMk cId="1143396871" sldId="3047"/>
        </pc:sldMkLst>
        <pc:spChg chg="mod">
          <ac:chgData name="Ana Carvalho Goncalves (PT)" userId="7b776058-5220-4e46-894f-d11198c1f72c" providerId="ADAL" clId="{7C61DC5E-A65E-4AFC-A8B6-CF3E55066DCC}" dt="2024-04-24T15:37:23.987" v="1105" actId="1076"/>
          <ac:spMkLst>
            <pc:docMk/>
            <pc:sldMk cId="1143396871" sldId="3047"/>
            <ac:spMk id="4" creationId="{6CA9FCFD-4E7D-88AF-8A95-2C750595F1E5}"/>
          </ac:spMkLst>
        </pc:spChg>
        <pc:spChg chg="mod">
          <ac:chgData name="Ana Carvalho Goncalves (PT)" userId="7b776058-5220-4e46-894f-d11198c1f72c" providerId="ADAL" clId="{7C61DC5E-A65E-4AFC-A8B6-CF3E55066DCC}" dt="2024-04-24T15:31:49.371" v="964" actId="1036"/>
          <ac:spMkLst>
            <pc:docMk/>
            <pc:sldMk cId="1143396871" sldId="3047"/>
            <ac:spMk id="7" creationId="{655ADE05-C32D-4819-DEDE-D99F71214E10}"/>
          </ac:spMkLst>
        </pc:spChg>
        <pc:spChg chg="mod">
          <ac:chgData name="Ana Carvalho Goncalves (PT)" userId="7b776058-5220-4e46-894f-d11198c1f72c" providerId="ADAL" clId="{7C61DC5E-A65E-4AFC-A8B6-CF3E55066DCC}" dt="2024-04-24T15:32:14.454" v="970" actId="1076"/>
          <ac:spMkLst>
            <pc:docMk/>
            <pc:sldMk cId="1143396871" sldId="3047"/>
            <ac:spMk id="50" creationId="{563E23F4-FB3E-8846-9752-A976CB9DDEC8}"/>
          </ac:spMkLst>
        </pc:spChg>
        <pc:spChg chg="mod">
          <ac:chgData name="Ana Carvalho Goncalves (PT)" userId="7b776058-5220-4e46-894f-d11198c1f72c" providerId="ADAL" clId="{7C61DC5E-A65E-4AFC-A8B6-CF3E55066DCC}" dt="2024-04-24T15:32:36.091" v="977" actId="1076"/>
          <ac:spMkLst>
            <pc:docMk/>
            <pc:sldMk cId="1143396871" sldId="3047"/>
            <ac:spMk id="58" creationId="{37320229-A5EF-4942-B221-B836B396A448}"/>
          </ac:spMkLst>
        </pc:spChg>
        <pc:picChg chg="mod modCrop">
          <ac:chgData name="Ana Carvalho Goncalves (PT)" userId="7b776058-5220-4e46-894f-d11198c1f72c" providerId="ADAL" clId="{7C61DC5E-A65E-4AFC-A8B6-CF3E55066DCC}" dt="2024-04-24T15:31:32.916" v="949" actId="1036"/>
          <ac:picMkLst>
            <pc:docMk/>
            <pc:sldMk cId="1143396871" sldId="3047"/>
            <ac:picMk id="3" creationId="{E500D604-3271-1F79-831E-D9C72D7125FD}"/>
          </ac:picMkLst>
        </pc:picChg>
        <pc:picChg chg="mod">
          <ac:chgData name="Ana Carvalho Goncalves (PT)" userId="7b776058-5220-4e46-894f-d11198c1f72c" providerId="ADAL" clId="{7C61DC5E-A65E-4AFC-A8B6-CF3E55066DCC}" dt="2024-04-24T15:30:48.566" v="869" actId="1076"/>
          <ac:picMkLst>
            <pc:docMk/>
            <pc:sldMk cId="1143396871" sldId="3047"/>
            <ac:picMk id="5" creationId="{DCD01FB3-62CE-1362-AED4-A331F9E459CF}"/>
          </ac:picMkLst>
        </pc:picChg>
        <pc:picChg chg="mod">
          <ac:chgData name="Ana Carvalho Goncalves (PT)" userId="7b776058-5220-4e46-894f-d11198c1f72c" providerId="ADAL" clId="{7C61DC5E-A65E-4AFC-A8B6-CF3E55066DCC}" dt="2024-04-24T15:31:06.583" v="928" actId="1038"/>
          <ac:picMkLst>
            <pc:docMk/>
            <pc:sldMk cId="1143396871" sldId="3047"/>
            <ac:picMk id="6" creationId="{A3FE3F51-2DD6-C050-4737-6B1F4650780C}"/>
          </ac:picMkLst>
        </pc:picChg>
      </pc:sldChg>
      <pc:sldChg chg="addSp delSp modSp mod">
        <pc:chgData name="Ana Carvalho Goncalves (PT)" userId="7b776058-5220-4e46-894f-d11198c1f72c" providerId="ADAL" clId="{7C61DC5E-A65E-4AFC-A8B6-CF3E55066DCC}" dt="2024-04-24T15:30:22.832" v="862" actId="1076"/>
        <pc:sldMkLst>
          <pc:docMk/>
          <pc:sldMk cId="4164007006" sldId="3048"/>
        </pc:sldMkLst>
        <pc:spChg chg="mod">
          <ac:chgData name="Ana Carvalho Goncalves (PT)" userId="7b776058-5220-4e46-894f-d11198c1f72c" providerId="ADAL" clId="{7C61DC5E-A65E-4AFC-A8B6-CF3E55066DCC}" dt="2024-04-24T15:27:25.004" v="754" actId="1076"/>
          <ac:spMkLst>
            <pc:docMk/>
            <pc:sldMk cId="4164007006" sldId="3048"/>
            <ac:spMk id="2" creationId="{0878B883-6B57-86FB-C46A-032F673DFC34}"/>
          </ac:spMkLst>
        </pc:spChg>
        <pc:spChg chg="add del mod">
          <ac:chgData name="Ana Carvalho Goncalves (PT)" userId="7b776058-5220-4e46-894f-d11198c1f72c" providerId="ADAL" clId="{7C61DC5E-A65E-4AFC-A8B6-CF3E55066DCC}" dt="2024-04-24T15:30:22.832" v="862" actId="1076"/>
          <ac:spMkLst>
            <pc:docMk/>
            <pc:sldMk cId="4164007006" sldId="3048"/>
            <ac:spMk id="3" creationId="{BA9258D8-E349-BEFF-2FC4-035B406C0B5D}"/>
          </ac:spMkLst>
        </pc:spChg>
        <pc:spChg chg="mod">
          <ac:chgData name="Ana Carvalho Goncalves (PT)" userId="7b776058-5220-4e46-894f-d11198c1f72c" providerId="ADAL" clId="{7C61DC5E-A65E-4AFC-A8B6-CF3E55066DCC}" dt="2024-04-24T15:27:14.768" v="752" actId="1076"/>
          <ac:spMkLst>
            <pc:docMk/>
            <pc:sldMk cId="4164007006" sldId="3048"/>
            <ac:spMk id="50" creationId="{563E23F4-FB3E-8846-9752-A976CB9DDEC8}"/>
          </ac:spMkLst>
        </pc:spChg>
        <pc:spChg chg="mod">
          <ac:chgData name="Ana Carvalho Goncalves (PT)" userId="7b776058-5220-4e46-894f-d11198c1f72c" providerId="ADAL" clId="{7C61DC5E-A65E-4AFC-A8B6-CF3E55066DCC}" dt="2024-04-24T15:26:08.978" v="727" actId="1035"/>
          <ac:spMkLst>
            <pc:docMk/>
            <pc:sldMk cId="4164007006" sldId="3048"/>
            <ac:spMk id="52" creationId="{53FC4177-2465-8B4D-95E5-B4B90E53A768}"/>
          </ac:spMkLst>
        </pc:spChg>
        <pc:spChg chg="mod">
          <ac:chgData name="Ana Carvalho Goncalves (PT)" userId="7b776058-5220-4e46-894f-d11198c1f72c" providerId="ADAL" clId="{7C61DC5E-A65E-4AFC-A8B6-CF3E55066DCC}" dt="2024-04-24T15:27:09.518" v="751" actId="1076"/>
          <ac:spMkLst>
            <pc:docMk/>
            <pc:sldMk cId="4164007006" sldId="3048"/>
            <ac:spMk id="58" creationId="{37320229-A5EF-4942-B221-B836B396A448}"/>
          </ac:spMkLst>
        </pc:spChg>
        <pc:picChg chg="mod">
          <ac:chgData name="Ana Carvalho Goncalves (PT)" userId="7b776058-5220-4e46-894f-d11198c1f72c" providerId="ADAL" clId="{7C61DC5E-A65E-4AFC-A8B6-CF3E55066DCC}" dt="2024-04-24T15:25:38.403" v="687" actId="1037"/>
          <ac:picMkLst>
            <pc:docMk/>
            <pc:sldMk cId="4164007006" sldId="3048"/>
            <ac:picMk id="4" creationId="{4A6BC2F0-182F-380C-E415-054DD1356079}"/>
          </ac:picMkLst>
        </pc:picChg>
        <pc:picChg chg="mod">
          <ac:chgData name="Ana Carvalho Goncalves (PT)" userId="7b776058-5220-4e46-894f-d11198c1f72c" providerId="ADAL" clId="{7C61DC5E-A65E-4AFC-A8B6-CF3E55066DCC}" dt="2024-04-24T15:25:53.832" v="694" actId="14100"/>
          <ac:picMkLst>
            <pc:docMk/>
            <pc:sldMk cId="4164007006" sldId="3048"/>
            <ac:picMk id="10" creationId="{EF14FE20-191B-DEA1-4ADD-199A3D72C820}"/>
          </ac:picMkLst>
        </pc:picChg>
      </pc:sldChg>
      <pc:sldChg chg="modSp mod">
        <pc:chgData name="Ana Carvalho Goncalves (PT)" userId="7b776058-5220-4e46-894f-d11198c1f72c" providerId="ADAL" clId="{7C61DC5E-A65E-4AFC-A8B6-CF3E55066DCC}" dt="2024-04-24T15:37:13.384" v="1101" actId="1036"/>
        <pc:sldMkLst>
          <pc:docMk/>
          <pc:sldMk cId="209374332" sldId="3049"/>
        </pc:sldMkLst>
        <pc:spChg chg="mod">
          <ac:chgData name="Ana Carvalho Goncalves (PT)" userId="7b776058-5220-4e46-894f-d11198c1f72c" providerId="ADAL" clId="{7C61DC5E-A65E-4AFC-A8B6-CF3E55066DCC}" dt="2024-04-24T15:36:21.738" v="1072" actId="14100"/>
          <ac:spMkLst>
            <pc:docMk/>
            <pc:sldMk cId="209374332" sldId="3049"/>
            <ac:spMk id="4" creationId="{8FAECDEA-C7EF-FFCE-A975-D451338B030A}"/>
          </ac:spMkLst>
        </pc:spChg>
        <pc:spChg chg="mod">
          <ac:chgData name="Ana Carvalho Goncalves (PT)" userId="7b776058-5220-4e46-894f-d11198c1f72c" providerId="ADAL" clId="{7C61DC5E-A65E-4AFC-A8B6-CF3E55066DCC}" dt="2024-04-24T15:37:13.384" v="1101" actId="1036"/>
          <ac:spMkLst>
            <pc:docMk/>
            <pc:sldMk cId="209374332" sldId="3049"/>
            <ac:spMk id="50" creationId="{563E23F4-FB3E-8846-9752-A976CB9DDEC8}"/>
          </ac:spMkLst>
        </pc:spChg>
        <pc:spChg chg="mod">
          <ac:chgData name="Ana Carvalho Goncalves (PT)" userId="7b776058-5220-4e46-894f-d11198c1f72c" providerId="ADAL" clId="{7C61DC5E-A65E-4AFC-A8B6-CF3E55066DCC}" dt="2024-04-24T15:37:13.384" v="1101" actId="1036"/>
          <ac:spMkLst>
            <pc:docMk/>
            <pc:sldMk cId="209374332" sldId="3049"/>
            <ac:spMk id="58" creationId="{37320229-A5EF-4942-B221-B836B396A448}"/>
          </ac:spMkLst>
        </pc:spChg>
        <pc:picChg chg="mod">
          <ac:chgData name="Ana Carvalho Goncalves (PT)" userId="7b776058-5220-4e46-894f-d11198c1f72c" providerId="ADAL" clId="{7C61DC5E-A65E-4AFC-A8B6-CF3E55066DCC}" dt="2024-04-24T15:35:12.739" v="1026" actId="14100"/>
          <ac:picMkLst>
            <pc:docMk/>
            <pc:sldMk cId="209374332" sldId="3049"/>
            <ac:picMk id="2" creationId="{19DB56E9-2857-4AE5-320A-ADD453521724}"/>
          </ac:picMkLst>
        </pc:picChg>
        <pc:picChg chg="mod modCrop">
          <ac:chgData name="Ana Carvalho Goncalves (PT)" userId="7b776058-5220-4e46-894f-d11198c1f72c" providerId="ADAL" clId="{7C61DC5E-A65E-4AFC-A8B6-CF3E55066DCC}" dt="2024-04-24T15:35:56.720" v="1066" actId="732"/>
          <ac:picMkLst>
            <pc:docMk/>
            <pc:sldMk cId="209374332" sldId="3049"/>
            <ac:picMk id="3" creationId="{480088CD-D711-66D9-43D3-54036E9A6EE9}"/>
          </ac:picMkLst>
        </pc:picChg>
        <pc:picChg chg="mod">
          <ac:chgData name="Ana Carvalho Goncalves (PT)" userId="7b776058-5220-4e46-894f-d11198c1f72c" providerId="ADAL" clId="{7C61DC5E-A65E-4AFC-A8B6-CF3E55066DCC}" dt="2024-04-24T15:36:06.139" v="1068" actId="14100"/>
          <ac:picMkLst>
            <pc:docMk/>
            <pc:sldMk cId="209374332" sldId="3049"/>
            <ac:picMk id="5" creationId="{0A016236-CE6E-BAAC-D5B7-21ED26E9FA73}"/>
          </ac:picMkLst>
        </pc:picChg>
      </pc:sldChg>
      <pc:sldChg chg="modSp mod">
        <pc:chgData name="Ana Carvalho Goncalves (PT)" userId="7b776058-5220-4e46-894f-d11198c1f72c" providerId="ADAL" clId="{7C61DC5E-A65E-4AFC-A8B6-CF3E55066DCC}" dt="2024-04-24T15:23:51.516" v="641" actId="1076"/>
        <pc:sldMkLst>
          <pc:docMk/>
          <pc:sldMk cId="1390622504" sldId="3051"/>
        </pc:sldMkLst>
        <pc:spChg chg="mod">
          <ac:chgData name="Ana Carvalho Goncalves (PT)" userId="7b776058-5220-4e46-894f-d11198c1f72c" providerId="ADAL" clId="{7C61DC5E-A65E-4AFC-A8B6-CF3E55066DCC}" dt="2024-04-24T15:23:39.292" v="639" actId="1037"/>
          <ac:spMkLst>
            <pc:docMk/>
            <pc:sldMk cId="1390622504" sldId="3051"/>
            <ac:spMk id="27" creationId="{E3A21459-04E3-4146-BD08-A53329A9CDE0}"/>
          </ac:spMkLst>
        </pc:spChg>
        <pc:grpChg chg="mod">
          <ac:chgData name="Ana Carvalho Goncalves (PT)" userId="7b776058-5220-4e46-894f-d11198c1f72c" providerId="ADAL" clId="{7C61DC5E-A65E-4AFC-A8B6-CF3E55066DCC}" dt="2024-04-24T15:23:51.516" v="641" actId="1076"/>
          <ac:grpSpMkLst>
            <pc:docMk/>
            <pc:sldMk cId="1390622504" sldId="3051"/>
            <ac:grpSpMk id="38" creationId="{821514F9-8AFC-F85B-D4FE-0E72837D6492}"/>
          </ac:grpSpMkLst>
        </pc:grpChg>
      </pc:sldChg>
      <pc:sldChg chg="modSp mod">
        <pc:chgData name="Ana Carvalho Goncalves (PT)" userId="7b776058-5220-4e46-894f-d11198c1f72c" providerId="ADAL" clId="{7C61DC5E-A65E-4AFC-A8B6-CF3E55066DCC}" dt="2024-04-24T15:34:58.080" v="1023" actId="13926"/>
        <pc:sldMkLst>
          <pc:docMk/>
          <pc:sldMk cId="4191810409" sldId="3053"/>
        </pc:sldMkLst>
        <pc:spChg chg="mod">
          <ac:chgData name="Ana Carvalho Goncalves (PT)" userId="7b776058-5220-4e46-894f-d11198c1f72c" providerId="ADAL" clId="{7C61DC5E-A65E-4AFC-A8B6-CF3E55066DCC}" dt="2024-04-24T15:34:58.080" v="1023" actId="13926"/>
          <ac:spMkLst>
            <pc:docMk/>
            <pc:sldMk cId="4191810409" sldId="3053"/>
            <ac:spMk id="2" creationId="{2C2C6FDC-B30E-8E3B-218E-CD029278C467}"/>
          </ac:spMkLst>
        </pc:spChg>
        <pc:spChg chg="mod">
          <ac:chgData name="Ana Carvalho Goncalves (PT)" userId="7b776058-5220-4e46-894f-d11198c1f72c" providerId="ADAL" clId="{7C61DC5E-A65E-4AFC-A8B6-CF3E55066DCC}" dt="2024-04-24T15:33:53.506" v="1002" actId="1037"/>
          <ac:spMkLst>
            <pc:docMk/>
            <pc:sldMk cId="4191810409" sldId="3053"/>
            <ac:spMk id="4" creationId="{CC12C69C-90F5-4174-2BC3-E955E20BDBC1}"/>
          </ac:spMkLst>
        </pc:spChg>
        <pc:spChg chg="mod">
          <ac:chgData name="Ana Carvalho Goncalves (PT)" userId="7b776058-5220-4e46-894f-d11198c1f72c" providerId="ADAL" clId="{7C61DC5E-A65E-4AFC-A8B6-CF3E55066DCC}" dt="2024-04-24T15:34:28.075" v="1022" actId="1076"/>
          <ac:spMkLst>
            <pc:docMk/>
            <pc:sldMk cId="4191810409" sldId="3053"/>
            <ac:spMk id="5" creationId="{BE6B8289-4C33-62A3-459B-742F49B4D7D3}"/>
          </ac:spMkLst>
        </pc:spChg>
        <pc:spChg chg="mod">
          <ac:chgData name="Ana Carvalho Goncalves (PT)" userId="7b776058-5220-4e46-894f-d11198c1f72c" providerId="ADAL" clId="{7C61DC5E-A65E-4AFC-A8B6-CF3E55066DCC}" dt="2024-04-24T15:33:53.506" v="1002" actId="1037"/>
          <ac:spMkLst>
            <pc:docMk/>
            <pc:sldMk cId="4191810409" sldId="3053"/>
            <ac:spMk id="8" creationId="{E090C53E-A288-DD74-31A2-46CA163DE033}"/>
          </ac:spMkLst>
        </pc:spChg>
        <pc:spChg chg="mod">
          <ac:chgData name="Ana Carvalho Goncalves (PT)" userId="7b776058-5220-4e46-894f-d11198c1f72c" providerId="ADAL" clId="{7C61DC5E-A65E-4AFC-A8B6-CF3E55066DCC}" dt="2024-04-24T15:34:14.008" v="1020" actId="1035"/>
          <ac:spMkLst>
            <pc:docMk/>
            <pc:sldMk cId="4191810409" sldId="3053"/>
            <ac:spMk id="10" creationId="{D7907E3D-672D-FE3B-A400-5AED5051425D}"/>
          </ac:spMkLst>
        </pc:spChg>
        <pc:picChg chg="mod">
          <ac:chgData name="Ana Carvalho Goncalves (PT)" userId="7b776058-5220-4e46-894f-d11198c1f72c" providerId="ADAL" clId="{7C61DC5E-A65E-4AFC-A8B6-CF3E55066DCC}" dt="2024-04-24T15:32:49.371" v="980" actId="14100"/>
          <ac:picMkLst>
            <pc:docMk/>
            <pc:sldMk cId="4191810409" sldId="3053"/>
            <ac:picMk id="3" creationId="{4D37561E-DB0C-25FE-0E25-C33665F1004E}"/>
          </ac:picMkLst>
        </pc:picChg>
        <pc:picChg chg="mod">
          <ac:chgData name="Ana Carvalho Goncalves (PT)" userId="7b776058-5220-4e46-894f-d11198c1f72c" providerId="ADAL" clId="{7C61DC5E-A65E-4AFC-A8B6-CF3E55066DCC}" dt="2024-04-24T15:33:25.928" v="990" actId="14100"/>
          <ac:picMkLst>
            <pc:docMk/>
            <pc:sldMk cId="4191810409" sldId="3053"/>
            <ac:picMk id="9" creationId="{DA91FB4F-BDAA-4693-DDC4-0288F0E0449A}"/>
          </ac:picMkLst>
        </pc:picChg>
      </pc:sldChg>
      <pc:sldChg chg="modSp mod">
        <pc:chgData name="Ana Carvalho Goncalves (PT)" userId="7b776058-5220-4e46-894f-d11198c1f72c" providerId="ADAL" clId="{7C61DC5E-A65E-4AFC-A8B6-CF3E55066DCC}" dt="2024-04-24T15:29:54.003" v="855" actId="1076"/>
        <pc:sldMkLst>
          <pc:docMk/>
          <pc:sldMk cId="1637402208" sldId="3057"/>
        </pc:sldMkLst>
        <pc:spChg chg="mod">
          <ac:chgData name="Ana Carvalho Goncalves (PT)" userId="7b776058-5220-4e46-894f-d11198c1f72c" providerId="ADAL" clId="{7C61DC5E-A65E-4AFC-A8B6-CF3E55066DCC}" dt="2024-04-24T15:27:49.681" v="801" actId="14100"/>
          <ac:spMkLst>
            <pc:docMk/>
            <pc:sldMk cId="1637402208" sldId="3057"/>
            <ac:spMk id="2" creationId="{1BC57A24-F7F5-CFB4-D6A8-0FB68AF79615}"/>
          </ac:spMkLst>
        </pc:spChg>
        <pc:spChg chg="mod">
          <ac:chgData name="Ana Carvalho Goncalves (PT)" userId="7b776058-5220-4e46-894f-d11198c1f72c" providerId="ADAL" clId="{7C61DC5E-A65E-4AFC-A8B6-CF3E55066DCC}" dt="2024-04-24T15:29:05.172" v="831" actId="1076"/>
          <ac:spMkLst>
            <pc:docMk/>
            <pc:sldMk cId="1637402208" sldId="3057"/>
            <ac:spMk id="6" creationId="{9FD27F03-974F-8FD8-C4F5-419DBE9049CD}"/>
          </ac:spMkLst>
        </pc:spChg>
        <pc:spChg chg="mod">
          <ac:chgData name="Ana Carvalho Goncalves (PT)" userId="7b776058-5220-4e46-894f-d11198c1f72c" providerId="ADAL" clId="{7C61DC5E-A65E-4AFC-A8B6-CF3E55066DCC}" dt="2024-04-24T15:29:34.413" v="850" actId="1076"/>
          <ac:spMkLst>
            <pc:docMk/>
            <pc:sldMk cId="1637402208" sldId="3057"/>
            <ac:spMk id="50" creationId="{563E23F4-FB3E-8846-9752-A976CB9DDEC8}"/>
          </ac:spMkLst>
        </pc:spChg>
        <pc:spChg chg="mod">
          <ac:chgData name="Ana Carvalho Goncalves (PT)" userId="7b776058-5220-4e46-894f-d11198c1f72c" providerId="ADAL" clId="{7C61DC5E-A65E-4AFC-A8B6-CF3E55066DCC}" dt="2024-04-24T15:29:40.731" v="852" actId="14100"/>
          <ac:spMkLst>
            <pc:docMk/>
            <pc:sldMk cId="1637402208" sldId="3057"/>
            <ac:spMk id="58" creationId="{37320229-A5EF-4942-B221-B836B396A448}"/>
          </ac:spMkLst>
        </pc:spChg>
        <pc:picChg chg="mod">
          <ac:chgData name="Ana Carvalho Goncalves (PT)" userId="7b776058-5220-4e46-894f-d11198c1f72c" providerId="ADAL" clId="{7C61DC5E-A65E-4AFC-A8B6-CF3E55066DCC}" dt="2024-04-24T15:28:01.403" v="811" actId="1035"/>
          <ac:picMkLst>
            <pc:docMk/>
            <pc:sldMk cId="1637402208" sldId="3057"/>
            <ac:picMk id="3" creationId="{72A9046B-8EE3-2A93-DE39-43499E5FC548}"/>
          </ac:picMkLst>
        </pc:picChg>
        <pc:picChg chg="mod">
          <ac:chgData name="Ana Carvalho Goncalves (PT)" userId="7b776058-5220-4e46-894f-d11198c1f72c" providerId="ADAL" clId="{7C61DC5E-A65E-4AFC-A8B6-CF3E55066DCC}" dt="2024-04-24T15:29:54.003" v="855" actId="1076"/>
          <ac:picMkLst>
            <pc:docMk/>
            <pc:sldMk cId="1637402208" sldId="3057"/>
            <ac:picMk id="4" creationId="{4A6BC2F0-182F-380C-E415-054DD1356079}"/>
          </ac:picMkLst>
        </pc:picChg>
        <pc:picChg chg="mod modCrop">
          <ac:chgData name="Ana Carvalho Goncalves (PT)" userId="7b776058-5220-4e46-894f-d11198c1f72c" providerId="ADAL" clId="{7C61DC5E-A65E-4AFC-A8B6-CF3E55066DCC}" dt="2024-04-24T15:29:26.371" v="849" actId="1035"/>
          <ac:picMkLst>
            <pc:docMk/>
            <pc:sldMk cId="1637402208" sldId="3057"/>
            <ac:picMk id="5" creationId="{AAF29C30-FD74-EC85-0AF0-912005904A7A}"/>
          </ac:picMkLst>
        </pc:picChg>
      </pc:sldChg>
      <pc:sldChg chg="addSp delSp modSp mod">
        <pc:chgData name="Ana Carvalho Goncalves (PT)" userId="7b776058-5220-4e46-894f-d11198c1f72c" providerId="ADAL" clId="{7C61DC5E-A65E-4AFC-A8B6-CF3E55066DCC}" dt="2024-04-24T15:48:07.726" v="1276" actId="1038"/>
        <pc:sldMkLst>
          <pc:docMk/>
          <pc:sldMk cId="3018330978" sldId="3059"/>
        </pc:sldMkLst>
        <pc:spChg chg="mod">
          <ac:chgData name="Ana Carvalho Goncalves (PT)" userId="7b776058-5220-4e46-894f-d11198c1f72c" providerId="ADAL" clId="{7C61DC5E-A65E-4AFC-A8B6-CF3E55066DCC}" dt="2024-04-24T15:42:41.567" v="1166" actId="14100"/>
          <ac:spMkLst>
            <pc:docMk/>
            <pc:sldMk cId="3018330978" sldId="3059"/>
            <ac:spMk id="2" creationId="{004F04F7-72A0-67E1-0492-EA0E4CDF2D53}"/>
          </ac:spMkLst>
        </pc:spChg>
        <pc:spChg chg="mod">
          <ac:chgData name="Ana Carvalho Goncalves (PT)" userId="7b776058-5220-4e46-894f-d11198c1f72c" providerId="ADAL" clId="{7C61DC5E-A65E-4AFC-A8B6-CF3E55066DCC}" dt="2024-04-24T15:47:34.818" v="1254" actId="14100"/>
          <ac:spMkLst>
            <pc:docMk/>
            <pc:sldMk cId="3018330978" sldId="3059"/>
            <ac:spMk id="50" creationId="{563E23F4-FB3E-8846-9752-A976CB9DDEC8}"/>
          </ac:spMkLst>
        </pc:spChg>
        <pc:spChg chg="mod topLvl">
          <ac:chgData name="Ana Carvalho Goncalves (PT)" userId="7b776058-5220-4e46-894f-d11198c1f72c" providerId="ADAL" clId="{7C61DC5E-A65E-4AFC-A8B6-CF3E55066DCC}" dt="2024-04-24T15:44:09.757" v="1195" actId="165"/>
          <ac:spMkLst>
            <pc:docMk/>
            <pc:sldMk cId="3018330978" sldId="3059"/>
            <ac:spMk id="52" creationId="{53FC4177-2465-8B4D-95E5-B4B90E53A768}"/>
          </ac:spMkLst>
        </pc:spChg>
        <pc:spChg chg="mod">
          <ac:chgData name="Ana Carvalho Goncalves (PT)" userId="7b776058-5220-4e46-894f-d11198c1f72c" providerId="ADAL" clId="{7C61DC5E-A65E-4AFC-A8B6-CF3E55066DCC}" dt="2024-04-24T15:48:07.726" v="1276" actId="1038"/>
          <ac:spMkLst>
            <pc:docMk/>
            <pc:sldMk cId="3018330978" sldId="3059"/>
            <ac:spMk id="58" creationId="{37320229-A5EF-4942-B221-B836B396A448}"/>
          </ac:spMkLst>
        </pc:spChg>
        <pc:spChg chg="mod">
          <ac:chgData name="Ana Carvalho Goncalves (PT)" userId="7b776058-5220-4e46-894f-d11198c1f72c" providerId="ADAL" clId="{7C61DC5E-A65E-4AFC-A8B6-CF3E55066DCC}" dt="2024-04-24T15:47:38.574" v="1255" actId="14100"/>
          <ac:spMkLst>
            <pc:docMk/>
            <pc:sldMk cId="3018330978" sldId="3059"/>
            <ac:spMk id="128" creationId="{F810A9F2-1ABD-291A-54FC-0AF7A708D87D}"/>
          </ac:spMkLst>
        </pc:spChg>
        <pc:spChg chg="mod">
          <ac:chgData name="Ana Carvalho Goncalves (PT)" userId="7b776058-5220-4e46-894f-d11198c1f72c" providerId="ADAL" clId="{7C61DC5E-A65E-4AFC-A8B6-CF3E55066DCC}" dt="2024-04-24T15:48:07.726" v="1276" actId="1038"/>
          <ac:spMkLst>
            <pc:docMk/>
            <pc:sldMk cId="3018330978" sldId="3059"/>
            <ac:spMk id="129" creationId="{FBBFA296-4B58-1976-1219-DAEB8EBD975E}"/>
          </ac:spMkLst>
        </pc:spChg>
        <pc:grpChg chg="add mod">
          <ac:chgData name="Ana Carvalho Goncalves (PT)" userId="7b776058-5220-4e46-894f-d11198c1f72c" providerId="ADAL" clId="{7C61DC5E-A65E-4AFC-A8B6-CF3E55066DCC}" dt="2024-04-24T15:47:07.238" v="1248" actId="164"/>
          <ac:grpSpMkLst>
            <pc:docMk/>
            <pc:sldMk cId="3018330978" sldId="3059"/>
            <ac:grpSpMk id="4" creationId="{EA79AF38-64ED-498B-B644-63B04DAD61F6}"/>
          </ac:grpSpMkLst>
        </pc:grpChg>
        <pc:grpChg chg="del mod topLvl">
          <ac:chgData name="Ana Carvalho Goncalves (PT)" userId="7b776058-5220-4e46-894f-d11198c1f72c" providerId="ADAL" clId="{7C61DC5E-A65E-4AFC-A8B6-CF3E55066DCC}" dt="2024-04-24T15:45:53.665" v="1224" actId="165"/>
          <ac:grpSpMkLst>
            <pc:docMk/>
            <pc:sldMk cId="3018330978" sldId="3059"/>
            <ac:grpSpMk id="34" creationId="{A864B36F-955D-8C9A-4D80-661CC90BA9F9}"/>
          </ac:grpSpMkLst>
        </pc:grpChg>
        <pc:grpChg chg="del mod topLvl">
          <ac:chgData name="Ana Carvalho Goncalves (PT)" userId="7b776058-5220-4e46-894f-d11198c1f72c" providerId="ADAL" clId="{7C61DC5E-A65E-4AFC-A8B6-CF3E55066DCC}" dt="2024-04-24T15:45:53.665" v="1224" actId="165"/>
          <ac:grpSpMkLst>
            <pc:docMk/>
            <pc:sldMk cId="3018330978" sldId="3059"/>
            <ac:grpSpMk id="39" creationId="{F2395015-37B9-0197-8339-772969CFDFD5}"/>
          </ac:grpSpMkLst>
        </pc:grpChg>
        <pc:grpChg chg="del mod topLvl">
          <ac:chgData name="Ana Carvalho Goncalves (PT)" userId="7b776058-5220-4e46-894f-d11198c1f72c" providerId="ADAL" clId="{7C61DC5E-A65E-4AFC-A8B6-CF3E55066DCC}" dt="2024-04-24T15:45:50.310" v="1223" actId="165"/>
          <ac:grpSpMkLst>
            <pc:docMk/>
            <pc:sldMk cId="3018330978" sldId="3059"/>
            <ac:grpSpMk id="44" creationId="{87EAB243-07D6-AB8C-7021-82E7A4886FB4}"/>
          </ac:grpSpMkLst>
        </pc:grpChg>
        <pc:grpChg chg="del mod topLvl">
          <ac:chgData name="Ana Carvalho Goncalves (PT)" userId="7b776058-5220-4e46-894f-d11198c1f72c" providerId="ADAL" clId="{7C61DC5E-A65E-4AFC-A8B6-CF3E55066DCC}" dt="2024-04-24T15:45:06.723" v="1210" actId="165"/>
          <ac:grpSpMkLst>
            <pc:docMk/>
            <pc:sldMk cId="3018330978" sldId="3059"/>
            <ac:grpSpMk id="46" creationId="{FA6CFB3E-639A-4243-23D8-EC1A84D1EDF6}"/>
          </ac:grpSpMkLst>
        </pc:grpChg>
        <pc:grpChg chg="del mod topLvl">
          <ac:chgData name="Ana Carvalho Goncalves (PT)" userId="7b776058-5220-4e46-894f-d11198c1f72c" providerId="ADAL" clId="{7C61DC5E-A65E-4AFC-A8B6-CF3E55066DCC}" dt="2024-04-24T15:45:12.503" v="1212" actId="165"/>
          <ac:grpSpMkLst>
            <pc:docMk/>
            <pc:sldMk cId="3018330978" sldId="3059"/>
            <ac:grpSpMk id="47" creationId="{30ECED4F-0BE0-64A8-2B90-5AB24F9A47E9}"/>
          </ac:grpSpMkLst>
        </pc:grpChg>
        <pc:grpChg chg="del mod topLvl">
          <ac:chgData name="Ana Carvalho Goncalves (PT)" userId="7b776058-5220-4e46-894f-d11198c1f72c" providerId="ADAL" clId="{7C61DC5E-A65E-4AFC-A8B6-CF3E55066DCC}" dt="2024-04-24T15:46:26.609" v="1234" actId="165"/>
          <ac:grpSpMkLst>
            <pc:docMk/>
            <pc:sldMk cId="3018330978" sldId="3059"/>
            <ac:grpSpMk id="48" creationId="{E41CA673-DB76-3B20-F8B6-32BC945E1F37}"/>
          </ac:grpSpMkLst>
        </pc:grpChg>
        <pc:grpChg chg="del mod topLvl">
          <ac:chgData name="Ana Carvalho Goncalves (PT)" userId="7b776058-5220-4e46-894f-d11198c1f72c" providerId="ADAL" clId="{7C61DC5E-A65E-4AFC-A8B6-CF3E55066DCC}" dt="2024-04-24T15:46:30.893" v="1235" actId="165"/>
          <ac:grpSpMkLst>
            <pc:docMk/>
            <pc:sldMk cId="3018330978" sldId="3059"/>
            <ac:grpSpMk id="51" creationId="{AFAF2274-6C10-AF62-ECF4-6A9D3AFE8173}"/>
          </ac:grpSpMkLst>
        </pc:grpChg>
        <pc:grpChg chg="del mod topLvl">
          <ac:chgData name="Ana Carvalho Goncalves (PT)" userId="7b776058-5220-4e46-894f-d11198c1f72c" providerId="ADAL" clId="{7C61DC5E-A65E-4AFC-A8B6-CF3E55066DCC}" dt="2024-04-24T15:46:30.893" v="1235" actId="165"/>
          <ac:grpSpMkLst>
            <pc:docMk/>
            <pc:sldMk cId="3018330978" sldId="3059"/>
            <ac:grpSpMk id="53" creationId="{75D19A1F-8774-D1F2-5E1B-10CF9273E208}"/>
          </ac:grpSpMkLst>
        </pc:grpChg>
        <pc:grpChg chg="del mod topLvl">
          <ac:chgData name="Ana Carvalho Goncalves (PT)" userId="7b776058-5220-4e46-894f-d11198c1f72c" providerId="ADAL" clId="{7C61DC5E-A65E-4AFC-A8B6-CF3E55066DCC}" dt="2024-04-24T15:44:22.777" v="1197" actId="165"/>
          <ac:grpSpMkLst>
            <pc:docMk/>
            <pc:sldMk cId="3018330978" sldId="3059"/>
            <ac:grpSpMk id="63" creationId="{B386001A-7896-9BC8-5D9E-129733835872}"/>
          </ac:grpSpMkLst>
        </pc:grpChg>
        <pc:grpChg chg="del mod topLvl">
          <ac:chgData name="Ana Carvalho Goncalves (PT)" userId="7b776058-5220-4e46-894f-d11198c1f72c" providerId="ADAL" clId="{7C61DC5E-A65E-4AFC-A8B6-CF3E55066DCC}" dt="2024-04-24T15:44:31.981" v="1199" actId="165"/>
          <ac:grpSpMkLst>
            <pc:docMk/>
            <pc:sldMk cId="3018330978" sldId="3059"/>
            <ac:grpSpMk id="64" creationId="{50C7F15D-5B28-FEE1-4359-AE06DDB83E92}"/>
          </ac:grpSpMkLst>
        </pc:grpChg>
        <pc:grpChg chg="del mod topLvl">
          <ac:chgData name="Ana Carvalho Goncalves (PT)" userId="7b776058-5220-4e46-894f-d11198c1f72c" providerId="ADAL" clId="{7C61DC5E-A65E-4AFC-A8B6-CF3E55066DCC}" dt="2024-04-24T15:46:40.910" v="1239" actId="165"/>
          <ac:grpSpMkLst>
            <pc:docMk/>
            <pc:sldMk cId="3018330978" sldId="3059"/>
            <ac:grpSpMk id="66" creationId="{070824B7-7D4A-DE88-D214-9FB9C6AA671A}"/>
          </ac:grpSpMkLst>
        </pc:grpChg>
        <pc:grpChg chg="del mod topLvl">
          <ac:chgData name="Ana Carvalho Goncalves (PT)" userId="7b776058-5220-4e46-894f-d11198c1f72c" providerId="ADAL" clId="{7C61DC5E-A65E-4AFC-A8B6-CF3E55066DCC}" dt="2024-04-24T15:46:47.243" v="1241" actId="165"/>
          <ac:grpSpMkLst>
            <pc:docMk/>
            <pc:sldMk cId="3018330978" sldId="3059"/>
            <ac:grpSpMk id="67" creationId="{12937CD3-AE62-0F3A-24EB-98D0406809BE}"/>
          </ac:grpSpMkLst>
        </pc:grpChg>
        <pc:grpChg chg="del mod topLvl">
          <ac:chgData name="Ana Carvalho Goncalves (PT)" userId="7b776058-5220-4e46-894f-d11198c1f72c" providerId="ADAL" clId="{7C61DC5E-A65E-4AFC-A8B6-CF3E55066DCC}" dt="2024-04-24T15:44:15.394" v="1196" actId="165"/>
          <ac:grpSpMkLst>
            <pc:docMk/>
            <pc:sldMk cId="3018330978" sldId="3059"/>
            <ac:grpSpMk id="76" creationId="{F8ACBD94-5061-0E6F-B801-C2AE0BA709CF}"/>
          </ac:grpSpMkLst>
        </pc:grpChg>
        <pc:grpChg chg="del mod topLvl">
          <ac:chgData name="Ana Carvalho Goncalves (PT)" userId="7b776058-5220-4e46-894f-d11198c1f72c" providerId="ADAL" clId="{7C61DC5E-A65E-4AFC-A8B6-CF3E55066DCC}" dt="2024-04-24T15:44:36.451" v="1200" actId="165"/>
          <ac:grpSpMkLst>
            <pc:docMk/>
            <pc:sldMk cId="3018330978" sldId="3059"/>
            <ac:grpSpMk id="77" creationId="{88FF19CD-C8F1-E2AA-BC7E-A8347D7B5C3F}"/>
          </ac:grpSpMkLst>
        </pc:grpChg>
        <pc:grpChg chg="del mod topLvl">
          <ac:chgData name="Ana Carvalho Goncalves (PT)" userId="7b776058-5220-4e46-894f-d11198c1f72c" providerId="ADAL" clId="{7C61DC5E-A65E-4AFC-A8B6-CF3E55066DCC}" dt="2024-04-24T15:46:58.132" v="1246" actId="165"/>
          <ac:grpSpMkLst>
            <pc:docMk/>
            <pc:sldMk cId="3018330978" sldId="3059"/>
            <ac:grpSpMk id="79" creationId="{0FE95A71-EADE-72B8-CB56-F1CDE2DEF186}"/>
          </ac:grpSpMkLst>
        </pc:grpChg>
        <pc:grpChg chg="del mod topLvl">
          <ac:chgData name="Ana Carvalho Goncalves (PT)" userId="7b776058-5220-4e46-894f-d11198c1f72c" providerId="ADAL" clId="{7C61DC5E-A65E-4AFC-A8B6-CF3E55066DCC}" dt="2024-04-24T15:46:52.660" v="1244" actId="165"/>
          <ac:grpSpMkLst>
            <pc:docMk/>
            <pc:sldMk cId="3018330978" sldId="3059"/>
            <ac:grpSpMk id="80" creationId="{2D4BCE23-CE7F-8251-0085-115FDB2BB79C}"/>
          </ac:grpSpMkLst>
        </pc:grpChg>
        <pc:grpChg chg="del mod topLvl">
          <ac:chgData name="Ana Carvalho Goncalves (PT)" userId="7b776058-5220-4e46-894f-d11198c1f72c" providerId="ADAL" clId="{7C61DC5E-A65E-4AFC-A8B6-CF3E55066DCC}" dt="2024-04-24T15:44:58.502" v="1207" actId="165"/>
          <ac:grpSpMkLst>
            <pc:docMk/>
            <pc:sldMk cId="3018330978" sldId="3059"/>
            <ac:grpSpMk id="89" creationId="{A04A4527-511A-BB6E-A2C7-675A1E26BAD0}"/>
          </ac:grpSpMkLst>
        </pc:grpChg>
        <pc:grpChg chg="del mod topLvl">
          <ac:chgData name="Ana Carvalho Goncalves (PT)" userId="7b776058-5220-4e46-894f-d11198c1f72c" providerId="ADAL" clId="{7C61DC5E-A65E-4AFC-A8B6-CF3E55066DCC}" dt="2024-04-24T15:45:41.107" v="1220" actId="165"/>
          <ac:grpSpMkLst>
            <pc:docMk/>
            <pc:sldMk cId="3018330978" sldId="3059"/>
            <ac:grpSpMk id="90" creationId="{5E9C2577-411C-D50C-42CF-E0CED752D4FA}"/>
          </ac:grpSpMkLst>
        </pc:grpChg>
        <pc:grpChg chg="del mod topLvl">
          <ac:chgData name="Ana Carvalho Goncalves (PT)" userId="7b776058-5220-4e46-894f-d11198c1f72c" providerId="ADAL" clId="{7C61DC5E-A65E-4AFC-A8B6-CF3E55066DCC}" dt="2024-04-24T15:46:08.578" v="1228" actId="165"/>
          <ac:grpSpMkLst>
            <pc:docMk/>
            <pc:sldMk cId="3018330978" sldId="3059"/>
            <ac:grpSpMk id="92" creationId="{2A8B26AA-7E10-D67A-E500-2F743054CBC1}"/>
          </ac:grpSpMkLst>
        </pc:grpChg>
        <pc:grpChg chg="del mod topLvl">
          <ac:chgData name="Ana Carvalho Goncalves (PT)" userId="7b776058-5220-4e46-894f-d11198c1f72c" providerId="ADAL" clId="{7C61DC5E-A65E-4AFC-A8B6-CF3E55066DCC}" dt="2024-04-24T15:46:16.026" v="1231" actId="165"/>
          <ac:grpSpMkLst>
            <pc:docMk/>
            <pc:sldMk cId="3018330978" sldId="3059"/>
            <ac:grpSpMk id="93" creationId="{B715A158-2344-BA90-6970-932CADA0B022}"/>
          </ac:grpSpMkLst>
        </pc:grpChg>
        <pc:grpChg chg="del mod topLvl">
          <ac:chgData name="Ana Carvalho Goncalves (PT)" userId="7b776058-5220-4e46-894f-d11198c1f72c" providerId="ADAL" clId="{7C61DC5E-A65E-4AFC-A8B6-CF3E55066DCC}" dt="2024-04-24T15:44:39.981" v="1201" actId="165"/>
          <ac:grpSpMkLst>
            <pc:docMk/>
            <pc:sldMk cId="3018330978" sldId="3059"/>
            <ac:grpSpMk id="102" creationId="{3F843D7F-063B-6D23-B80E-4B8B89DECA31}"/>
          </ac:grpSpMkLst>
        </pc:grpChg>
        <pc:grpChg chg="del mod topLvl">
          <ac:chgData name="Ana Carvalho Goncalves (PT)" userId="7b776058-5220-4e46-894f-d11198c1f72c" providerId="ADAL" clId="{7C61DC5E-A65E-4AFC-A8B6-CF3E55066DCC}" dt="2024-04-24T15:45:19.897" v="1214" actId="165"/>
          <ac:grpSpMkLst>
            <pc:docMk/>
            <pc:sldMk cId="3018330978" sldId="3059"/>
            <ac:grpSpMk id="103" creationId="{B03FA94B-2E39-E4F4-2517-0338AA26BC40}"/>
          </ac:grpSpMkLst>
        </pc:grpChg>
        <pc:grpChg chg="del mod topLvl">
          <ac:chgData name="Ana Carvalho Goncalves (PT)" userId="7b776058-5220-4e46-894f-d11198c1f72c" providerId="ADAL" clId="{7C61DC5E-A65E-4AFC-A8B6-CF3E55066DCC}" dt="2024-04-24T15:45:27.078" v="1215" actId="165"/>
          <ac:grpSpMkLst>
            <pc:docMk/>
            <pc:sldMk cId="3018330978" sldId="3059"/>
            <ac:grpSpMk id="105" creationId="{CC56B010-F1AB-6212-F901-EEDE2C4A05D6}"/>
          </ac:grpSpMkLst>
        </pc:grpChg>
        <pc:grpChg chg="del mod topLvl">
          <ac:chgData name="Ana Carvalho Goncalves (PT)" userId="7b776058-5220-4e46-894f-d11198c1f72c" providerId="ADAL" clId="{7C61DC5E-A65E-4AFC-A8B6-CF3E55066DCC}" dt="2024-04-24T15:45:27.078" v="1215" actId="165"/>
          <ac:grpSpMkLst>
            <pc:docMk/>
            <pc:sldMk cId="3018330978" sldId="3059"/>
            <ac:grpSpMk id="106" creationId="{357B63BC-7EB4-6F09-E667-3B98BEB76C6A}"/>
          </ac:grpSpMkLst>
        </pc:grpChg>
        <pc:grpChg chg="del mod topLvl">
          <ac:chgData name="Ana Carvalho Goncalves (PT)" userId="7b776058-5220-4e46-894f-d11198c1f72c" providerId="ADAL" clId="{7C61DC5E-A65E-4AFC-A8B6-CF3E55066DCC}" dt="2024-04-24T15:44:43.065" v="1202" actId="165"/>
          <ac:grpSpMkLst>
            <pc:docMk/>
            <pc:sldMk cId="3018330978" sldId="3059"/>
            <ac:grpSpMk id="115" creationId="{4267A5C8-9CDC-6F31-3735-FDF50FCE21A2}"/>
          </ac:grpSpMkLst>
        </pc:grpChg>
        <pc:grpChg chg="del mod topLvl">
          <ac:chgData name="Ana Carvalho Goncalves (PT)" userId="7b776058-5220-4e46-894f-d11198c1f72c" providerId="ADAL" clId="{7C61DC5E-A65E-4AFC-A8B6-CF3E55066DCC}" dt="2024-04-24T15:45:37.517" v="1219" actId="165"/>
          <ac:grpSpMkLst>
            <pc:docMk/>
            <pc:sldMk cId="3018330978" sldId="3059"/>
            <ac:grpSpMk id="116" creationId="{AD06DC0C-D9C5-3B87-62A0-DAE67B3F183B}"/>
          </ac:grpSpMkLst>
        </pc:grpChg>
        <pc:grpChg chg="del mod topLvl">
          <ac:chgData name="Ana Carvalho Goncalves (PT)" userId="7b776058-5220-4e46-894f-d11198c1f72c" providerId="ADAL" clId="{7C61DC5E-A65E-4AFC-A8B6-CF3E55066DCC}" dt="2024-04-24T15:45:44.353" v="1221" actId="165"/>
          <ac:grpSpMkLst>
            <pc:docMk/>
            <pc:sldMk cId="3018330978" sldId="3059"/>
            <ac:grpSpMk id="118" creationId="{8EF53CA4-36A4-01BC-5042-0B4239341D3F}"/>
          </ac:grpSpMkLst>
        </pc:grpChg>
        <pc:grpChg chg="del mod topLvl">
          <ac:chgData name="Ana Carvalho Goncalves (PT)" userId="7b776058-5220-4e46-894f-d11198c1f72c" providerId="ADAL" clId="{7C61DC5E-A65E-4AFC-A8B6-CF3E55066DCC}" dt="2024-04-24T15:46:01.241" v="1226" actId="165"/>
          <ac:grpSpMkLst>
            <pc:docMk/>
            <pc:sldMk cId="3018330978" sldId="3059"/>
            <ac:grpSpMk id="119" creationId="{F6C8C23C-2260-AF3C-8402-87A96804257C}"/>
          </ac:grpSpMkLst>
        </pc:grpChg>
        <pc:grpChg chg="del mod">
          <ac:chgData name="Ana Carvalho Goncalves (PT)" userId="7b776058-5220-4e46-894f-d11198c1f72c" providerId="ADAL" clId="{7C61DC5E-A65E-4AFC-A8B6-CF3E55066DCC}" dt="2024-04-24T15:44:09.757" v="1195" actId="165"/>
          <ac:grpSpMkLst>
            <pc:docMk/>
            <pc:sldMk cId="3018330978" sldId="3059"/>
            <ac:grpSpMk id="130" creationId="{05BDD385-A1E2-90EA-4A7D-5747B87F2B8B}"/>
          </ac:grpSpMkLst>
        </pc:grpChg>
        <pc:picChg chg="mod">
          <ac:chgData name="Ana Carvalho Goncalves (PT)" userId="7b776058-5220-4e46-894f-d11198c1f72c" providerId="ADAL" clId="{7C61DC5E-A65E-4AFC-A8B6-CF3E55066DCC}" dt="2024-04-24T15:42:45.803" v="1167" actId="14100"/>
          <ac:picMkLst>
            <pc:docMk/>
            <pc:sldMk cId="3018330978" sldId="3059"/>
            <ac:picMk id="3" creationId="{F37D7CB8-F1E0-796C-43B7-07D5CCF6A0FF}"/>
          </ac:picMkLst>
        </pc:picChg>
        <pc:picChg chg="del mod topLvl">
          <ac:chgData name="Ana Carvalho Goncalves (PT)" userId="7b776058-5220-4e46-894f-d11198c1f72c" providerId="ADAL" clId="{7C61DC5E-A65E-4AFC-A8B6-CF3E55066DCC}" dt="2024-04-24T15:46:22.631" v="1233" actId="478"/>
          <ac:picMkLst>
            <pc:docMk/>
            <pc:sldMk cId="3018330978" sldId="3059"/>
            <ac:picMk id="35" creationId="{88DBA060-7B27-64CB-B20A-7D71E59FE0B4}"/>
          </ac:picMkLst>
        </pc:picChg>
        <pc:picChg chg="mod topLvl">
          <ac:chgData name="Ana Carvalho Goncalves (PT)" userId="7b776058-5220-4e46-894f-d11198c1f72c" providerId="ADAL" clId="{7C61DC5E-A65E-4AFC-A8B6-CF3E55066DCC}" dt="2024-04-24T15:47:07.238" v="1248" actId="164"/>
          <ac:picMkLst>
            <pc:docMk/>
            <pc:sldMk cId="3018330978" sldId="3059"/>
            <ac:picMk id="36" creationId="{1C03CC4E-79B3-3FA1-47D4-8EE661BF2C81}"/>
          </ac:picMkLst>
        </pc:picChg>
        <pc:picChg chg="mod topLvl">
          <ac:chgData name="Ana Carvalho Goncalves (PT)" userId="7b776058-5220-4e46-894f-d11198c1f72c" providerId="ADAL" clId="{7C61DC5E-A65E-4AFC-A8B6-CF3E55066DCC}" dt="2024-04-24T15:47:07.238" v="1248" actId="164"/>
          <ac:picMkLst>
            <pc:docMk/>
            <pc:sldMk cId="3018330978" sldId="3059"/>
            <ac:picMk id="37" creationId="{AE9604A5-F8F3-9453-5CCA-084B268C1113}"/>
          </ac:picMkLst>
        </pc:picChg>
        <pc:picChg chg="mod topLvl">
          <ac:chgData name="Ana Carvalho Goncalves (PT)" userId="7b776058-5220-4e46-894f-d11198c1f72c" providerId="ADAL" clId="{7C61DC5E-A65E-4AFC-A8B6-CF3E55066DCC}" dt="2024-04-24T15:47:07.238" v="1248" actId="164"/>
          <ac:picMkLst>
            <pc:docMk/>
            <pc:sldMk cId="3018330978" sldId="3059"/>
            <ac:picMk id="38" creationId="{A7403721-124E-28F1-EC61-EE23816D04A3}"/>
          </ac:picMkLst>
        </pc:picChg>
        <pc:picChg chg="mod topLvl">
          <ac:chgData name="Ana Carvalho Goncalves (PT)" userId="7b776058-5220-4e46-894f-d11198c1f72c" providerId="ADAL" clId="{7C61DC5E-A65E-4AFC-A8B6-CF3E55066DCC}" dt="2024-04-24T15:47:07.238" v="1248" actId="164"/>
          <ac:picMkLst>
            <pc:docMk/>
            <pc:sldMk cId="3018330978" sldId="3059"/>
            <ac:picMk id="40" creationId="{1EB5BBC6-FA90-7E79-4305-3B428AE078CD}"/>
          </ac:picMkLst>
        </pc:picChg>
        <pc:picChg chg="mod topLvl">
          <ac:chgData name="Ana Carvalho Goncalves (PT)" userId="7b776058-5220-4e46-894f-d11198c1f72c" providerId="ADAL" clId="{7C61DC5E-A65E-4AFC-A8B6-CF3E55066DCC}" dt="2024-04-24T15:47:07.238" v="1248" actId="164"/>
          <ac:picMkLst>
            <pc:docMk/>
            <pc:sldMk cId="3018330978" sldId="3059"/>
            <ac:picMk id="41" creationId="{C763224E-E7ED-3654-875B-55FA53C162EF}"/>
          </ac:picMkLst>
        </pc:picChg>
        <pc:picChg chg="mod topLvl">
          <ac:chgData name="Ana Carvalho Goncalves (PT)" userId="7b776058-5220-4e46-894f-d11198c1f72c" providerId="ADAL" clId="{7C61DC5E-A65E-4AFC-A8B6-CF3E55066DCC}" dt="2024-04-24T15:47:07.238" v="1248" actId="164"/>
          <ac:picMkLst>
            <pc:docMk/>
            <pc:sldMk cId="3018330978" sldId="3059"/>
            <ac:picMk id="42" creationId="{7FC8B52B-8AA8-F740-7E52-07C837853D3D}"/>
          </ac:picMkLst>
        </pc:picChg>
        <pc:picChg chg="del mod topLvl">
          <ac:chgData name="Ana Carvalho Goncalves (PT)" userId="7b776058-5220-4e46-894f-d11198c1f72c" providerId="ADAL" clId="{7C61DC5E-A65E-4AFC-A8B6-CF3E55066DCC}" dt="2024-04-24T15:45:55.704" v="1225" actId="478"/>
          <ac:picMkLst>
            <pc:docMk/>
            <pc:sldMk cId="3018330978" sldId="3059"/>
            <ac:picMk id="43" creationId="{993A0CC8-8E14-DCC2-AC01-1EB1BF5F6064}"/>
          </ac:picMkLst>
        </pc:picChg>
        <pc:picChg chg="del mod topLvl">
          <ac:chgData name="Ana Carvalho Goncalves (PT)" userId="7b776058-5220-4e46-894f-d11198c1f72c" providerId="ADAL" clId="{7C61DC5E-A65E-4AFC-A8B6-CF3E55066DCC}" dt="2024-04-24T15:45:08.834" v="1211" actId="478"/>
          <ac:picMkLst>
            <pc:docMk/>
            <pc:sldMk cId="3018330978" sldId="3059"/>
            <ac:picMk id="45" creationId="{89B1B13A-62F7-B0B7-B552-FA43E305B25D}"/>
          </ac:picMkLst>
        </pc:picChg>
        <pc:picChg chg="del mod topLvl">
          <ac:chgData name="Ana Carvalho Goncalves (PT)" userId="7b776058-5220-4e46-894f-d11198c1f72c" providerId="ADAL" clId="{7C61DC5E-A65E-4AFC-A8B6-CF3E55066DCC}" dt="2024-04-24T15:45:14.521" v="1213" actId="478"/>
          <ac:picMkLst>
            <pc:docMk/>
            <pc:sldMk cId="3018330978" sldId="3059"/>
            <ac:picMk id="49" creationId="{B2808908-77D0-950F-E76C-7E203AD1F005}"/>
          </ac:picMkLst>
        </pc:picChg>
        <pc:picChg chg="mod topLvl">
          <ac:chgData name="Ana Carvalho Goncalves (PT)" userId="7b776058-5220-4e46-894f-d11198c1f72c" providerId="ADAL" clId="{7C61DC5E-A65E-4AFC-A8B6-CF3E55066DCC}" dt="2024-04-24T15:47:07.238" v="1248" actId="164"/>
          <ac:picMkLst>
            <pc:docMk/>
            <pc:sldMk cId="3018330978" sldId="3059"/>
            <ac:picMk id="54" creationId="{F6BA8600-EECC-D09F-5A1B-B68198E02B9A}"/>
          </ac:picMkLst>
        </pc:picChg>
        <pc:picChg chg="mod topLvl">
          <ac:chgData name="Ana Carvalho Goncalves (PT)" userId="7b776058-5220-4e46-894f-d11198c1f72c" providerId="ADAL" clId="{7C61DC5E-A65E-4AFC-A8B6-CF3E55066DCC}" dt="2024-04-24T15:47:07.238" v="1248" actId="164"/>
          <ac:picMkLst>
            <pc:docMk/>
            <pc:sldMk cId="3018330978" sldId="3059"/>
            <ac:picMk id="55" creationId="{BC7C2C49-3EE4-25C9-9A83-020E72153384}"/>
          </ac:picMkLst>
        </pc:picChg>
        <pc:picChg chg="mod topLvl">
          <ac:chgData name="Ana Carvalho Goncalves (PT)" userId="7b776058-5220-4e46-894f-d11198c1f72c" providerId="ADAL" clId="{7C61DC5E-A65E-4AFC-A8B6-CF3E55066DCC}" dt="2024-04-24T15:47:07.238" v="1248" actId="164"/>
          <ac:picMkLst>
            <pc:docMk/>
            <pc:sldMk cId="3018330978" sldId="3059"/>
            <ac:picMk id="56" creationId="{A5DA82F0-3951-E406-5103-D61704E46994}"/>
          </ac:picMkLst>
        </pc:picChg>
        <pc:picChg chg="del mod topLvl">
          <ac:chgData name="Ana Carvalho Goncalves (PT)" userId="7b776058-5220-4e46-894f-d11198c1f72c" providerId="ADAL" clId="{7C61DC5E-A65E-4AFC-A8B6-CF3E55066DCC}" dt="2024-04-24T15:46:32.931" v="1237" actId="478"/>
          <ac:picMkLst>
            <pc:docMk/>
            <pc:sldMk cId="3018330978" sldId="3059"/>
            <ac:picMk id="57" creationId="{6F902CE0-28A7-0470-D7E9-7DAB2E5654E8}"/>
          </ac:picMkLst>
        </pc:picChg>
        <pc:picChg chg="del mod topLvl">
          <ac:chgData name="Ana Carvalho Goncalves (PT)" userId="7b776058-5220-4e46-894f-d11198c1f72c" providerId="ADAL" clId="{7C61DC5E-A65E-4AFC-A8B6-CF3E55066DCC}" dt="2024-04-24T15:46:36.063" v="1238" actId="478"/>
          <ac:picMkLst>
            <pc:docMk/>
            <pc:sldMk cId="3018330978" sldId="3059"/>
            <ac:picMk id="59" creationId="{E37DA100-CDED-02FF-4169-C11B7254F5BD}"/>
          </ac:picMkLst>
        </pc:picChg>
        <pc:picChg chg="mod topLvl">
          <ac:chgData name="Ana Carvalho Goncalves (PT)" userId="7b776058-5220-4e46-894f-d11198c1f72c" providerId="ADAL" clId="{7C61DC5E-A65E-4AFC-A8B6-CF3E55066DCC}" dt="2024-04-24T15:47:07.238" v="1248" actId="164"/>
          <ac:picMkLst>
            <pc:docMk/>
            <pc:sldMk cId="3018330978" sldId="3059"/>
            <ac:picMk id="60" creationId="{64E3C068-214E-18BE-57CE-C74B94E522B1}"/>
          </ac:picMkLst>
        </pc:picChg>
        <pc:picChg chg="mod topLvl">
          <ac:chgData name="Ana Carvalho Goncalves (PT)" userId="7b776058-5220-4e46-894f-d11198c1f72c" providerId="ADAL" clId="{7C61DC5E-A65E-4AFC-A8B6-CF3E55066DCC}" dt="2024-04-24T15:47:07.238" v="1248" actId="164"/>
          <ac:picMkLst>
            <pc:docMk/>
            <pc:sldMk cId="3018330978" sldId="3059"/>
            <ac:picMk id="61" creationId="{DD737551-FF1E-F6C5-AFC5-7A6BE41998DD}"/>
          </ac:picMkLst>
        </pc:picChg>
        <pc:picChg chg="mod topLvl">
          <ac:chgData name="Ana Carvalho Goncalves (PT)" userId="7b776058-5220-4e46-894f-d11198c1f72c" providerId="ADAL" clId="{7C61DC5E-A65E-4AFC-A8B6-CF3E55066DCC}" dt="2024-04-24T15:47:07.238" v="1248" actId="164"/>
          <ac:picMkLst>
            <pc:docMk/>
            <pc:sldMk cId="3018330978" sldId="3059"/>
            <ac:picMk id="62" creationId="{89F052D7-A9C7-1AAA-D35B-7496470E13B0}"/>
          </ac:picMkLst>
        </pc:picChg>
        <pc:picChg chg="del mod topLvl">
          <ac:chgData name="Ana Carvalho Goncalves (PT)" userId="7b776058-5220-4e46-894f-d11198c1f72c" providerId="ADAL" clId="{7C61DC5E-A65E-4AFC-A8B6-CF3E55066DCC}" dt="2024-04-24T15:44:26.607" v="1198" actId="478"/>
          <ac:picMkLst>
            <pc:docMk/>
            <pc:sldMk cId="3018330978" sldId="3059"/>
            <ac:picMk id="65" creationId="{8B9C9FFC-D026-EEF6-0A8E-422FD728C567}"/>
          </ac:picMkLst>
        </pc:picChg>
        <pc:picChg chg="mod topLvl">
          <ac:chgData name="Ana Carvalho Goncalves (PT)" userId="7b776058-5220-4e46-894f-d11198c1f72c" providerId="ADAL" clId="{7C61DC5E-A65E-4AFC-A8B6-CF3E55066DCC}" dt="2024-04-24T15:47:07.238" v="1248" actId="164"/>
          <ac:picMkLst>
            <pc:docMk/>
            <pc:sldMk cId="3018330978" sldId="3059"/>
            <ac:picMk id="68" creationId="{5CAA80F1-5933-E10A-3C6A-D53EC5180FFB}"/>
          </ac:picMkLst>
        </pc:picChg>
        <pc:picChg chg="mod topLvl">
          <ac:chgData name="Ana Carvalho Goncalves (PT)" userId="7b776058-5220-4e46-894f-d11198c1f72c" providerId="ADAL" clId="{7C61DC5E-A65E-4AFC-A8B6-CF3E55066DCC}" dt="2024-04-24T15:47:07.238" v="1248" actId="164"/>
          <ac:picMkLst>
            <pc:docMk/>
            <pc:sldMk cId="3018330978" sldId="3059"/>
            <ac:picMk id="69" creationId="{B167A1D4-4F92-4765-D9E3-B9068AB84A82}"/>
          </ac:picMkLst>
        </pc:picChg>
        <pc:picChg chg="mod topLvl">
          <ac:chgData name="Ana Carvalho Goncalves (PT)" userId="7b776058-5220-4e46-894f-d11198c1f72c" providerId="ADAL" clId="{7C61DC5E-A65E-4AFC-A8B6-CF3E55066DCC}" dt="2024-04-24T15:47:07.238" v="1248" actId="164"/>
          <ac:picMkLst>
            <pc:docMk/>
            <pc:sldMk cId="3018330978" sldId="3059"/>
            <ac:picMk id="70" creationId="{1F22888F-9EBC-CF1B-1CE4-A83C6A045841}"/>
          </ac:picMkLst>
        </pc:picChg>
        <pc:picChg chg="del mod topLvl">
          <ac:chgData name="Ana Carvalho Goncalves (PT)" userId="7b776058-5220-4e46-894f-d11198c1f72c" providerId="ADAL" clId="{7C61DC5E-A65E-4AFC-A8B6-CF3E55066DCC}" dt="2024-04-24T15:46:49.081" v="1243" actId="478"/>
          <ac:picMkLst>
            <pc:docMk/>
            <pc:sldMk cId="3018330978" sldId="3059"/>
            <ac:picMk id="71" creationId="{CFFDBB1F-A022-3FD5-4316-459E26029C97}"/>
          </ac:picMkLst>
        </pc:picChg>
        <pc:picChg chg="del mod topLvl">
          <ac:chgData name="Ana Carvalho Goncalves (PT)" userId="7b776058-5220-4e46-894f-d11198c1f72c" providerId="ADAL" clId="{7C61DC5E-A65E-4AFC-A8B6-CF3E55066DCC}" dt="2024-04-24T15:46:42.938" v="1240" actId="478"/>
          <ac:picMkLst>
            <pc:docMk/>
            <pc:sldMk cId="3018330978" sldId="3059"/>
            <ac:picMk id="72" creationId="{F2BBA468-102C-8B0C-DE3D-C3879D444F5E}"/>
          </ac:picMkLst>
        </pc:picChg>
        <pc:picChg chg="mod topLvl">
          <ac:chgData name="Ana Carvalho Goncalves (PT)" userId="7b776058-5220-4e46-894f-d11198c1f72c" providerId="ADAL" clId="{7C61DC5E-A65E-4AFC-A8B6-CF3E55066DCC}" dt="2024-04-24T15:47:07.238" v="1248" actId="164"/>
          <ac:picMkLst>
            <pc:docMk/>
            <pc:sldMk cId="3018330978" sldId="3059"/>
            <ac:picMk id="73" creationId="{03AD56B1-BB7A-ACC1-78E5-0E4CA2716BD4}"/>
          </ac:picMkLst>
        </pc:picChg>
        <pc:picChg chg="mod topLvl">
          <ac:chgData name="Ana Carvalho Goncalves (PT)" userId="7b776058-5220-4e46-894f-d11198c1f72c" providerId="ADAL" clId="{7C61DC5E-A65E-4AFC-A8B6-CF3E55066DCC}" dt="2024-04-24T15:47:07.238" v="1248" actId="164"/>
          <ac:picMkLst>
            <pc:docMk/>
            <pc:sldMk cId="3018330978" sldId="3059"/>
            <ac:picMk id="74" creationId="{29508194-F977-7246-71B3-22123C959584}"/>
          </ac:picMkLst>
        </pc:picChg>
        <pc:picChg chg="mod topLvl">
          <ac:chgData name="Ana Carvalho Goncalves (PT)" userId="7b776058-5220-4e46-894f-d11198c1f72c" providerId="ADAL" clId="{7C61DC5E-A65E-4AFC-A8B6-CF3E55066DCC}" dt="2024-04-24T15:47:07.238" v="1248" actId="164"/>
          <ac:picMkLst>
            <pc:docMk/>
            <pc:sldMk cId="3018330978" sldId="3059"/>
            <ac:picMk id="75" creationId="{5AC95027-0D5D-7A45-51F5-513928EBEB31}"/>
          </ac:picMkLst>
        </pc:picChg>
        <pc:picChg chg="del mod topLvl">
          <ac:chgData name="Ana Carvalho Goncalves (PT)" userId="7b776058-5220-4e46-894f-d11198c1f72c" providerId="ADAL" clId="{7C61DC5E-A65E-4AFC-A8B6-CF3E55066DCC}" dt="2024-04-24T15:44:26.607" v="1198" actId="478"/>
          <ac:picMkLst>
            <pc:docMk/>
            <pc:sldMk cId="3018330978" sldId="3059"/>
            <ac:picMk id="78" creationId="{D9E3F03F-C6D3-B0EE-FB2C-488B3B2BB2F8}"/>
          </ac:picMkLst>
        </pc:picChg>
        <pc:picChg chg="mod topLvl">
          <ac:chgData name="Ana Carvalho Goncalves (PT)" userId="7b776058-5220-4e46-894f-d11198c1f72c" providerId="ADAL" clId="{7C61DC5E-A65E-4AFC-A8B6-CF3E55066DCC}" dt="2024-04-24T15:47:07.238" v="1248" actId="164"/>
          <ac:picMkLst>
            <pc:docMk/>
            <pc:sldMk cId="3018330978" sldId="3059"/>
            <ac:picMk id="81" creationId="{79BC1572-A718-61A7-A5F4-8F63468BF169}"/>
          </ac:picMkLst>
        </pc:picChg>
        <pc:picChg chg="mod topLvl">
          <ac:chgData name="Ana Carvalho Goncalves (PT)" userId="7b776058-5220-4e46-894f-d11198c1f72c" providerId="ADAL" clId="{7C61DC5E-A65E-4AFC-A8B6-CF3E55066DCC}" dt="2024-04-24T15:47:07.238" v="1248" actId="164"/>
          <ac:picMkLst>
            <pc:docMk/>
            <pc:sldMk cId="3018330978" sldId="3059"/>
            <ac:picMk id="82" creationId="{398D212B-9627-D256-069F-C1219569CA52}"/>
          </ac:picMkLst>
        </pc:picChg>
        <pc:picChg chg="mod topLvl">
          <ac:chgData name="Ana Carvalho Goncalves (PT)" userId="7b776058-5220-4e46-894f-d11198c1f72c" providerId="ADAL" clId="{7C61DC5E-A65E-4AFC-A8B6-CF3E55066DCC}" dt="2024-04-24T15:47:07.238" v="1248" actId="164"/>
          <ac:picMkLst>
            <pc:docMk/>
            <pc:sldMk cId="3018330978" sldId="3059"/>
            <ac:picMk id="83" creationId="{E5534B36-1D7E-50B4-AF41-0D1E9E40131A}"/>
          </ac:picMkLst>
        </pc:picChg>
        <pc:picChg chg="del mod topLvl">
          <ac:chgData name="Ana Carvalho Goncalves (PT)" userId="7b776058-5220-4e46-894f-d11198c1f72c" providerId="ADAL" clId="{7C61DC5E-A65E-4AFC-A8B6-CF3E55066DCC}" dt="2024-04-24T15:46:54.305" v="1245" actId="478"/>
          <ac:picMkLst>
            <pc:docMk/>
            <pc:sldMk cId="3018330978" sldId="3059"/>
            <ac:picMk id="84" creationId="{FBA81962-C66E-B982-9D38-6C85FC417596}"/>
          </ac:picMkLst>
        </pc:picChg>
        <pc:picChg chg="del mod topLvl">
          <ac:chgData name="Ana Carvalho Goncalves (PT)" userId="7b776058-5220-4e46-894f-d11198c1f72c" providerId="ADAL" clId="{7C61DC5E-A65E-4AFC-A8B6-CF3E55066DCC}" dt="2024-04-24T15:47:00.084" v="1247" actId="478"/>
          <ac:picMkLst>
            <pc:docMk/>
            <pc:sldMk cId="3018330978" sldId="3059"/>
            <ac:picMk id="85" creationId="{37AD8859-CB9B-19AD-5ED9-8CD73BB48626}"/>
          </ac:picMkLst>
        </pc:picChg>
        <pc:picChg chg="mod topLvl">
          <ac:chgData name="Ana Carvalho Goncalves (PT)" userId="7b776058-5220-4e46-894f-d11198c1f72c" providerId="ADAL" clId="{7C61DC5E-A65E-4AFC-A8B6-CF3E55066DCC}" dt="2024-04-24T15:47:07.238" v="1248" actId="164"/>
          <ac:picMkLst>
            <pc:docMk/>
            <pc:sldMk cId="3018330978" sldId="3059"/>
            <ac:picMk id="86" creationId="{871508F7-FD68-260F-B7B5-295D527A51CC}"/>
          </ac:picMkLst>
        </pc:picChg>
        <pc:picChg chg="mod topLvl">
          <ac:chgData name="Ana Carvalho Goncalves (PT)" userId="7b776058-5220-4e46-894f-d11198c1f72c" providerId="ADAL" clId="{7C61DC5E-A65E-4AFC-A8B6-CF3E55066DCC}" dt="2024-04-24T15:47:07.238" v="1248" actId="164"/>
          <ac:picMkLst>
            <pc:docMk/>
            <pc:sldMk cId="3018330978" sldId="3059"/>
            <ac:picMk id="87" creationId="{FDFF8830-C276-A519-DF86-5B61BE98A9A2}"/>
          </ac:picMkLst>
        </pc:picChg>
        <pc:picChg chg="mod topLvl">
          <ac:chgData name="Ana Carvalho Goncalves (PT)" userId="7b776058-5220-4e46-894f-d11198c1f72c" providerId="ADAL" clId="{7C61DC5E-A65E-4AFC-A8B6-CF3E55066DCC}" dt="2024-04-24T15:47:07.238" v="1248" actId="164"/>
          <ac:picMkLst>
            <pc:docMk/>
            <pc:sldMk cId="3018330978" sldId="3059"/>
            <ac:picMk id="88" creationId="{07780061-5FBD-0811-E5BE-8DFCAEFED190}"/>
          </ac:picMkLst>
        </pc:picChg>
        <pc:picChg chg="del mod topLvl">
          <ac:chgData name="Ana Carvalho Goncalves (PT)" userId="7b776058-5220-4e46-894f-d11198c1f72c" providerId="ADAL" clId="{7C61DC5E-A65E-4AFC-A8B6-CF3E55066DCC}" dt="2024-04-24T15:45:00.975" v="1208" actId="478"/>
          <ac:picMkLst>
            <pc:docMk/>
            <pc:sldMk cId="3018330978" sldId="3059"/>
            <ac:picMk id="91" creationId="{BD72C659-BA2B-BF77-937D-67552BB0F8C6}"/>
          </ac:picMkLst>
        </pc:picChg>
        <pc:picChg chg="mod topLvl">
          <ac:chgData name="Ana Carvalho Goncalves (PT)" userId="7b776058-5220-4e46-894f-d11198c1f72c" providerId="ADAL" clId="{7C61DC5E-A65E-4AFC-A8B6-CF3E55066DCC}" dt="2024-04-24T15:47:07.238" v="1248" actId="164"/>
          <ac:picMkLst>
            <pc:docMk/>
            <pc:sldMk cId="3018330978" sldId="3059"/>
            <ac:picMk id="94" creationId="{0C3CE453-73AA-77DE-0C80-60E12A192BE0}"/>
          </ac:picMkLst>
        </pc:picChg>
        <pc:picChg chg="mod topLvl">
          <ac:chgData name="Ana Carvalho Goncalves (PT)" userId="7b776058-5220-4e46-894f-d11198c1f72c" providerId="ADAL" clId="{7C61DC5E-A65E-4AFC-A8B6-CF3E55066DCC}" dt="2024-04-24T15:47:07.238" v="1248" actId="164"/>
          <ac:picMkLst>
            <pc:docMk/>
            <pc:sldMk cId="3018330978" sldId="3059"/>
            <ac:picMk id="95" creationId="{2C38E6B6-EA2F-0AF8-AF1F-3AD6FFD59B0C}"/>
          </ac:picMkLst>
        </pc:picChg>
        <pc:picChg chg="mod topLvl">
          <ac:chgData name="Ana Carvalho Goncalves (PT)" userId="7b776058-5220-4e46-894f-d11198c1f72c" providerId="ADAL" clId="{7C61DC5E-A65E-4AFC-A8B6-CF3E55066DCC}" dt="2024-04-24T15:47:07.238" v="1248" actId="164"/>
          <ac:picMkLst>
            <pc:docMk/>
            <pc:sldMk cId="3018330978" sldId="3059"/>
            <ac:picMk id="96" creationId="{F9EB97E5-82AA-599B-DBCF-7E22A6E1F9B7}"/>
          </ac:picMkLst>
        </pc:picChg>
        <pc:picChg chg="del mod topLvl">
          <ac:chgData name="Ana Carvalho Goncalves (PT)" userId="7b776058-5220-4e46-894f-d11198c1f72c" providerId="ADAL" clId="{7C61DC5E-A65E-4AFC-A8B6-CF3E55066DCC}" dt="2024-04-24T15:46:18.100" v="1232" actId="478"/>
          <ac:picMkLst>
            <pc:docMk/>
            <pc:sldMk cId="3018330978" sldId="3059"/>
            <ac:picMk id="97" creationId="{A3027109-BFE8-4672-784D-4552BF54DC72}"/>
          </ac:picMkLst>
        </pc:picChg>
        <pc:picChg chg="del mod topLvl">
          <ac:chgData name="Ana Carvalho Goncalves (PT)" userId="7b776058-5220-4e46-894f-d11198c1f72c" providerId="ADAL" clId="{7C61DC5E-A65E-4AFC-A8B6-CF3E55066DCC}" dt="2024-04-24T15:46:11.150" v="1229" actId="478"/>
          <ac:picMkLst>
            <pc:docMk/>
            <pc:sldMk cId="3018330978" sldId="3059"/>
            <ac:picMk id="98" creationId="{D6EE3E6F-5751-E543-817E-25EED6B52A84}"/>
          </ac:picMkLst>
        </pc:picChg>
        <pc:picChg chg="mod topLvl">
          <ac:chgData name="Ana Carvalho Goncalves (PT)" userId="7b776058-5220-4e46-894f-d11198c1f72c" providerId="ADAL" clId="{7C61DC5E-A65E-4AFC-A8B6-CF3E55066DCC}" dt="2024-04-24T15:47:07.238" v="1248" actId="164"/>
          <ac:picMkLst>
            <pc:docMk/>
            <pc:sldMk cId="3018330978" sldId="3059"/>
            <ac:picMk id="99" creationId="{FD20B706-F3D4-780D-21D9-CA620D3B8A89}"/>
          </ac:picMkLst>
        </pc:picChg>
        <pc:picChg chg="mod topLvl">
          <ac:chgData name="Ana Carvalho Goncalves (PT)" userId="7b776058-5220-4e46-894f-d11198c1f72c" providerId="ADAL" clId="{7C61DC5E-A65E-4AFC-A8B6-CF3E55066DCC}" dt="2024-04-24T15:47:07.238" v="1248" actId="164"/>
          <ac:picMkLst>
            <pc:docMk/>
            <pc:sldMk cId="3018330978" sldId="3059"/>
            <ac:picMk id="100" creationId="{D4DCEBAB-A71F-23B3-3EAB-1F4C2C854243}"/>
          </ac:picMkLst>
        </pc:picChg>
        <pc:picChg chg="mod topLvl">
          <ac:chgData name="Ana Carvalho Goncalves (PT)" userId="7b776058-5220-4e46-894f-d11198c1f72c" providerId="ADAL" clId="{7C61DC5E-A65E-4AFC-A8B6-CF3E55066DCC}" dt="2024-04-24T15:47:07.238" v="1248" actId="164"/>
          <ac:picMkLst>
            <pc:docMk/>
            <pc:sldMk cId="3018330978" sldId="3059"/>
            <ac:picMk id="101" creationId="{7F5A14C1-6318-86B0-52F6-28AF07DA9023}"/>
          </ac:picMkLst>
        </pc:picChg>
        <pc:picChg chg="del mod topLvl">
          <ac:chgData name="Ana Carvalho Goncalves (PT)" userId="7b776058-5220-4e46-894f-d11198c1f72c" providerId="ADAL" clId="{7C61DC5E-A65E-4AFC-A8B6-CF3E55066DCC}" dt="2024-04-24T15:44:48.552" v="1205" actId="478"/>
          <ac:picMkLst>
            <pc:docMk/>
            <pc:sldMk cId="3018330978" sldId="3059"/>
            <ac:picMk id="104" creationId="{8005582E-5EF0-AE13-B7D2-52E084C0AC70}"/>
          </ac:picMkLst>
        </pc:picChg>
        <pc:picChg chg="mod topLvl">
          <ac:chgData name="Ana Carvalho Goncalves (PT)" userId="7b776058-5220-4e46-894f-d11198c1f72c" providerId="ADAL" clId="{7C61DC5E-A65E-4AFC-A8B6-CF3E55066DCC}" dt="2024-04-24T15:47:07.238" v="1248" actId="164"/>
          <ac:picMkLst>
            <pc:docMk/>
            <pc:sldMk cId="3018330978" sldId="3059"/>
            <ac:picMk id="107" creationId="{19244325-D6D4-AFFD-17B9-1EDB241CFD94}"/>
          </ac:picMkLst>
        </pc:picChg>
        <pc:picChg chg="mod topLvl">
          <ac:chgData name="Ana Carvalho Goncalves (PT)" userId="7b776058-5220-4e46-894f-d11198c1f72c" providerId="ADAL" clId="{7C61DC5E-A65E-4AFC-A8B6-CF3E55066DCC}" dt="2024-04-24T15:47:07.238" v="1248" actId="164"/>
          <ac:picMkLst>
            <pc:docMk/>
            <pc:sldMk cId="3018330978" sldId="3059"/>
            <ac:picMk id="108" creationId="{BC2D5ECF-607E-59AC-7962-FED3D0BBC236}"/>
          </ac:picMkLst>
        </pc:picChg>
        <pc:picChg chg="mod topLvl">
          <ac:chgData name="Ana Carvalho Goncalves (PT)" userId="7b776058-5220-4e46-894f-d11198c1f72c" providerId="ADAL" clId="{7C61DC5E-A65E-4AFC-A8B6-CF3E55066DCC}" dt="2024-04-24T15:47:07.238" v="1248" actId="164"/>
          <ac:picMkLst>
            <pc:docMk/>
            <pc:sldMk cId="3018330978" sldId="3059"/>
            <ac:picMk id="109" creationId="{2F69062E-EB91-B305-E656-37764EF99F2F}"/>
          </ac:picMkLst>
        </pc:picChg>
        <pc:picChg chg="del mod topLvl">
          <ac:chgData name="Ana Carvalho Goncalves (PT)" userId="7b776058-5220-4e46-894f-d11198c1f72c" providerId="ADAL" clId="{7C61DC5E-A65E-4AFC-A8B6-CF3E55066DCC}" dt="2024-04-24T15:45:33.660" v="1218" actId="478"/>
          <ac:picMkLst>
            <pc:docMk/>
            <pc:sldMk cId="3018330978" sldId="3059"/>
            <ac:picMk id="110" creationId="{BCEED87E-6A29-681C-7943-7D3ED28098E6}"/>
          </ac:picMkLst>
        </pc:picChg>
        <pc:picChg chg="del mod topLvl">
          <ac:chgData name="Ana Carvalho Goncalves (PT)" userId="7b776058-5220-4e46-894f-d11198c1f72c" providerId="ADAL" clId="{7C61DC5E-A65E-4AFC-A8B6-CF3E55066DCC}" dt="2024-04-24T15:45:30.714" v="1216" actId="478"/>
          <ac:picMkLst>
            <pc:docMk/>
            <pc:sldMk cId="3018330978" sldId="3059"/>
            <ac:picMk id="111" creationId="{9A1809B9-556E-C7F2-6B06-D287C8C066D8}"/>
          </ac:picMkLst>
        </pc:picChg>
        <pc:picChg chg="mod topLvl">
          <ac:chgData name="Ana Carvalho Goncalves (PT)" userId="7b776058-5220-4e46-894f-d11198c1f72c" providerId="ADAL" clId="{7C61DC5E-A65E-4AFC-A8B6-CF3E55066DCC}" dt="2024-04-24T15:47:07.238" v="1248" actId="164"/>
          <ac:picMkLst>
            <pc:docMk/>
            <pc:sldMk cId="3018330978" sldId="3059"/>
            <ac:picMk id="112" creationId="{273089BE-F8BB-9461-AB25-06D3B8BF60CD}"/>
          </ac:picMkLst>
        </pc:picChg>
        <pc:picChg chg="mod topLvl">
          <ac:chgData name="Ana Carvalho Goncalves (PT)" userId="7b776058-5220-4e46-894f-d11198c1f72c" providerId="ADAL" clId="{7C61DC5E-A65E-4AFC-A8B6-CF3E55066DCC}" dt="2024-04-24T15:47:07.238" v="1248" actId="164"/>
          <ac:picMkLst>
            <pc:docMk/>
            <pc:sldMk cId="3018330978" sldId="3059"/>
            <ac:picMk id="113" creationId="{538FCEC8-6233-90BF-6ED9-078D5F7DD4AC}"/>
          </ac:picMkLst>
        </pc:picChg>
        <pc:picChg chg="mod topLvl">
          <ac:chgData name="Ana Carvalho Goncalves (PT)" userId="7b776058-5220-4e46-894f-d11198c1f72c" providerId="ADAL" clId="{7C61DC5E-A65E-4AFC-A8B6-CF3E55066DCC}" dt="2024-04-24T15:47:07.238" v="1248" actId="164"/>
          <ac:picMkLst>
            <pc:docMk/>
            <pc:sldMk cId="3018330978" sldId="3059"/>
            <ac:picMk id="114" creationId="{B0D1CCA9-9B3F-DDF0-F0ED-C0D46ADE21AA}"/>
          </ac:picMkLst>
        </pc:picChg>
        <pc:picChg chg="del mod topLvl">
          <ac:chgData name="Ana Carvalho Goncalves (PT)" userId="7b776058-5220-4e46-894f-d11198c1f72c" providerId="ADAL" clId="{7C61DC5E-A65E-4AFC-A8B6-CF3E55066DCC}" dt="2024-04-24T15:44:46.649" v="1203" actId="478"/>
          <ac:picMkLst>
            <pc:docMk/>
            <pc:sldMk cId="3018330978" sldId="3059"/>
            <ac:picMk id="117" creationId="{40233876-A595-CFF8-6363-233BA2EF924F}"/>
          </ac:picMkLst>
        </pc:picChg>
        <pc:picChg chg="mod topLvl">
          <ac:chgData name="Ana Carvalho Goncalves (PT)" userId="7b776058-5220-4e46-894f-d11198c1f72c" providerId="ADAL" clId="{7C61DC5E-A65E-4AFC-A8B6-CF3E55066DCC}" dt="2024-04-24T15:47:07.238" v="1248" actId="164"/>
          <ac:picMkLst>
            <pc:docMk/>
            <pc:sldMk cId="3018330978" sldId="3059"/>
            <ac:picMk id="120" creationId="{69B9B843-C394-8BD0-8119-303D48AA4E1B}"/>
          </ac:picMkLst>
        </pc:picChg>
        <pc:picChg chg="mod topLvl">
          <ac:chgData name="Ana Carvalho Goncalves (PT)" userId="7b776058-5220-4e46-894f-d11198c1f72c" providerId="ADAL" clId="{7C61DC5E-A65E-4AFC-A8B6-CF3E55066DCC}" dt="2024-04-24T15:47:07.238" v="1248" actId="164"/>
          <ac:picMkLst>
            <pc:docMk/>
            <pc:sldMk cId="3018330978" sldId="3059"/>
            <ac:picMk id="121" creationId="{C84C2A61-7FAC-05B6-BC43-E6385E7520E2}"/>
          </ac:picMkLst>
        </pc:picChg>
        <pc:picChg chg="mod topLvl">
          <ac:chgData name="Ana Carvalho Goncalves (PT)" userId="7b776058-5220-4e46-894f-d11198c1f72c" providerId="ADAL" clId="{7C61DC5E-A65E-4AFC-A8B6-CF3E55066DCC}" dt="2024-04-24T15:47:07.238" v="1248" actId="164"/>
          <ac:picMkLst>
            <pc:docMk/>
            <pc:sldMk cId="3018330978" sldId="3059"/>
            <ac:picMk id="122" creationId="{F2D9E8EE-F957-BFB4-EAF3-FFE021DF606A}"/>
          </ac:picMkLst>
        </pc:picChg>
        <pc:picChg chg="del mod topLvl">
          <ac:chgData name="Ana Carvalho Goncalves (PT)" userId="7b776058-5220-4e46-894f-d11198c1f72c" providerId="ADAL" clId="{7C61DC5E-A65E-4AFC-A8B6-CF3E55066DCC}" dt="2024-04-24T15:46:03.580" v="1227" actId="478"/>
          <ac:picMkLst>
            <pc:docMk/>
            <pc:sldMk cId="3018330978" sldId="3059"/>
            <ac:picMk id="123" creationId="{A9C41CFC-1F43-2935-1270-FDF5E91B721F}"/>
          </ac:picMkLst>
        </pc:picChg>
        <pc:picChg chg="del mod topLvl">
          <ac:chgData name="Ana Carvalho Goncalves (PT)" userId="7b776058-5220-4e46-894f-d11198c1f72c" providerId="ADAL" clId="{7C61DC5E-A65E-4AFC-A8B6-CF3E55066DCC}" dt="2024-04-24T15:45:46.820" v="1222" actId="478"/>
          <ac:picMkLst>
            <pc:docMk/>
            <pc:sldMk cId="3018330978" sldId="3059"/>
            <ac:picMk id="124" creationId="{4E202BB3-424C-0893-D181-7B0807814F84}"/>
          </ac:picMkLst>
        </pc:picChg>
        <pc:picChg chg="mod topLvl">
          <ac:chgData name="Ana Carvalho Goncalves (PT)" userId="7b776058-5220-4e46-894f-d11198c1f72c" providerId="ADAL" clId="{7C61DC5E-A65E-4AFC-A8B6-CF3E55066DCC}" dt="2024-04-24T15:47:07.238" v="1248" actId="164"/>
          <ac:picMkLst>
            <pc:docMk/>
            <pc:sldMk cId="3018330978" sldId="3059"/>
            <ac:picMk id="125" creationId="{AD8316CA-40AB-815B-01B8-CBDBD4B01FE7}"/>
          </ac:picMkLst>
        </pc:picChg>
        <pc:picChg chg="mod topLvl">
          <ac:chgData name="Ana Carvalho Goncalves (PT)" userId="7b776058-5220-4e46-894f-d11198c1f72c" providerId="ADAL" clId="{7C61DC5E-A65E-4AFC-A8B6-CF3E55066DCC}" dt="2024-04-24T15:47:07.238" v="1248" actId="164"/>
          <ac:picMkLst>
            <pc:docMk/>
            <pc:sldMk cId="3018330978" sldId="3059"/>
            <ac:picMk id="126" creationId="{F88BF710-A036-5A96-9881-F2748AEC55E5}"/>
          </ac:picMkLst>
        </pc:picChg>
        <pc:picChg chg="mod topLvl">
          <ac:chgData name="Ana Carvalho Goncalves (PT)" userId="7b776058-5220-4e46-894f-d11198c1f72c" providerId="ADAL" clId="{7C61DC5E-A65E-4AFC-A8B6-CF3E55066DCC}" dt="2024-04-24T15:47:07.238" v="1248" actId="164"/>
          <ac:picMkLst>
            <pc:docMk/>
            <pc:sldMk cId="3018330978" sldId="3059"/>
            <ac:picMk id="127" creationId="{BE5AE9BA-43C2-44AA-0C7E-BF34E69DF553}"/>
          </ac:picMkLst>
        </pc:picChg>
      </pc:sldChg>
    </pc:docChg>
  </pc:docChgLst>
  <pc:docChgLst>
    <pc:chgData name="Rui Barba | Recuperar Portugal / PRR" userId="530dfb81-ca31-4131-994b-843d441dbd33" providerId="ADAL" clId="{B44FCE5E-DAF4-BE44-815F-62F9840BC681}"/>
    <pc:docChg chg="undo custSel modSld">
      <pc:chgData name="Rui Barba | Recuperar Portugal / PRR" userId="530dfb81-ca31-4131-994b-843d441dbd33" providerId="ADAL" clId="{B44FCE5E-DAF4-BE44-815F-62F9840BC681}" dt="2024-07-10T13:41:22.951" v="63" actId="21"/>
      <pc:docMkLst>
        <pc:docMk/>
      </pc:docMkLst>
      <pc:sldChg chg="addSp delSp modSp mod">
        <pc:chgData name="Rui Barba | Recuperar Portugal / PRR" userId="530dfb81-ca31-4131-994b-843d441dbd33" providerId="ADAL" clId="{B44FCE5E-DAF4-BE44-815F-62F9840BC681}" dt="2024-07-10T13:39:43.601" v="35" actId="1076"/>
        <pc:sldMkLst>
          <pc:docMk/>
          <pc:sldMk cId="4164007006" sldId="3048"/>
        </pc:sldMkLst>
        <pc:picChg chg="add mod">
          <ac:chgData name="Rui Barba | Recuperar Portugal / PRR" userId="530dfb81-ca31-4131-994b-843d441dbd33" providerId="ADAL" clId="{B44FCE5E-DAF4-BE44-815F-62F9840BC681}" dt="2024-07-10T13:39:43.601" v="35" actId="1076"/>
          <ac:picMkLst>
            <pc:docMk/>
            <pc:sldMk cId="4164007006" sldId="3048"/>
            <ac:picMk id="6" creationId="{F2D0ADEC-B6EF-9A27-56BB-598390390B96}"/>
          </ac:picMkLst>
        </pc:picChg>
        <pc:picChg chg="del">
          <ac:chgData name="Rui Barba | Recuperar Portugal / PRR" userId="530dfb81-ca31-4131-994b-843d441dbd33" providerId="ADAL" clId="{B44FCE5E-DAF4-BE44-815F-62F9840BC681}" dt="2024-07-10T13:39:31.356" v="33" actId="478"/>
          <ac:picMkLst>
            <pc:docMk/>
            <pc:sldMk cId="4164007006" sldId="3048"/>
            <ac:picMk id="10" creationId="{EF14FE20-191B-DEA1-4ADD-199A3D72C820}"/>
          </ac:picMkLst>
        </pc:picChg>
      </pc:sldChg>
      <pc:sldChg chg="addSp delSp modSp mod">
        <pc:chgData name="Rui Barba | Recuperar Portugal / PRR" userId="530dfb81-ca31-4131-994b-843d441dbd33" providerId="ADAL" clId="{B44FCE5E-DAF4-BE44-815F-62F9840BC681}" dt="2024-07-10T13:41:22.951" v="63" actId="21"/>
        <pc:sldMkLst>
          <pc:docMk/>
          <pc:sldMk cId="209374332" sldId="3049"/>
        </pc:sldMkLst>
        <pc:picChg chg="mod">
          <ac:chgData name="Rui Barba | Recuperar Portugal / PRR" userId="530dfb81-ca31-4131-994b-843d441dbd33" providerId="ADAL" clId="{B44FCE5E-DAF4-BE44-815F-62F9840BC681}" dt="2024-07-10T13:38:13.120" v="0" actId="14826"/>
          <ac:picMkLst>
            <pc:docMk/>
            <pc:sldMk cId="209374332" sldId="3049"/>
            <ac:picMk id="2" creationId="{19DB56E9-2857-4AE5-320A-ADD453521724}"/>
          </ac:picMkLst>
        </pc:picChg>
        <pc:picChg chg="add mod">
          <ac:chgData name="Rui Barba | Recuperar Portugal / PRR" userId="530dfb81-ca31-4131-994b-843d441dbd33" providerId="ADAL" clId="{B44FCE5E-DAF4-BE44-815F-62F9840BC681}" dt="2024-07-10T13:41:15.098" v="50"/>
          <ac:picMkLst>
            <pc:docMk/>
            <pc:sldMk cId="209374332" sldId="3049"/>
            <ac:picMk id="6" creationId="{5BBF490C-5E0D-D1AE-3712-3081079E7531}"/>
          </ac:picMkLst>
        </pc:picChg>
        <pc:picChg chg="add del mod">
          <ac:chgData name="Rui Barba | Recuperar Portugal / PRR" userId="530dfb81-ca31-4131-994b-843d441dbd33" providerId="ADAL" clId="{B44FCE5E-DAF4-BE44-815F-62F9840BC681}" dt="2024-07-10T13:41:22.951" v="63" actId="21"/>
          <ac:picMkLst>
            <pc:docMk/>
            <pc:sldMk cId="209374332" sldId="3049"/>
            <ac:picMk id="7" creationId="{1EC0B0CD-9962-9DD7-4CF7-F7ED26133C02}"/>
          </ac:picMkLst>
        </pc:picChg>
      </pc:sldChg>
      <pc:sldChg chg="addSp delSp modSp mod">
        <pc:chgData name="Rui Barba | Recuperar Portugal / PRR" userId="530dfb81-ca31-4131-994b-843d441dbd33" providerId="ADAL" clId="{B44FCE5E-DAF4-BE44-815F-62F9840BC681}" dt="2024-07-10T13:41:02.887" v="49" actId="14826"/>
        <pc:sldMkLst>
          <pc:docMk/>
          <pc:sldMk cId="4191810409" sldId="3053"/>
        </pc:sldMkLst>
        <pc:picChg chg="add del mod">
          <ac:chgData name="Rui Barba | Recuperar Portugal / PRR" userId="530dfb81-ca31-4131-994b-843d441dbd33" providerId="ADAL" clId="{B44FCE5E-DAF4-BE44-815F-62F9840BC681}" dt="2024-07-10T13:40:53.754" v="46" actId="21"/>
          <ac:picMkLst>
            <pc:docMk/>
            <pc:sldMk cId="4191810409" sldId="3053"/>
            <ac:picMk id="6" creationId="{490A9FCA-BDB6-85EA-EAD8-E538C7BECFDC}"/>
          </ac:picMkLst>
        </pc:picChg>
        <pc:picChg chg="add mod">
          <ac:chgData name="Rui Barba | Recuperar Portugal / PRR" userId="530dfb81-ca31-4131-994b-843d441dbd33" providerId="ADAL" clId="{B44FCE5E-DAF4-BE44-815F-62F9840BC681}" dt="2024-07-10T13:41:02.887" v="49" actId="14826"/>
          <ac:picMkLst>
            <pc:docMk/>
            <pc:sldMk cId="4191810409" sldId="3053"/>
            <ac:picMk id="7" creationId="{73E82DBF-CD32-7D0C-5C42-CDD7595E65D3}"/>
          </ac:picMkLst>
        </pc:picChg>
        <pc:picChg chg="del">
          <ac:chgData name="Rui Barba | Recuperar Portugal / PRR" userId="530dfb81-ca31-4131-994b-843d441dbd33" providerId="ADAL" clId="{B44FCE5E-DAF4-BE44-815F-62F9840BC681}" dt="2024-07-10T13:40:54.897" v="47" actId="478"/>
          <ac:picMkLst>
            <pc:docMk/>
            <pc:sldMk cId="4191810409" sldId="3053"/>
            <ac:picMk id="9" creationId="{DA91FB4F-BDAA-4693-DDC4-0288F0E0449A}"/>
          </ac:picMkLst>
        </pc:picChg>
      </pc:sldChg>
    </pc:docChg>
  </pc:docChgLst>
  <pc:docChgLst>
    <pc:chgData name="Ana Carvalho Goncalves (PT)" userId="7b776058-5220-4e46-894f-d11198c1f72c" providerId="ADAL" clId="{DD28D21B-C53A-4564-9990-A992E3AD6F2F}"/>
    <pc:docChg chg="undo redo custSel addSld delSld modSld sldOrd modMainMaster replTag">
      <pc:chgData name="Ana Carvalho Goncalves (PT)" userId="7b776058-5220-4e46-894f-d11198c1f72c" providerId="ADAL" clId="{DD28D21B-C53A-4564-9990-A992E3AD6F2F}" dt="2024-04-24T11:43:39.220" v="1961"/>
      <pc:docMkLst>
        <pc:docMk/>
      </pc:docMkLst>
      <pc:sldChg chg="del">
        <pc:chgData name="Ana Carvalho Goncalves (PT)" userId="7b776058-5220-4e46-894f-d11198c1f72c" providerId="ADAL" clId="{DD28D21B-C53A-4564-9990-A992E3AD6F2F}" dt="2024-04-24T11:11:22.204" v="1143" actId="2696"/>
        <pc:sldMkLst>
          <pc:docMk/>
          <pc:sldMk cId="26266917" sldId="258"/>
        </pc:sldMkLst>
      </pc:sldChg>
      <pc:sldChg chg="addSp delSp modSp mod ord">
        <pc:chgData name="Ana Carvalho Goncalves (PT)" userId="7b776058-5220-4e46-894f-d11198c1f72c" providerId="ADAL" clId="{DD28D21B-C53A-4564-9990-A992E3AD6F2F}" dt="2024-04-24T11:11:11.683" v="1140"/>
        <pc:sldMkLst>
          <pc:docMk/>
          <pc:sldMk cId="1771356018" sldId="261"/>
        </pc:sldMkLst>
        <pc:spChg chg="mod">
          <ac:chgData name="Ana Carvalho Goncalves (PT)" userId="7b776058-5220-4e46-894f-d11198c1f72c" providerId="ADAL" clId="{DD28D21B-C53A-4564-9990-A992E3AD6F2F}" dt="2024-04-24T11:05:53.190" v="975" actId="1076"/>
          <ac:spMkLst>
            <pc:docMk/>
            <pc:sldMk cId="1771356018" sldId="261"/>
            <ac:spMk id="4" creationId="{641ADE77-DB91-A846-AF1E-2E2F2FAE8529}"/>
          </ac:spMkLst>
        </pc:spChg>
        <pc:spChg chg="del">
          <ac:chgData name="Ana Carvalho Goncalves (PT)" userId="7b776058-5220-4e46-894f-d11198c1f72c" providerId="ADAL" clId="{DD28D21B-C53A-4564-9990-A992E3AD6F2F}" dt="2024-04-24T11:04:34.835" v="951" actId="478"/>
          <ac:spMkLst>
            <pc:docMk/>
            <pc:sldMk cId="1771356018" sldId="261"/>
            <ac:spMk id="5" creationId="{F59EA059-882A-7D4C-A1B0-B3C154C57A02}"/>
          </ac:spMkLst>
        </pc:spChg>
        <pc:spChg chg="del mod">
          <ac:chgData name="Ana Carvalho Goncalves (PT)" userId="7b776058-5220-4e46-894f-d11198c1f72c" providerId="ADAL" clId="{DD28D21B-C53A-4564-9990-A992E3AD6F2F}" dt="2024-04-24T11:03:58.899" v="943" actId="478"/>
          <ac:spMkLst>
            <pc:docMk/>
            <pc:sldMk cId="1771356018" sldId="261"/>
            <ac:spMk id="6" creationId="{F6AEB7BB-81CE-5C4B-8C0A-EA10F307FE5E}"/>
          </ac:spMkLst>
        </pc:spChg>
        <pc:spChg chg="mod">
          <ac:chgData name="Ana Carvalho Goncalves (PT)" userId="7b776058-5220-4e46-894f-d11198c1f72c" providerId="ADAL" clId="{DD28D21B-C53A-4564-9990-A992E3AD6F2F}" dt="2024-04-24T11:06:11.803" v="980" actId="255"/>
          <ac:spMkLst>
            <pc:docMk/>
            <pc:sldMk cId="1771356018" sldId="261"/>
            <ac:spMk id="8" creationId="{56DAD211-8D30-F346-8C55-2CE4FA8808D5}"/>
          </ac:spMkLst>
        </pc:spChg>
        <pc:spChg chg="mod">
          <ac:chgData name="Ana Carvalho Goncalves (PT)" userId="7b776058-5220-4e46-894f-d11198c1f72c" providerId="ADAL" clId="{DD28D21B-C53A-4564-9990-A992E3AD6F2F}" dt="2024-04-24T11:06:17.119" v="981" actId="255"/>
          <ac:spMkLst>
            <pc:docMk/>
            <pc:sldMk cId="1771356018" sldId="261"/>
            <ac:spMk id="9" creationId="{33E2D54C-347C-8F4D-B7E9-642C5D3A066F}"/>
          </ac:spMkLst>
        </pc:spChg>
        <pc:spChg chg="del mod">
          <ac:chgData name="Ana Carvalho Goncalves (PT)" userId="7b776058-5220-4e46-894f-d11198c1f72c" providerId="ADAL" clId="{DD28D21B-C53A-4564-9990-A992E3AD6F2F}" dt="2024-04-24T11:06:24.051" v="983" actId="478"/>
          <ac:spMkLst>
            <pc:docMk/>
            <pc:sldMk cId="1771356018" sldId="261"/>
            <ac:spMk id="10" creationId="{C663D166-55AA-054D-81EE-9C71A8DBFE7D}"/>
          </ac:spMkLst>
        </pc:spChg>
        <pc:spChg chg="del mod">
          <ac:chgData name="Ana Carvalho Goncalves (PT)" userId="7b776058-5220-4e46-894f-d11198c1f72c" providerId="ADAL" clId="{DD28D21B-C53A-4564-9990-A992E3AD6F2F}" dt="2024-04-24T11:06:21.545" v="982" actId="478"/>
          <ac:spMkLst>
            <pc:docMk/>
            <pc:sldMk cId="1771356018" sldId="261"/>
            <ac:spMk id="11" creationId="{4F53F644-AA2E-D844-940B-39CE017D6346}"/>
          </ac:spMkLst>
        </pc:spChg>
        <pc:spChg chg="add mod">
          <ac:chgData name="Ana Carvalho Goncalves (PT)" userId="7b776058-5220-4e46-894f-d11198c1f72c" providerId="ADAL" clId="{DD28D21B-C53A-4564-9990-A992E3AD6F2F}" dt="2024-04-24T11:09:38.004" v="1130" actId="207"/>
          <ac:spMkLst>
            <pc:docMk/>
            <pc:sldMk cId="1771356018" sldId="261"/>
            <ac:spMk id="12" creationId="{41C2BBEC-5A0B-EC82-8A17-3A526101E5BC}"/>
          </ac:spMkLst>
        </pc:spChg>
        <pc:picChg chg="add mod">
          <ac:chgData name="Ana Carvalho Goncalves (PT)" userId="7b776058-5220-4e46-894f-d11198c1f72c" providerId="ADAL" clId="{DD28D21B-C53A-4564-9990-A992E3AD6F2F}" dt="2024-04-24T11:03:48.148" v="941"/>
          <ac:picMkLst>
            <pc:docMk/>
            <pc:sldMk cId="1771356018" sldId="261"/>
            <ac:picMk id="2" creationId="{18E8411A-A495-7568-F2AE-4FCA24AEAF09}"/>
          </ac:picMkLst>
        </pc:picChg>
        <pc:picChg chg="del">
          <ac:chgData name="Ana Carvalho Goncalves (PT)" userId="7b776058-5220-4e46-894f-d11198c1f72c" providerId="ADAL" clId="{DD28D21B-C53A-4564-9990-A992E3AD6F2F}" dt="2024-04-24T11:03:26.997" v="934" actId="478"/>
          <ac:picMkLst>
            <pc:docMk/>
            <pc:sldMk cId="1771356018" sldId="261"/>
            <ac:picMk id="7" creationId="{0013F8C5-5109-B626-674D-AB0154F46A7C}"/>
          </ac:picMkLst>
        </pc:picChg>
      </pc:sldChg>
      <pc:sldChg chg="delSp modSp mod setBg">
        <pc:chgData name="Ana Carvalho Goncalves (PT)" userId="7b776058-5220-4e46-894f-d11198c1f72c" providerId="ADAL" clId="{DD28D21B-C53A-4564-9990-A992E3AD6F2F}" dt="2024-04-23T11:26:37.657" v="331"/>
        <pc:sldMkLst>
          <pc:docMk/>
          <pc:sldMk cId="3436863358" sldId="263"/>
        </pc:sldMkLst>
        <pc:spChg chg="del mod">
          <ac:chgData name="Ana Carvalho Goncalves (PT)" userId="7b776058-5220-4e46-894f-d11198c1f72c" providerId="ADAL" clId="{DD28D21B-C53A-4564-9990-A992E3AD6F2F}" dt="2024-04-23T11:26:31.344" v="330" actId="478"/>
          <ac:spMkLst>
            <pc:docMk/>
            <pc:sldMk cId="3436863358" sldId="263"/>
            <ac:spMk id="2" creationId="{64DA8781-B4D2-7C48-8A62-D3E5E4ABDD99}"/>
          </ac:spMkLst>
        </pc:spChg>
      </pc:sldChg>
      <pc:sldChg chg="addSp modSp mod">
        <pc:chgData name="Ana Carvalho Goncalves (PT)" userId="7b776058-5220-4e46-894f-d11198c1f72c" providerId="ADAL" clId="{DD28D21B-C53A-4564-9990-A992E3AD6F2F}" dt="2024-04-24T11:12:27.633" v="1177" actId="167"/>
        <pc:sldMkLst>
          <pc:docMk/>
          <pc:sldMk cId="420867979" sldId="264"/>
        </pc:sldMkLst>
        <pc:spChg chg="add mod ord">
          <ac:chgData name="Ana Carvalho Goncalves (PT)" userId="7b776058-5220-4e46-894f-d11198c1f72c" providerId="ADAL" clId="{DD28D21B-C53A-4564-9990-A992E3AD6F2F}" dt="2024-04-23T16:29:36.250" v="625" actId="1035"/>
          <ac:spMkLst>
            <pc:docMk/>
            <pc:sldMk cId="420867979" sldId="264"/>
            <ac:spMk id="4" creationId="{B48D1B76-D91D-7CFB-EC9A-6CB316718172}"/>
          </ac:spMkLst>
        </pc:spChg>
        <pc:spChg chg="mod">
          <ac:chgData name="Ana Carvalho Goncalves (PT)" userId="7b776058-5220-4e46-894f-d11198c1f72c" providerId="ADAL" clId="{DD28D21B-C53A-4564-9990-A992E3AD6F2F}" dt="2024-04-23T11:31:35.648" v="602" actId="1036"/>
          <ac:spMkLst>
            <pc:docMk/>
            <pc:sldMk cId="420867979" sldId="264"/>
            <ac:spMk id="50" creationId="{563E23F4-FB3E-8846-9752-A976CB9DDEC8}"/>
          </ac:spMkLst>
        </pc:spChg>
        <pc:spChg chg="mod">
          <ac:chgData name="Ana Carvalho Goncalves (PT)" userId="7b776058-5220-4e46-894f-d11198c1f72c" providerId="ADAL" clId="{DD28D21B-C53A-4564-9990-A992E3AD6F2F}" dt="2024-04-23T11:31:35.648" v="602" actId="1036"/>
          <ac:spMkLst>
            <pc:docMk/>
            <pc:sldMk cId="420867979" sldId="264"/>
            <ac:spMk id="52" creationId="{53FC4177-2465-8B4D-95E5-B4B90E53A768}"/>
          </ac:spMkLst>
        </pc:spChg>
        <pc:spChg chg="mod">
          <ac:chgData name="Ana Carvalho Goncalves (PT)" userId="7b776058-5220-4e46-894f-d11198c1f72c" providerId="ADAL" clId="{DD28D21B-C53A-4564-9990-A992E3AD6F2F}" dt="2024-04-23T11:31:35.648" v="602" actId="1036"/>
          <ac:spMkLst>
            <pc:docMk/>
            <pc:sldMk cId="420867979" sldId="264"/>
            <ac:spMk id="58" creationId="{37320229-A5EF-4942-B221-B836B396A448}"/>
          </ac:spMkLst>
        </pc:spChg>
        <pc:picChg chg="add mod ord">
          <ac:chgData name="Ana Carvalho Goncalves (PT)" userId="7b776058-5220-4e46-894f-d11198c1f72c" providerId="ADAL" clId="{DD28D21B-C53A-4564-9990-A992E3AD6F2F}" dt="2024-04-24T11:12:27.633" v="1177" actId="167"/>
          <ac:picMkLst>
            <pc:docMk/>
            <pc:sldMk cId="420867979" sldId="264"/>
            <ac:picMk id="2" creationId="{36611C12-797B-EAC0-6C11-3B14F0CFC4BF}"/>
          </ac:picMkLst>
        </pc:picChg>
        <pc:picChg chg="mod modCrop">
          <ac:chgData name="Ana Carvalho Goncalves (PT)" userId="7b776058-5220-4e46-894f-d11198c1f72c" providerId="ADAL" clId="{DD28D21B-C53A-4564-9990-A992E3AD6F2F}" dt="2024-04-24T11:12:07.909" v="1156" actId="732"/>
          <ac:picMkLst>
            <pc:docMk/>
            <pc:sldMk cId="420867979" sldId="264"/>
            <ac:picMk id="3" creationId="{0C7A3D21-7481-BFFC-0D3A-7C84496CA23D}"/>
          </ac:picMkLst>
        </pc:picChg>
        <pc:picChg chg="add mod">
          <ac:chgData name="Ana Carvalho Goncalves (PT)" userId="7b776058-5220-4e46-894f-d11198c1f72c" providerId="ADAL" clId="{DD28D21B-C53A-4564-9990-A992E3AD6F2F}" dt="2024-04-24T11:12:21.372" v="1176" actId="1037"/>
          <ac:picMkLst>
            <pc:docMk/>
            <pc:sldMk cId="420867979" sldId="264"/>
            <ac:picMk id="5" creationId="{65940EB6-96AF-FC03-A04B-93FAA85F8A32}"/>
          </ac:picMkLst>
        </pc:picChg>
        <pc:picChg chg="mod ord">
          <ac:chgData name="Ana Carvalho Goncalves (PT)" userId="7b776058-5220-4e46-894f-d11198c1f72c" providerId="ADAL" clId="{DD28D21B-C53A-4564-9990-A992E3AD6F2F}" dt="2024-04-24T11:11:55.239" v="1155" actId="171"/>
          <ac:picMkLst>
            <pc:docMk/>
            <pc:sldMk cId="420867979" sldId="264"/>
            <ac:picMk id="43" creationId="{C0A9CEFF-3B87-7C4F-881F-9BC39E77053B}"/>
          </ac:picMkLst>
        </pc:picChg>
      </pc:sldChg>
      <pc:sldChg chg="addSp delSp modSp mod ord">
        <pc:chgData name="Ana Carvalho Goncalves (PT)" userId="7b776058-5220-4e46-894f-d11198c1f72c" providerId="ADAL" clId="{DD28D21B-C53A-4564-9990-A992E3AD6F2F}" dt="2024-04-24T11:14:35.452" v="1197" actId="1076"/>
        <pc:sldMkLst>
          <pc:docMk/>
          <pc:sldMk cId="3088678341" sldId="265"/>
        </pc:sldMkLst>
        <pc:spChg chg="add mod">
          <ac:chgData name="Ana Carvalho Goncalves (PT)" userId="7b776058-5220-4e46-894f-d11198c1f72c" providerId="ADAL" clId="{DD28D21B-C53A-4564-9990-A992E3AD6F2F}" dt="2024-04-23T08:42:38.697" v="274" actId="20577"/>
          <ac:spMkLst>
            <pc:docMk/>
            <pc:sldMk cId="3088678341" sldId="265"/>
            <ac:spMk id="2" creationId="{CD1B4100-A7EC-9FA7-C7C5-4BD57DBF9012}"/>
          </ac:spMkLst>
        </pc:spChg>
        <pc:spChg chg="add mod">
          <ac:chgData name="Ana Carvalho Goncalves (PT)" userId="7b776058-5220-4e46-894f-d11198c1f72c" providerId="ADAL" clId="{DD28D21B-C53A-4564-9990-A992E3AD6F2F}" dt="2024-04-23T08:42:30.270" v="272" actId="120"/>
          <ac:spMkLst>
            <pc:docMk/>
            <pc:sldMk cId="3088678341" sldId="265"/>
            <ac:spMk id="4" creationId="{B1E5F78C-EE2F-A62F-9A1D-A082DEB6A6D1}"/>
          </ac:spMkLst>
        </pc:spChg>
        <pc:spChg chg="add mod">
          <ac:chgData name="Ana Carvalho Goncalves (PT)" userId="7b776058-5220-4e46-894f-d11198c1f72c" providerId="ADAL" clId="{DD28D21B-C53A-4564-9990-A992E3AD6F2F}" dt="2024-04-23T08:42:43.125" v="275" actId="1076"/>
          <ac:spMkLst>
            <pc:docMk/>
            <pc:sldMk cId="3088678341" sldId="265"/>
            <ac:spMk id="5" creationId="{996FEB8E-D3F6-EDD2-7215-93B9A25D8D2D}"/>
          </ac:spMkLst>
        </pc:spChg>
        <pc:spChg chg="add mod">
          <ac:chgData name="Ana Carvalho Goncalves (PT)" userId="7b776058-5220-4e46-894f-d11198c1f72c" providerId="ADAL" clId="{DD28D21B-C53A-4564-9990-A992E3AD6F2F}" dt="2024-04-23T11:26:01.894" v="318" actId="404"/>
          <ac:spMkLst>
            <pc:docMk/>
            <pc:sldMk cId="3088678341" sldId="265"/>
            <ac:spMk id="9" creationId="{F7712AA0-531B-F5F5-1229-38C7CBE05404}"/>
          </ac:spMkLst>
        </pc:spChg>
        <pc:spChg chg="del mod">
          <ac:chgData name="Ana Carvalho Goncalves (PT)" userId="7b776058-5220-4e46-894f-d11198c1f72c" providerId="ADAL" clId="{DD28D21B-C53A-4564-9990-A992E3AD6F2F}" dt="2024-04-23T08:34:27.479" v="24" actId="478"/>
          <ac:spMkLst>
            <pc:docMk/>
            <pc:sldMk cId="3088678341" sldId="265"/>
            <ac:spMk id="10" creationId="{68606975-0A8F-CB4D-A4E9-D2281F393DC0}"/>
          </ac:spMkLst>
        </pc:spChg>
        <pc:picChg chg="mod">
          <ac:chgData name="Ana Carvalho Goncalves (PT)" userId="7b776058-5220-4e46-894f-d11198c1f72c" providerId="ADAL" clId="{DD28D21B-C53A-4564-9990-A992E3AD6F2F}" dt="2024-04-23T08:31:50.289" v="4" actId="1076"/>
          <ac:picMkLst>
            <pc:docMk/>
            <pc:sldMk cId="3088678341" sldId="265"/>
            <ac:picMk id="3" creationId="{D4794FAB-45A1-FBEB-E7C3-E977B8AF8901}"/>
          </ac:picMkLst>
        </pc:picChg>
        <pc:picChg chg="add mod ord">
          <ac:chgData name="Ana Carvalho Goncalves (PT)" userId="7b776058-5220-4e46-894f-d11198c1f72c" providerId="ADAL" clId="{DD28D21B-C53A-4564-9990-A992E3AD6F2F}" dt="2024-04-24T11:14:35.452" v="1197" actId="1076"/>
          <ac:picMkLst>
            <pc:docMk/>
            <pc:sldMk cId="3088678341" sldId="265"/>
            <ac:picMk id="7" creationId="{CF1299D4-651A-54B1-4AA4-D0C00301C808}"/>
          </ac:picMkLst>
        </pc:picChg>
        <pc:picChg chg="mod modCrop">
          <ac:chgData name="Ana Carvalho Goncalves (PT)" userId="7b776058-5220-4e46-894f-d11198c1f72c" providerId="ADAL" clId="{DD28D21B-C53A-4564-9990-A992E3AD6F2F}" dt="2024-04-23T11:25:21.744" v="291" actId="1076"/>
          <ac:picMkLst>
            <pc:docMk/>
            <pc:sldMk cId="3088678341" sldId="265"/>
            <ac:picMk id="8" creationId="{2729E560-CD46-B24C-A6B4-E1BCB35F951A}"/>
          </ac:picMkLst>
        </pc:picChg>
        <pc:picChg chg="add del mod">
          <ac:chgData name="Ana Carvalho Goncalves (PT)" userId="7b776058-5220-4e46-894f-d11198c1f72c" providerId="ADAL" clId="{DD28D21B-C53A-4564-9990-A992E3AD6F2F}" dt="2024-04-23T08:37:17.459" v="248" actId="478"/>
          <ac:picMkLst>
            <pc:docMk/>
            <pc:sldMk cId="3088678341" sldId="265"/>
            <ac:picMk id="1026" creationId="{CE32164B-B64A-7532-E0ED-F3AD2E1E5BA4}"/>
          </ac:picMkLst>
        </pc:picChg>
        <pc:picChg chg="add del mod">
          <ac:chgData name="Ana Carvalho Goncalves (PT)" userId="7b776058-5220-4e46-894f-d11198c1f72c" providerId="ADAL" clId="{DD28D21B-C53A-4564-9990-A992E3AD6F2F}" dt="2024-04-23T08:38:13.365" v="252" actId="478"/>
          <ac:picMkLst>
            <pc:docMk/>
            <pc:sldMk cId="3088678341" sldId="265"/>
            <ac:picMk id="1028" creationId="{90FBF8EF-0E44-4F7E-FDB0-78DF2AB97037}"/>
          </ac:picMkLst>
        </pc:picChg>
        <pc:picChg chg="add del mod">
          <ac:chgData name="Ana Carvalho Goncalves (PT)" userId="7b776058-5220-4e46-894f-d11198c1f72c" providerId="ADAL" clId="{DD28D21B-C53A-4564-9990-A992E3AD6F2F}" dt="2024-04-23T08:49:15.685" v="276" actId="478"/>
          <ac:picMkLst>
            <pc:docMk/>
            <pc:sldMk cId="3088678341" sldId="265"/>
            <ac:picMk id="1030" creationId="{65049C39-2A2F-E7AB-8E7A-D453C4C3F7B4}"/>
          </ac:picMkLst>
        </pc:picChg>
      </pc:sldChg>
      <pc:sldChg chg="del">
        <pc:chgData name="Ana Carvalho Goncalves (PT)" userId="7b776058-5220-4e46-894f-d11198c1f72c" providerId="ADAL" clId="{DD28D21B-C53A-4564-9990-A992E3AD6F2F}" dt="2024-04-24T11:06:34.326" v="985" actId="2696"/>
        <pc:sldMkLst>
          <pc:docMk/>
          <pc:sldMk cId="86178755" sldId="267"/>
        </pc:sldMkLst>
      </pc:sldChg>
      <pc:sldChg chg="addSp delSp modSp mod ord">
        <pc:chgData name="Ana Carvalho Goncalves (PT)" userId="7b776058-5220-4e46-894f-d11198c1f72c" providerId="ADAL" clId="{DD28D21B-C53A-4564-9990-A992E3AD6F2F}" dt="2024-04-24T11:16:41.261" v="1227" actId="1076"/>
        <pc:sldMkLst>
          <pc:docMk/>
          <pc:sldMk cId="1198141830" sldId="269"/>
        </pc:sldMkLst>
        <pc:spChg chg="del">
          <ac:chgData name="Ana Carvalho Goncalves (PT)" userId="7b776058-5220-4e46-894f-d11198c1f72c" providerId="ADAL" clId="{DD28D21B-C53A-4564-9990-A992E3AD6F2F}" dt="2024-04-24T11:14:46.981" v="1201" actId="478"/>
          <ac:spMkLst>
            <pc:docMk/>
            <pc:sldMk cId="1198141830" sldId="269"/>
            <ac:spMk id="4" creationId="{641ADE77-DB91-A846-AF1E-2E2F2FAE8529}"/>
          </ac:spMkLst>
        </pc:spChg>
        <pc:spChg chg="del">
          <ac:chgData name="Ana Carvalho Goncalves (PT)" userId="7b776058-5220-4e46-894f-d11198c1f72c" providerId="ADAL" clId="{DD28D21B-C53A-4564-9990-A992E3AD6F2F}" dt="2024-04-24T11:14:46.981" v="1201" actId="478"/>
          <ac:spMkLst>
            <pc:docMk/>
            <pc:sldMk cId="1198141830" sldId="269"/>
            <ac:spMk id="5" creationId="{F59EA059-882A-7D4C-A1B0-B3C154C57A02}"/>
          </ac:spMkLst>
        </pc:spChg>
        <pc:spChg chg="del">
          <ac:chgData name="Ana Carvalho Goncalves (PT)" userId="7b776058-5220-4e46-894f-d11198c1f72c" providerId="ADAL" clId="{DD28D21B-C53A-4564-9990-A992E3AD6F2F}" dt="2024-04-24T11:14:46.981" v="1201" actId="478"/>
          <ac:spMkLst>
            <pc:docMk/>
            <pc:sldMk cId="1198141830" sldId="269"/>
            <ac:spMk id="6" creationId="{F6AEB7BB-81CE-5C4B-8C0A-EA10F307FE5E}"/>
          </ac:spMkLst>
        </pc:spChg>
        <pc:spChg chg="add mod">
          <ac:chgData name="Ana Carvalho Goncalves (PT)" userId="7b776058-5220-4e46-894f-d11198c1f72c" providerId="ADAL" clId="{DD28D21B-C53A-4564-9990-A992E3AD6F2F}" dt="2024-04-24T11:15:32.168" v="1210" actId="1076"/>
          <ac:spMkLst>
            <pc:docMk/>
            <pc:sldMk cId="1198141830" sldId="269"/>
            <ac:spMk id="9" creationId="{88D7DD7F-D568-716D-B50C-D13E22AAA4C7}"/>
          </ac:spMkLst>
        </pc:spChg>
        <pc:spChg chg="del">
          <ac:chgData name="Ana Carvalho Goncalves (PT)" userId="7b776058-5220-4e46-894f-d11198c1f72c" providerId="ADAL" clId="{DD28D21B-C53A-4564-9990-A992E3AD6F2F}" dt="2024-04-24T11:14:09.702" v="1195" actId="478"/>
          <ac:spMkLst>
            <pc:docMk/>
            <pc:sldMk cId="1198141830" sldId="269"/>
            <ac:spMk id="12" creationId="{0488C926-11E1-7447-BF65-D2010644EF89}"/>
          </ac:spMkLst>
        </pc:spChg>
        <pc:spChg chg="del">
          <ac:chgData name="Ana Carvalho Goncalves (PT)" userId="7b776058-5220-4e46-894f-d11198c1f72c" providerId="ADAL" clId="{DD28D21B-C53A-4564-9990-A992E3AD6F2F}" dt="2024-04-24T11:14:09.702" v="1195" actId="478"/>
          <ac:spMkLst>
            <pc:docMk/>
            <pc:sldMk cId="1198141830" sldId="269"/>
            <ac:spMk id="13" creationId="{7B976D66-C07B-C74B-93E8-C8BE2313150B}"/>
          </ac:spMkLst>
        </pc:spChg>
        <pc:spChg chg="del">
          <ac:chgData name="Ana Carvalho Goncalves (PT)" userId="7b776058-5220-4e46-894f-d11198c1f72c" providerId="ADAL" clId="{DD28D21B-C53A-4564-9990-A992E3AD6F2F}" dt="2024-04-24T11:14:09.702" v="1195" actId="478"/>
          <ac:spMkLst>
            <pc:docMk/>
            <pc:sldMk cId="1198141830" sldId="269"/>
            <ac:spMk id="14" creationId="{BF4712AC-C2E7-454A-B455-240D611DC373}"/>
          </ac:spMkLst>
        </pc:spChg>
        <pc:spChg chg="del">
          <ac:chgData name="Ana Carvalho Goncalves (PT)" userId="7b776058-5220-4e46-894f-d11198c1f72c" providerId="ADAL" clId="{DD28D21B-C53A-4564-9990-A992E3AD6F2F}" dt="2024-04-24T11:14:09.702" v="1195" actId="478"/>
          <ac:spMkLst>
            <pc:docMk/>
            <pc:sldMk cId="1198141830" sldId="269"/>
            <ac:spMk id="15" creationId="{B33141AF-3C0B-B44A-AF03-794141B1988E}"/>
          </ac:spMkLst>
        </pc:spChg>
        <pc:spChg chg="del">
          <ac:chgData name="Ana Carvalho Goncalves (PT)" userId="7b776058-5220-4e46-894f-d11198c1f72c" providerId="ADAL" clId="{DD28D21B-C53A-4564-9990-A992E3AD6F2F}" dt="2024-04-24T11:14:09.702" v="1195" actId="478"/>
          <ac:spMkLst>
            <pc:docMk/>
            <pc:sldMk cId="1198141830" sldId="269"/>
            <ac:spMk id="16" creationId="{635D4274-010C-6F48-BC1B-ED035265118F}"/>
          </ac:spMkLst>
        </pc:spChg>
        <pc:spChg chg="del">
          <ac:chgData name="Ana Carvalho Goncalves (PT)" userId="7b776058-5220-4e46-894f-d11198c1f72c" providerId="ADAL" clId="{DD28D21B-C53A-4564-9990-A992E3AD6F2F}" dt="2024-04-24T11:14:09.702" v="1195" actId="478"/>
          <ac:spMkLst>
            <pc:docMk/>
            <pc:sldMk cId="1198141830" sldId="269"/>
            <ac:spMk id="17" creationId="{A8FE531A-A5D6-CE4B-AD43-B0B5DE7350CA}"/>
          </ac:spMkLst>
        </pc:spChg>
        <pc:spChg chg="del">
          <ac:chgData name="Ana Carvalho Goncalves (PT)" userId="7b776058-5220-4e46-894f-d11198c1f72c" providerId="ADAL" clId="{DD28D21B-C53A-4564-9990-A992E3AD6F2F}" dt="2024-04-24T11:14:09.702" v="1195" actId="478"/>
          <ac:spMkLst>
            <pc:docMk/>
            <pc:sldMk cId="1198141830" sldId="269"/>
            <ac:spMk id="18" creationId="{DF518163-3C51-5346-B9B4-8C8146C51C5D}"/>
          </ac:spMkLst>
        </pc:spChg>
        <pc:spChg chg="del">
          <ac:chgData name="Ana Carvalho Goncalves (PT)" userId="7b776058-5220-4e46-894f-d11198c1f72c" providerId="ADAL" clId="{DD28D21B-C53A-4564-9990-A992E3AD6F2F}" dt="2024-04-24T11:14:09.702" v="1195" actId="478"/>
          <ac:spMkLst>
            <pc:docMk/>
            <pc:sldMk cId="1198141830" sldId="269"/>
            <ac:spMk id="19" creationId="{7EABD285-9028-854D-A317-829FC0CAF401}"/>
          </ac:spMkLst>
        </pc:spChg>
        <pc:picChg chg="del">
          <ac:chgData name="Ana Carvalho Goncalves (PT)" userId="7b776058-5220-4e46-894f-d11198c1f72c" providerId="ADAL" clId="{DD28D21B-C53A-4564-9990-A992E3AD6F2F}" dt="2024-04-24T11:13:19.049" v="1191" actId="478"/>
          <ac:picMkLst>
            <pc:docMk/>
            <pc:sldMk cId="1198141830" sldId="269"/>
            <ac:picMk id="2" creationId="{EBF1F584-A341-56E9-DE8E-B058BF4A7846}"/>
          </ac:picMkLst>
        </pc:picChg>
        <pc:picChg chg="add mod">
          <ac:chgData name="Ana Carvalho Goncalves (PT)" userId="7b776058-5220-4e46-894f-d11198c1f72c" providerId="ADAL" clId="{DD28D21B-C53A-4564-9990-A992E3AD6F2F}" dt="2024-04-24T11:13:26.117" v="1194"/>
          <ac:picMkLst>
            <pc:docMk/>
            <pc:sldMk cId="1198141830" sldId="269"/>
            <ac:picMk id="3" creationId="{26381B0D-2FE1-5381-9688-B50872C75240}"/>
          </ac:picMkLst>
        </pc:picChg>
        <pc:picChg chg="add mod">
          <ac:chgData name="Ana Carvalho Goncalves (PT)" userId="7b776058-5220-4e46-894f-d11198c1f72c" providerId="ADAL" clId="{DD28D21B-C53A-4564-9990-A992E3AD6F2F}" dt="2024-04-24T11:13:26.117" v="1194"/>
          <ac:picMkLst>
            <pc:docMk/>
            <pc:sldMk cId="1198141830" sldId="269"/>
            <ac:picMk id="7" creationId="{1A221BE8-D8FA-6E3C-56A1-C03888E1EB96}"/>
          </ac:picMkLst>
        </pc:picChg>
        <pc:picChg chg="add mod modCrop">
          <ac:chgData name="Ana Carvalho Goncalves (PT)" userId="7b776058-5220-4e46-894f-d11198c1f72c" providerId="ADAL" clId="{DD28D21B-C53A-4564-9990-A992E3AD6F2F}" dt="2024-04-24T11:15:16.415" v="1206" actId="732"/>
          <ac:picMkLst>
            <pc:docMk/>
            <pc:sldMk cId="1198141830" sldId="269"/>
            <ac:picMk id="8" creationId="{7F008ACF-BA63-DBC9-A0B1-1405BB909D43}"/>
          </ac:picMkLst>
        </pc:picChg>
        <pc:picChg chg="add mod">
          <ac:chgData name="Ana Carvalho Goncalves (PT)" userId="7b776058-5220-4e46-894f-d11198c1f72c" providerId="ADAL" clId="{DD28D21B-C53A-4564-9990-A992E3AD6F2F}" dt="2024-04-24T11:16:06.519" v="1219" actId="1035"/>
          <ac:picMkLst>
            <pc:docMk/>
            <pc:sldMk cId="1198141830" sldId="269"/>
            <ac:picMk id="10" creationId="{AD0BEBF9-6310-E9D2-D600-DEFD3E199EA3}"/>
          </ac:picMkLst>
        </pc:picChg>
        <pc:picChg chg="add mod">
          <ac:chgData name="Ana Carvalho Goncalves (PT)" userId="7b776058-5220-4e46-894f-d11198c1f72c" providerId="ADAL" clId="{DD28D21B-C53A-4564-9990-A992E3AD6F2F}" dt="2024-04-24T11:16:23.474" v="1223" actId="1076"/>
          <ac:picMkLst>
            <pc:docMk/>
            <pc:sldMk cId="1198141830" sldId="269"/>
            <ac:picMk id="11" creationId="{2025A221-58ED-4130-FE78-016E366DEFBA}"/>
          </ac:picMkLst>
        </pc:picChg>
        <pc:picChg chg="add mod">
          <ac:chgData name="Ana Carvalho Goncalves (PT)" userId="7b776058-5220-4e46-894f-d11198c1f72c" providerId="ADAL" clId="{DD28D21B-C53A-4564-9990-A992E3AD6F2F}" dt="2024-04-24T11:16:41.261" v="1227" actId="1076"/>
          <ac:picMkLst>
            <pc:docMk/>
            <pc:sldMk cId="1198141830" sldId="269"/>
            <ac:picMk id="20" creationId="{A05CE1E8-2FA5-1A7B-4FAB-4D68C5C6DB60}"/>
          </ac:picMkLst>
        </pc:picChg>
      </pc:sldChg>
      <pc:sldChg chg="del">
        <pc:chgData name="Ana Carvalho Goncalves (PT)" userId="7b776058-5220-4e46-894f-d11198c1f72c" providerId="ADAL" clId="{DD28D21B-C53A-4564-9990-A992E3AD6F2F}" dt="2024-04-23T16:47:42.779" v="683" actId="2696"/>
        <pc:sldMkLst>
          <pc:docMk/>
          <pc:sldMk cId="1831581175" sldId="271"/>
        </pc:sldMkLst>
      </pc:sldChg>
      <pc:sldChg chg="addSp modSp mod">
        <pc:chgData name="Ana Carvalho Goncalves (PT)" userId="7b776058-5220-4e46-894f-d11198c1f72c" providerId="ADAL" clId="{DD28D21B-C53A-4564-9990-A992E3AD6F2F}" dt="2024-04-24T11:43:39.220" v="1961"/>
        <pc:sldMkLst>
          <pc:docMk/>
          <pc:sldMk cId="495846767" sldId="272"/>
        </pc:sldMkLst>
        <pc:picChg chg="add mod">
          <ac:chgData name="Ana Carvalho Goncalves (PT)" userId="7b776058-5220-4e46-894f-d11198c1f72c" providerId="ADAL" clId="{DD28D21B-C53A-4564-9990-A992E3AD6F2F}" dt="2024-04-24T11:42:37.605" v="1734" actId="1076"/>
          <ac:picMkLst>
            <pc:docMk/>
            <pc:sldMk cId="495846767" sldId="272"/>
            <ac:picMk id="2" creationId="{E5D59714-DA48-C48F-89AA-9ED1F31DDEF3}"/>
          </ac:picMkLst>
        </pc:picChg>
        <pc:picChg chg="add mod">
          <ac:chgData name="Ana Carvalho Goncalves (PT)" userId="7b776058-5220-4e46-894f-d11198c1f72c" providerId="ADAL" clId="{DD28D21B-C53A-4564-9990-A992E3AD6F2F}" dt="2024-04-24T11:43:39.220" v="1961"/>
          <ac:picMkLst>
            <pc:docMk/>
            <pc:sldMk cId="495846767" sldId="272"/>
            <ac:picMk id="3" creationId="{A9E4DED7-81C8-BEC5-4965-015CFA1CEC69}"/>
          </ac:picMkLst>
        </pc:picChg>
        <pc:picChg chg="add mod">
          <ac:chgData name="Ana Carvalho Goncalves (PT)" userId="7b776058-5220-4e46-894f-d11198c1f72c" providerId="ADAL" clId="{DD28D21B-C53A-4564-9990-A992E3AD6F2F}" dt="2024-04-24T11:43:01.340" v="1800" actId="1036"/>
          <ac:picMkLst>
            <pc:docMk/>
            <pc:sldMk cId="495846767" sldId="272"/>
            <ac:picMk id="4" creationId="{3A792BDE-9D33-2214-2C02-C55132AE2C24}"/>
          </ac:picMkLst>
        </pc:picChg>
        <pc:picChg chg="mod">
          <ac:chgData name="Ana Carvalho Goncalves (PT)" userId="7b776058-5220-4e46-894f-d11198c1f72c" providerId="ADAL" clId="{DD28D21B-C53A-4564-9990-A992E3AD6F2F}" dt="2024-04-24T11:42:35.760" v="1733" actId="1076"/>
          <ac:picMkLst>
            <pc:docMk/>
            <pc:sldMk cId="495846767" sldId="272"/>
            <ac:picMk id="84" creationId="{2A051971-7CB6-AC41-907B-BA604C3FC580}"/>
          </ac:picMkLst>
        </pc:picChg>
      </pc:sldChg>
      <pc:sldChg chg="delSp del mod">
        <pc:chgData name="Ana Carvalho Goncalves (PT)" userId="7b776058-5220-4e46-894f-d11198c1f72c" providerId="ADAL" clId="{DD28D21B-C53A-4564-9990-A992E3AD6F2F}" dt="2024-04-24T11:42:40.580" v="1736" actId="2696"/>
        <pc:sldMkLst>
          <pc:docMk/>
          <pc:sldMk cId="1610640763" sldId="275"/>
        </pc:sldMkLst>
        <pc:picChg chg="del">
          <ac:chgData name="Ana Carvalho Goncalves (PT)" userId="7b776058-5220-4e46-894f-d11198c1f72c" providerId="ADAL" clId="{DD28D21B-C53A-4564-9990-A992E3AD6F2F}" dt="2024-04-24T11:42:28.850" v="1729" actId="21"/>
          <ac:picMkLst>
            <pc:docMk/>
            <pc:sldMk cId="1610640763" sldId="275"/>
            <ac:picMk id="2" creationId="{3D2A599C-BFCC-FC49-9DBC-910805AC5F9A}"/>
          </ac:picMkLst>
        </pc:picChg>
      </pc:sldChg>
      <pc:sldChg chg="del">
        <pc:chgData name="Ana Carvalho Goncalves (PT)" userId="7b776058-5220-4e46-894f-d11198c1f72c" providerId="ADAL" clId="{DD28D21B-C53A-4564-9990-A992E3AD6F2F}" dt="2024-04-23T11:26:17.605" v="320" actId="2696"/>
        <pc:sldMkLst>
          <pc:docMk/>
          <pc:sldMk cId="0" sldId="324"/>
        </pc:sldMkLst>
      </pc:sldChg>
      <pc:sldChg chg="del">
        <pc:chgData name="Ana Carvalho Goncalves (PT)" userId="7b776058-5220-4e46-894f-d11198c1f72c" providerId="ADAL" clId="{DD28D21B-C53A-4564-9990-A992E3AD6F2F}" dt="2024-04-23T11:26:19.518" v="322" actId="2696"/>
        <pc:sldMkLst>
          <pc:docMk/>
          <pc:sldMk cId="0" sldId="325"/>
        </pc:sldMkLst>
      </pc:sldChg>
      <pc:sldChg chg="del">
        <pc:chgData name="Ana Carvalho Goncalves (PT)" userId="7b776058-5220-4e46-894f-d11198c1f72c" providerId="ADAL" clId="{DD28D21B-C53A-4564-9990-A992E3AD6F2F}" dt="2024-04-23T11:26:21.462" v="324" actId="2696"/>
        <pc:sldMkLst>
          <pc:docMk/>
          <pc:sldMk cId="0" sldId="326"/>
        </pc:sldMkLst>
      </pc:sldChg>
      <pc:sldChg chg="del">
        <pc:chgData name="Ana Carvalho Goncalves (PT)" userId="7b776058-5220-4e46-894f-d11198c1f72c" providerId="ADAL" clId="{DD28D21B-C53A-4564-9990-A992E3AD6F2F}" dt="2024-04-23T11:26:23.444" v="326" actId="2696"/>
        <pc:sldMkLst>
          <pc:docMk/>
          <pc:sldMk cId="0" sldId="327"/>
        </pc:sldMkLst>
      </pc:sldChg>
      <pc:sldChg chg="modSp del mod">
        <pc:chgData name="Ana Carvalho Goncalves (PT)" userId="7b776058-5220-4e46-894f-d11198c1f72c" providerId="ADAL" clId="{DD28D21B-C53A-4564-9990-A992E3AD6F2F}" dt="2024-04-24T11:13:14.687" v="1188" actId="2696"/>
        <pc:sldMkLst>
          <pc:docMk/>
          <pc:sldMk cId="1663090162" sldId="3036"/>
        </pc:sldMkLst>
        <pc:picChg chg="mod">
          <ac:chgData name="Ana Carvalho Goncalves (PT)" userId="7b776058-5220-4e46-894f-d11198c1f72c" providerId="ADAL" clId="{DD28D21B-C53A-4564-9990-A992E3AD6F2F}" dt="2024-04-23T08:40:15.689" v="259" actId="1076"/>
          <ac:picMkLst>
            <pc:docMk/>
            <pc:sldMk cId="1663090162" sldId="3036"/>
            <ac:picMk id="2" creationId="{ED8E443E-D5DC-7744-BDB4-1E8A43388653}"/>
          </ac:picMkLst>
        </pc:picChg>
        <pc:picChg chg="mod">
          <ac:chgData name="Ana Carvalho Goncalves (PT)" userId="7b776058-5220-4e46-894f-d11198c1f72c" providerId="ADAL" clId="{DD28D21B-C53A-4564-9990-A992E3AD6F2F}" dt="2024-04-23T08:40:12.985" v="258" actId="1076"/>
          <ac:picMkLst>
            <pc:docMk/>
            <pc:sldMk cId="1663090162" sldId="3036"/>
            <ac:picMk id="5" creationId="{369397AD-E567-4AA9-8E5E-7652849BD7C6}"/>
          </ac:picMkLst>
        </pc:picChg>
      </pc:sldChg>
      <pc:sldChg chg="del">
        <pc:chgData name="Ana Carvalho Goncalves (PT)" userId="7b776058-5220-4e46-894f-d11198c1f72c" providerId="ADAL" clId="{DD28D21B-C53A-4564-9990-A992E3AD6F2F}" dt="2024-04-23T16:32:12.962" v="675" actId="2696"/>
        <pc:sldMkLst>
          <pc:docMk/>
          <pc:sldMk cId="2069090515" sldId="3038"/>
        </pc:sldMkLst>
      </pc:sldChg>
      <pc:sldChg chg="del">
        <pc:chgData name="Ana Carvalho Goncalves (PT)" userId="7b776058-5220-4e46-894f-d11198c1f72c" providerId="ADAL" clId="{DD28D21B-C53A-4564-9990-A992E3AD6F2F}" dt="2024-04-23T08:40:01.266" v="255" actId="2696"/>
        <pc:sldMkLst>
          <pc:docMk/>
          <pc:sldMk cId="2917538223" sldId="3044"/>
        </pc:sldMkLst>
      </pc:sldChg>
      <pc:sldChg chg="addSp delSp modSp mod">
        <pc:chgData name="Ana Carvalho Goncalves (PT)" userId="7b776058-5220-4e46-894f-d11198c1f72c" providerId="ADAL" clId="{DD28D21B-C53A-4564-9990-A992E3AD6F2F}" dt="2024-04-24T11:27:29.914" v="1323" actId="1035"/>
        <pc:sldMkLst>
          <pc:docMk/>
          <pc:sldMk cId="3547357279" sldId="3045"/>
        </pc:sldMkLst>
        <pc:spChg chg="add mod">
          <ac:chgData name="Ana Carvalho Goncalves (PT)" userId="7b776058-5220-4e46-894f-d11198c1f72c" providerId="ADAL" clId="{DD28D21B-C53A-4564-9990-A992E3AD6F2F}" dt="2024-04-23T16:31:09.271" v="640"/>
          <ac:spMkLst>
            <pc:docMk/>
            <pc:sldMk cId="3547357279" sldId="3045"/>
            <ac:spMk id="4" creationId="{A52EB3AF-98CB-422F-F89E-77BE0926D17D}"/>
          </ac:spMkLst>
        </pc:spChg>
        <pc:spChg chg="add mod">
          <ac:chgData name="Ana Carvalho Goncalves (PT)" userId="7b776058-5220-4e46-894f-d11198c1f72c" providerId="ADAL" clId="{DD28D21B-C53A-4564-9990-A992E3AD6F2F}" dt="2024-04-23T16:32:31.673" v="680" actId="1076"/>
          <ac:spMkLst>
            <pc:docMk/>
            <pc:sldMk cId="3547357279" sldId="3045"/>
            <ac:spMk id="7" creationId="{2A110054-2D9B-2D06-9ECF-5F1B4D26A57F}"/>
          </ac:spMkLst>
        </pc:spChg>
        <pc:spChg chg="add mod ord">
          <ac:chgData name="Ana Carvalho Goncalves (PT)" userId="7b776058-5220-4e46-894f-d11198c1f72c" providerId="ADAL" clId="{DD28D21B-C53A-4564-9990-A992E3AD6F2F}" dt="2024-04-24T11:27:15.452" v="1306" actId="14100"/>
          <ac:spMkLst>
            <pc:docMk/>
            <pc:sldMk cId="3547357279" sldId="3045"/>
            <ac:spMk id="10" creationId="{657020FD-ECB0-87F8-D904-1D45EB47A39C}"/>
          </ac:spMkLst>
        </pc:spChg>
        <pc:spChg chg="add mod">
          <ac:chgData name="Ana Carvalho Goncalves (PT)" userId="7b776058-5220-4e46-894f-d11198c1f72c" providerId="ADAL" clId="{DD28D21B-C53A-4564-9990-A992E3AD6F2F}" dt="2024-04-24T11:27:24.750" v="1308" actId="207"/>
          <ac:spMkLst>
            <pc:docMk/>
            <pc:sldMk cId="3547357279" sldId="3045"/>
            <ac:spMk id="11" creationId="{E2BD39EA-2FBD-B558-87DF-7A70620AEDAD}"/>
          </ac:spMkLst>
        </pc:spChg>
        <pc:spChg chg="mod">
          <ac:chgData name="Ana Carvalho Goncalves (PT)" userId="7b776058-5220-4e46-894f-d11198c1f72c" providerId="ADAL" clId="{DD28D21B-C53A-4564-9990-A992E3AD6F2F}" dt="2024-04-24T11:27:29.914" v="1323" actId="1035"/>
          <ac:spMkLst>
            <pc:docMk/>
            <pc:sldMk cId="3547357279" sldId="3045"/>
            <ac:spMk id="50" creationId="{563E23F4-FB3E-8846-9752-A976CB9DDEC8}"/>
          </ac:spMkLst>
        </pc:spChg>
        <pc:spChg chg="del">
          <ac:chgData name="Ana Carvalho Goncalves (PT)" userId="7b776058-5220-4e46-894f-d11198c1f72c" providerId="ADAL" clId="{DD28D21B-C53A-4564-9990-A992E3AD6F2F}" dt="2024-04-23T16:31:52.160" v="672" actId="478"/>
          <ac:spMkLst>
            <pc:docMk/>
            <pc:sldMk cId="3547357279" sldId="3045"/>
            <ac:spMk id="58" creationId="{37320229-A5EF-4942-B221-B836B396A448}"/>
          </ac:spMkLst>
        </pc:spChg>
        <pc:picChg chg="del mod">
          <ac:chgData name="Ana Carvalho Goncalves (PT)" userId="7b776058-5220-4e46-894f-d11198c1f72c" providerId="ADAL" clId="{DD28D21B-C53A-4564-9990-A992E3AD6F2F}" dt="2024-04-23T16:31:00.637" v="637" actId="478"/>
          <ac:picMkLst>
            <pc:docMk/>
            <pc:sldMk cId="3547357279" sldId="3045"/>
            <ac:picMk id="2" creationId="{1009813C-381B-6900-F07A-35D092088424}"/>
          </ac:picMkLst>
        </pc:picChg>
        <pc:picChg chg="add del mod ord modCrop">
          <ac:chgData name="Ana Carvalho Goncalves (PT)" userId="7b776058-5220-4e46-894f-d11198c1f72c" providerId="ADAL" clId="{DD28D21B-C53A-4564-9990-A992E3AD6F2F}" dt="2024-04-24T11:16:50.002" v="1230" actId="478"/>
          <ac:picMkLst>
            <pc:docMk/>
            <pc:sldMk cId="3547357279" sldId="3045"/>
            <ac:picMk id="3" creationId="{F66BE9CD-F65D-0823-AAC7-947E4EF69F15}"/>
          </ac:picMkLst>
        </pc:picChg>
        <pc:picChg chg="mod">
          <ac:chgData name="Ana Carvalho Goncalves (PT)" userId="7b776058-5220-4e46-894f-d11198c1f72c" providerId="ADAL" clId="{DD28D21B-C53A-4564-9990-A992E3AD6F2F}" dt="2024-04-24T11:27:29.914" v="1323" actId="1035"/>
          <ac:picMkLst>
            <pc:docMk/>
            <pc:sldMk cId="3547357279" sldId="3045"/>
            <ac:picMk id="5" creationId="{B15E07CE-0A97-FA0E-118E-080AC8B8CD29}"/>
          </ac:picMkLst>
        </pc:picChg>
        <pc:picChg chg="add mod">
          <ac:chgData name="Ana Carvalho Goncalves (PT)" userId="7b776058-5220-4e46-894f-d11198c1f72c" providerId="ADAL" clId="{DD28D21B-C53A-4564-9990-A992E3AD6F2F}" dt="2024-04-23T16:31:09.271" v="640"/>
          <ac:picMkLst>
            <pc:docMk/>
            <pc:sldMk cId="3547357279" sldId="3045"/>
            <ac:picMk id="6" creationId="{958E2272-4528-E82A-D106-1F33A676F6D4}"/>
          </ac:picMkLst>
        </pc:picChg>
        <pc:picChg chg="add mod ord modCrop">
          <ac:chgData name="Ana Carvalho Goncalves (PT)" userId="7b776058-5220-4e46-894f-d11198c1f72c" providerId="ADAL" clId="{DD28D21B-C53A-4564-9990-A992E3AD6F2F}" dt="2024-04-24T11:18:27.412" v="1237" actId="167"/>
          <ac:picMkLst>
            <pc:docMk/>
            <pc:sldMk cId="3547357279" sldId="3045"/>
            <ac:picMk id="9" creationId="{CE131C4B-FBAE-C235-2A54-273063CFC47E}"/>
          </ac:picMkLst>
        </pc:picChg>
      </pc:sldChg>
      <pc:sldChg chg="addSp delSp modSp mod">
        <pc:chgData name="Ana Carvalho Goncalves (PT)" userId="7b776058-5220-4e46-894f-d11198c1f72c" providerId="ADAL" clId="{DD28D21B-C53A-4564-9990-A992E3AD6F2F}" dt="2024-04-24T11:33:56.078" v="1363" actId="207"/>
        <pc:sldMkLst>
          <pc:docMk/>
          <pc:sldMk cId="1687593554" sldId="3046"/>
        </pc:sldMkLst>
        <pc:spChg chg="add mod">
          <ac:chgData name="Ana Carvalho Goncalves (PT)" userId="7b776058-5220-4e46-894f-d11198c1f72c" providerId="ADAL" clId="{DD28D21B-C53A-4564-9990-A992E3AD6F2F}" dt="2024-04-24T11:10:12.589" v="1138" actId="1076"/>
          <ac:spMkLst>
            <pc:docMk/>
            <pc:sldMk cId="1687593554" sldId="3046"/>
            <ac:spMk id="7" creationId="{1A48F49A-BC09-448A-84AF-841E622AB3E6}"/>
          </ac:spMkLst>
        </pc:spChg>
        <pc:spChg chg="add del mod">
          <ac:chgData name="Ana Carvalho Goncalves (PT)" userId="7b776058-5220-4e46-894f-d11198c1f72c" providerId="ADAL" clId="{DD28D21B-C53A-4564-9990-A992E3AD6F2F}" dt="2024-04-24T11:33:20.109" v="1347"/>
          <ac:spMkLst>
            <pc:docMk/>
            <pc:sldMk cId="1687593554" sldId="3046"/>
            <ac:spMk id="8" creationId="{B7952BF5-25A8-494A-D07A-96F93928A9D8}"/>
          </ac:spMkLst>
        </pc:spChg>
        <pc:spChg chg="add mod">
          <ac:chgData name="Ana Carvalho Goncalves (PT)" userId="7b776058-5220-4e46-894f-d11198c1f72c" providerId="ADAL" clId="{DD28D21B-C53A-4564-9990-A992E3AD6F2F}" dt="2024-04-24T11:33:56.078" v="1363" actId="207"/>
          <ac:spMkLst>
            <pc:docMk/>
            <pc:sldMk cId="1687593554" sldId="3046"/>
            <ac:spMk id="9" creationId="{ABAEF044-E9C2-CAEA-4923-E1E14A733C98}"/>
          </ac:spMkLst>
        </pc:spChg>
        <pc:spChg chg="mod">
          <ac:chgData name="Ana Carvalho Goncalves (PT)" userId="7b776058-5220-4e46-894f-d11198c1f72c" providerId="ADAL" clId="{DD28D21B-C53A-4564-9990-A992E3AD6F2F}" dt="2024-04-24T11:08:01.451" v="1087" actId="1035"/>
          <ac:spMkLst>
            <pc:docMk/>
            <pc:sldMk cId="1687593554" sldId="3046"/>
            <ac:spMk id="50" creationId="{563E23F4-FB3E-8846-9752-A976CB9DDEC8}"/>
          </ac:spMkLst>
        </pc:spChg>
        <pc:spChg chg="mod">
          <ac:chgData name="Ana Carvalho Goncalves (PT)" userId="7b776058-5220-4e46-894f-d11198c1f72c" providerId="ADAL" clId="{DD28D21B-C53A-4564-9990-A992E3AD6F2F}" dt="2024-04-24T11:08:01.451" v="1087" actId="1035"/>
          <ac:spMkLst>
            <pc:docMk/>
            <pc:sldMk cId="1687593554" sldId="3046"/>
            <ac:spMk id="52" creationId="{53FC4177-2465-8B4D-95E5-B4B90E53A768}"/>
          </ac:spMkLst>
        </pc:spChg>
        <pc:spChg chg="mod">
          <ac:chgData name="Ana Carvalho Goncalves (PT)" userId="7b776058-5220-4e46-894f-d11198c1f72c" providerId="ADAL" clId="{DD28D21B-C53A-4564-9990-A992E3AD6F2F}" dt="2024-04-24T11:08:01.451" v="1087" actId="1035"/>
          <ac:spMkLst>
            <pc:docMk/>
            <pc:sldMk cId="1687593554" sldId="3046"/>
            <ac:spMk id="58" creationId="{37320229-A5EF-4942-B221-B836B396A448}"/>
          </ac:spMkLst>
        </pc:spChg>
        <pc:picChg chg="add mod ord">
          <ac:chgData name="Ana Carvalho Goncalves (PT)" userId="7b776058-5220-4e46-894f-d11198c1f72c" providerId="ADAL" clId="{DD28D21B-C53A-4564-9990-A992E3AD6F2F}" dt="2024-04-24T11:09:07.706" v="1126" actId="1036"/>
          <ac:picMkLst>
            <pc:docMk/>
            <pc:sldMk cId="1687593554" sldId="3046"/>
            <ac:picMk id="2" creationId="{7A6FE510-1674-2303-6F67-DBCC10ADFCF3}"/>
          </ac:picMkLst>
        </pc:picChg>
        <pc:picChg chg="mod">
          <ac:chgData name="Ana Carvalho Goncalves (PT)" userId="7b776058-5220-4e46-894f-d11198c1f72c" providerId="ADAL" clId="{DD28D21B-C53A-4564-9990-A992E3AD6F2F}" dt="2024-04-23T11:29:11.972" v="455" actId="1076"/>
          <ac:picMkLst>
            <pc:docMk/>
            <pc:sldMk cId="1687593554" sldId="3046"/>
            <ac:picMk id="4" creationId="{623D32D1-9D05-55F3-A486-76AA62879AD7}"/>
          </ac:picMkLst>
        </pc:picChg>
        <pc:picChg chg="add mod">
          <ac:chgData name="Ana Carvalho Goncalves (PT)" userId="7b776058-5220-4e46-894f-d11198c1f72c" providerId="ADAL" clId="{DD28D21B-C53A-4564-9990-A992E3AD6F2F}" dt="2024-04-24T11:08:51.458" v="1090" actId="1076"/>
          <ac:picMkLst>
            <pc:docMk/>
            <pc:sldMk cId="1687593554" sldId="3046"/>
            <ac:picMk id="5" creationId="{DCF26853-B072-E736-E5D4-19D5F8F422F6}"/>
          </ac:picMkLst>
        </pc:picChg>
        <pc:picChg chg="mod">
          <ac:chgData name="Ana Carvalho Goncalves (PT)" userId="7b776058-5220-4e46-894f-d11198c1f72c" providerId="ADAL" clId="{DD28D21B-C53A-4564-9990-A992E3AD6F2F}" dt="2024-04-23T11:29:15.008" v="456" actId="1076"/>
          <ac:picMkLst>
            <pc:docMk/>
            <pc:sldMk cId="1687593554" sldId="3046"/>
            <ac:picMk id="6" creationId="{D39AB7BA-E184-4C85-3E87-5259DB7850D2}"/>
          </ac:picMkLst>
        </pc:picChg>
      </pc:sldChg>
      <pc:sldChg chg="addSp delSp modSp mod">
        <pc:chgData name="Ana Carvalho Goncalves (PT)" userId="7b776058-5220-4e46-894f-d11198c1f72c" providerId="ADAL" clId="{DD28D21B-C53A-4564-9990-A992E3AD6F2F}" dt="2024-04-24T11:33:50.219" v="1360" actId="14100"/>
        <pc:sldMkLst>
          <pc:docMk/>
          <pc:sldMk cId="1143396871" sldId="3047"/>
        </pc:sldMkLst>
        <pc:spChg chg="add del mod">
          <ac:chgData name="Ana Carvalho Goncalves (PT)" userId="7b776058-5220-4e46-894f-d11198c1f72c" providerId="ADAL" clId="{DD28D21B-C53A-4564-9990-A992E3AD6F2F}" dt="2024-04-24T11:33:50.219" v="1360" actId="14100"/>
          <ac:spMkLst>
            <pc:docMk/>
            <pc:sldMk cId="1143396871" sldId="3047"/>
            <ac:spMk id="4" creationId="{6CA9FCFD-4E7D-88AF-8A95-2C750595F1E5}"/>
          </ac:spMkLst>
        </pc:spChg>
        <pc:spChg chg="add mod">
          <ac:chgData name="Ana Carvalho Goncalves (PT)" userId="7b776058-5220-4e46-894f-d11198c1f72c" providerId="ADAL" clId="{DD28D21B-C53A-4564-9990-A992E3AD6F2F}" dt="2024-04-24T11:10:01.894" v="1135"/>
          <ac:spMkLst>
            <pc:docMk/>
            <pc:sldMk cId="1143396871" sldId="3047"/>
            <ac:spMk id="7" creationId="{655ADE05-C32D-4819-DEDE-D99F71214E10}"/>
          </ac:spMkLst>
        </pc:spChg>
        <pc:spChg chg="mod">
          <ac:chgData name="Ana Carvalho Goncalves (PT)" userId="7b776058-5220-4e46-894f-d11198c1f72c" providerId="ADAL" clId="{DD28D21B-C53A-4564-9990-A992E3AD6F2F}" dt="2024-04-23T16:52:40.476" v="742" actId="255"/>
          <ac:spMkLst>
            <pc:docMk/>
            <pc:sldMk cId="1143396871" sldId="3047"/>
            <ac:spMk id="50" creationId="{563E23F4-FB3E-8846-9752-A976CB9DDEC8}"/>
          </ac:spMkLst>
        </pc:spChg>
        <pc:spChg chg="mod">
          <ac:chgData name="Ana Carvalho Goncalves (PT)" userId="7b776058-5220-4e46-894f-d11198c1f72c" providerId="ADAL" clId="{DD28D21B-C53A-4564-9990-A992E3AD6F2F}" dt="2024-04-23T16:50:15.417" v="715" actId="1035"/>
          <ac:spMkLst>
            <pc:docMk/>
            <pc:sldMk cId="1143396871" sldId="3047"/>
            <ac:spMk id="52" creationId="{53FC4177-2465-8B4D-95E5-B4B90E53A768}"/>
          </ac:spMkLst>
        </pc:spChg>
        <pc:spChg chg="mod">
          <ac:chgData name="Ana Carvalho Goncalves (PT)" userId="7b776058-5220-4e46-894f-d11198c1f72c" providerId="ADAL" clId="{DD28D21B-C53A-4564-9990-A992E3AD6F2F}" dt="2024-04-23T16:52:44.840" v="743" actId="255"/>
          <ac:spMkLst>
            <pc:docMk/>
            <pc:sldMk cId="1143396871" sldId="3047"/>
            <ac:spMk id="58" creationId="{37320229-A5EF-4942-B221-B836B396A448}"/>
          </ac:spMkLst>
        </pc:spChg>
        <pc:picChg chg="add mod modCrop">
          <ac:chgData name="Ana Carvalho Goncalves (PT)" userId="7b776058-5220-4e46-894f-d11198c1f72c" providerId="ADAL" clId="{DD28D21B-C53A-4564-9990-A992E3AD6F2F}" dt="2024-04-23T16:50:09.614" v="690" actId="1076"/>
          <ac:picMkLst>
            <pc:docMk/>
            <pc:sldMk cId="1143396871" sldId="3047"/>
            <ac:picMk id="3" creationId="{E500D604-3271-1F79-831E-D9C72D7125FD}"/>
          </ac:picMkLst>
        </pc:picChg>
        <pc:picChg chg="mod">
          <ac:chgData name="Ana Carvalho Goncalves (PT)" userId="7b776058-5220-4e46-894f-d11198c1f72c" providerId="ADAL" clId="{DD28D21B-C53A-4564-9990-A992E3AD6F2F}" dt="2024-04-23T11:28:11.917" v="389" actId="1076"/>
          <ac:picMkLst>
            <pc:docMk/>
            <pc:sldMk cId="1143396871" sldId="3047"/>
            <ac:picMk id="5" creationId="{DCD01FB3-62CE-1362-AED4-A331F9E459CF}"/>
          </ac:picMkLst>
        </pc:picChg>
        <pc:picChg chg="mod">
          <ac:chgData name="Ana Carvalho Goncalves (PT)" userId="7b776058-5220-4e46-894f-d11198c1f72c" providerId="ADAL" clId="{DD28D21B-C53A-4564-9990-A992E3AD6F2F}" dt="2024-04-23T11:28:06.885" v="388" actId="1076"/>
          <ac:picMkLst>
            <pc:docMk/>
            <pc:sldMk cId="1143396871" sldId="3047"/>
            <ac:picMk id="6" creationId="{A3FE3F51-2DD6-C050-4737-6B1F4650780C}"/>
          </ac:picMkLst>
        </pc:picChg>
      </pc:sldChg>
      <pc:sldChg chg="addSp modSp mod">
        <pc:chgData name="Ana Carvalho Goncalves (PT)" userId="7b776058-5220-4e46-894f-d11198c1f72c" providerId="ADAL" clId="{DD28D21B-C53A-4564-9990-A992E3AD6F2F}" dt="2024-04-24T11:33:44.544" v="1357" actId="20578"/>
        <pc:sldMkLst>
          <pc:docMk/>
          <pc:sldMk cId="4164007006" sldId="3048"/>
        </pc:sldMkLst>
        <pc:spChg chg="add mod">
          <ac:chgData name="Ana Carvalho Goncalves (PT)" userId="7b776058-5220-4e46-894f-d11198c1f72c" providerId="ADAL" clId="{DD28D21B-C53A-4564-9990-A992E3AD6F2F}" dt="2024-04-23T16:52:18.693" v="736" actId="403"/>
          <ac:spMkLst>
            <pc:docMk/>
            <pc:sldMk cId="4164007006" sldId="3048"/>
            <ac:spMk id="2" creationId="{0878B883-6B57-86FB-C46A-032F673DFC34}"/>
          </ac:spMkLst>
        </pc:spChg>
        <pc:spChg chg="add mod">
          <ac:chgData name="Ana Carvalho Goncalves (PT)" userId="7b776058-5220-4e46-894f-d11198c1f72c" providerId="ADAL" clId="{DD28D21B-C53A-4564-9990-A992E3AD6F2F}" dt="2024-04-24T11:33:44.544" v="1357" actId="20578"/>
          <ac:spMkLst>
            <pc:docMk/>
            <pc:sldMk cId="4164007006" sldId="3048"/>
            <ac:spMk id="3" creationId="{BA9258D8-E349-BEFF-2FC4-035B406C0B5D}"/>
          </ac:spMkLst>
        </pc:spChg>
        <pc:spChg chg="mod">
          <ac:chgData name="Ana Carvalho Goncalves (PT)" userId="7b776058-5220-4e46-894f-d11198c1f72c" providerId="ADAL" clId="{DD28D21B-C53A-4564-9990-A992E3AD6F2F}" dt="2024-04-23T16:52:32.921" v="740" actId="1076"/>
          <ac:spMkLst>
            <pc:docMk/>
            <pc:sldMk cId="4164007006" sldId="3048"/>
            <ac:spMk id="50" creationId="{563E23F4-FB3E-8846-9752-A976CB9DDEC8}"/>
          </ac:spMkLst>
        </pc:spChg>
        <pc:spChg chg="mod">
          <ac:chgData name="Ana Carvalho Goncalves (PT)" userId="7b776058-5220-4e46-894f-d11198c1f72c" providerId="ADAL" clId="{DD28D21B-C53A-4564-9990-A992E3AD6F2F}" dt="2024-04-23T16:52:27.578" v="739" actId="255"/>
          <ac:spMkLst>
            <pc:docMk/>
            <pc:sldMk cId="4164007006" sldId="3048"/>
            <ac:spMk id="58" creationId="{37320229-A5EF-4942-B221-B836B396A448}"/>
          </ac:spMkLst>
        </pc:spChg>
        <pc:picChg chg="mod">
          <ac:chgData name="Ana Carvalho Goncalves (PT)" userId="7b776058-5220-4e46-894f-d11198c1f72c" providerId="ADAL" clId="{DD28D21B-C53A-4564-9990-A992E3AD6F2F}" dt="2024-04-23T11:27:59.217" v="386" actId="1076"/>
          <ac:picMkLst>
            <pc:docMk/>
            <pc:sldMk cId="4164007006" sldId="3048"/>
            <ac:picMk id="4" creationId="{4A6BC2F0-182F-380C-E415-054DD1356079}"/>
          </ac:picMkLst>
        </pc:picChg>
        <pc:picChg chg="mod">
          <ac:chgData name="Ana Carvalho Goncalves (PT)" userId="7b776058-5220-4e46-894f-d11198c1f72c" providerId="ADAL" clId="{DD28D21B-C53A-4564-9990-A992E3AD6F2F}" dt="2024-04-23T11:27:50.257" v="385" actId="1076"/>
          <ac:picMkLst>
            <pc:docMk/>
            <pc:sldMk cId="4164007006" sldId="3048"/>
            <ac:picMk id="10" creationId="{EF14FE20-191B-DEA1-4ADD-199A3D72C820}"/>
          </ac:picMkLst>
        </pc:picChg>
      </pc:sldChg>
      <pc:sldChg chg="addSp modSp mod">
        <pc:chgData name="Ana Carvalho Goncalves (PT)" userId="7b776058-5220-4e46-894f-d11198c1f72c" providerId="ADAL" clId="{DD28D21B-C53A-4564-9990-A992E3AD6F2F}" dt="2024-04-24T11:25:52.606" v="1294" actId="1076"/>
        <pc:sldMkLst>
          <pc:docMk/>
          <pc:sldMk cId="209374332" sldId="3049"/>
        </pc:sldMkLst>
        <pc:spChg chg="add mod">
          <ac:chgData name="Ana Carvalho Goncalves (PT)" userId="7b776058-5220-4e46-894f-d11198c1f72c" providerId="ADAL" clId="{DD28D21B-C53A-4564-9990-A992E3AD6F2F}" dt="2024-04-24T11:25:06.034" v="1280" actId="1076"/>
          <ac:spMkLst>
            <pc:docMk/>
            <pc:sldMk cId="209374332" sldId="3049"/>
            <ac:spMk id="4" creationId="{8FAECDEA-C7EF-FFCE-A975-D451338B030A}"/>
          </ac:spMkLst>
        </pc:spChg>
        <pc:spChg chg="mod ord">
          <ac:chgData name="Ana Carvalho Goncalves (PT)" userId="7b776058-5220-4e46-894f-d11198c1f72c" providerId="ADAL" clId="{DD28D21B-C53A-4564-9990-A992E3AD6F2F}" dt="2024-04-24T11:25:35.609" v="1291" actId="1076"/>
          <ac:spMkLst>
            <pc:docMk/>
            <pc:sldMk cId="209374332" sldId="3049"/>
            <ac:spMk id="50" creationId="{563E23F4-FB3E-8846-9752-A976CB9DDEC8}"/>
          </ac:spMkLst>
        </pc:spChg>
        <pc:spChg chg="mod ord">
          <ac:chgData name="Ana Carvalho Goncalves (PT)" userId="7b776058-5220-4e46-894f-d11198c1f72c" providerId="ADAL" clId="{DD28D21B-C53A-4564-9990-A992E3AD6F2F}" dt="2024-04-24T11:25:52.606" v="1294" actId="1076"/>
          <ac:spMkLst>
            <pc:docMk/>
            <pc:sldMk cId="209374332" sldId="3049"/>
            <ac:spMk id="58" creationId="{37320229-A5EF-4942-B221-B836B396A448}"/>
          </ac:spMkLst>
        </pc:spChg>
        <pc:picChg chg="mod">
          <ac:chgData name="Ana Carvalho Goncalves (PT)" userId="7b776058-5220-4e46-894f-d11198c1f72c" providerId="ADAL" clId="{DD28D21B-C53A-4564-9990-A992E3AD6F2F}" dt="2024-04-24T11:24:20.201" v="1276" actId="1076"/>
          <ac:picMkLst>
            <pc:docMk/>
            <pc:sldMk cId="209374332" sldId="3049"/>
            <ac:picMk id="2" creationId="{19DB56E9-2857-4AE5-320A-ADD453521724}"/>
          </ac:picMkLst>
        </pc:picChg>
        <pc:picChg chg="add mod ord modCrop">
          <ac:chgData name="Ana Carvalho Goncalves (PT)" userId="7b776058-5220-4e46-894f-d11198c1f72c" providerId="ADAL" clId="{DD28D21B-C53A-4564-9990-A992E3AD6F2F}" dt="2024-04-24T11:25:29.454" v="1290" actId="1076"/>
          <ac:picMkLst>
            <pc:docMk/>
            <pc:sldMk cId="209374332" sldId="3049"/>
            <ac:picMk id="3" creationId="{480088CD-D711-66D9-43D3-54036E9A6EE9}"/>
          </ac:picMkLst>
        </pc:picChg>
        <pc:picChg chg="mod">
          <ac:chgData name="Ana Carvalho Goncalves (PT)" userId="7b776058-5220-4e46-894f-d11198c1f72c" providerId="ADAL" clId="{DD28D21B-C53A-4564-9990-A992E3AD6F2F}" dt="2024-04-23T11:29:06.502" v="453" actId="1076"/>
          <ac:picMkLst>
            <pc:docMk/>
            <pc:sldMk cId="209374332" sldId="3049"/>
            <ac:picMk id="5" creationId="{0A016236-CE6E-BAAC-D5B7-21ED26E9FA73}"/>
          </ac:picMkLst>
        </pc:picChg>
      </pc:sldChg>
      <pc:sldChg chg="modSp del mod">
        <pc:chgData name="Ana Carvalho Goncalves (PT)" userId="7b776058-5220-4e46-894f-d11198c1f72c" providerId="ADAL" clId="{DD28D21B-C53A-4564-9990-A992E3AD6F2F}" dt="2024-04-24T11:28:34.572" v="1325" actId="2696"/>
        <pc:sldMkLst>
          <pc:docMk/>
          <pc:sldMk cId="2220773364" sldId="3050"/>
        </pc:sldMkLst>
        <pc:picChg chg="mod">
          <ac:chgData name="Ana Carvalho Goncalves (PT)" userId="7b776058-5220-4e46-894f-d11198c1f72c" providerId="ADAL" clId="{DD28D21B-C53A-4564-9990-A992E3AD6F2F}" dt="2024-04-23T11:30:09.066" v="529" actId="1076"/>
          <ac:picMkLst>
            <pc:docMk/>
            <pc:sldMk cId="2220773364" sldId="3050"/>
            <ac:picMk id="4" creationId="{555C0A8D-FA40-66C4-92E7-51A2F8C21DC4}"/>
          </ac:picMkLst>
        </pc:picChg>
        <pc:picChg chg="mod">
          <ac:chgData name="Ana Carvalho Goncalves (PT)" userId="7b776058-5220-4e46-894f-d11198c1f72c" providerId="ADAL" clId="{DD28D21B-C53A-4564-9990-A992E3AD6F2F}" dt="2024-04-23T11:30:04.713" v="528" actId="1076"/>
          <ac:picMkLst>
            <pc:docMk/>
            <pc:sldMk cId="2220773364" sldId="3050"/>
            <ac:picMk id="5" creationId="{8CEE0D35-5CAE-6D41-E5D8-B958C175AA69}"/>
          </ac:picMkLst>
        </pc:picChg>
      </pc:sldChg>
      <pc:sldChg chg="modSp del mod">
        <pc:chgData name="Ana Carvalho Goncalves (PT)" userId="7b776058-5220-4e46-894f-d11198c1f72c" providerId="ADAL" clId="{DD28D21B-C53A-4564-9990-A992E3AD6F2F}" dt="2024-04-24T11:26:37.853" v="1299" actId="2696"/>
        <pc:sldMkLst>
          <pc:docMk/>
          <pc:sldMk cId="341268939" sldId="3052"/>
        </pc:sldMkLst>
        <pc:spChg chg="mod">
          <ac:chgData name="Ana Carvalho Goncalves (PT)" userId="7b776058-5220-4e46-894f-d11198c1f72c" providerId="ADAL" clId="{DD28D21B-C53A-4564-9990-A992E3AD6F2F}" dt="2024-04-23T11:26:59.527" v="338" actId="1076"/>
          <ac:spMkLst>
            <pc:docMk/>
            <pc:sldMk cId="341268939" sldId="3052"/>
            <ac:spMk id="3" creationId="{3AF8CA02-F6D6-89F7-18BD-8B55860C36F9}"/>
          </ac:spMkLst>
        </pc:spChg>
        <pc:picChg chg="mod">
          <ac:chgData name="Ana Carvalho Goncalves (PT)" userId="7b776058-5220-4e46-894f-d11198c1f72c" providerId="ADAL" clId="{DD28D21B-C53A-4564-9990-A992E3AD6F2F}" dt="2024-04-23T11:26:57.901" v="337" actId="1038"/>
          <ac:picMkLst>
            <pc:docMk/>
            <pc:sldMk cId="341268939" sldId="3052"/>
            <ac:picMk id="2" creationId="{0162C8EF-1CF1-69BF-1967-74FC73E80C77}"/>
          </ac:picMkLst>
        </pc:picChg>
        <pc:picChg chg="mod">
          <ac:chgData name="Ana Carvalho Goncalves (PT)" userId="7b776058-5220-4e46-894f-d11198c1f72c" providerId="ADAL" clId="{DD28D21B-C53A-4564-9990-A992E3AD6F2F}" dt="2024-04-23T11:27:03.851" v="339" actId="1076"/>
          <ac:picMkLst>
            <pc:docMk/>
            <pc:sldMk cId="341268939" sldId="3052"/>
            <ac:picMk id="8" creationId="{3107442D-1810-855C-690F-C3B441652B92}"/>
          </ac:picMkLst>
        </pc:picChg>
      </pc:sldChg>
      <pc:sldChg chg="addSp delSp modSp mod">
        <pc:chgData name="Ana Carvalho Goncalves (PT)" userId="7b776058-5220-4e46-894f-d11198c1f72c" providerId="ADAL" clId="{DD28D21B-C53A-4564-9990-A992E3AD6F2F}" dt="2024-04-23T17:12:46.567" v="898" actId="1076"/>
        <pc:sldMkLst>
          <pc:docMk/>
          <pc:sldMk cId="4191810409" sldId="3053"/>
        </pc:sldMkLst>
        <pc:spChg chg="add mod">
          <ac:chgData name="Ana Carvalho Goncalves (PT)" userId="7b776058-5220-4e46-894f-d11198c1f72c" providerId="ADAL" clId="{DD28D21B-C53A-4564-9990-A992E3AD6F2F}" dt="2024-04-23T17:12:01.682" v="886" actId="1038"/>
          <ac:spMkLst>
            <pc:docMk/>
            <pc:sldMk cId="4191810409" sldId="3053"/>
            <ac:spMk id="2" creationId="{2C2C6FDC-B30E-8E3B-218E-CD029278C467}"/>
          </ac:spMkLst>
        </pc:spChg>
        <pc:spChg chg="mod">
          <ac:chgData name="Ana Carvalho Goncalves (PT)" userId="7b776058-5220-4e46-894f-d11198c1f72c" providerId="ADAL" clId="{DD28D21B-C53A-4564-9990-A992E3AD6F2F}" dt="2024-04-23T17:10:16.636" v="828" actId="1035"/>
          <ac:spMkLst>
            <pc:docMk/>
            <pc:sldMk cId="4191810409" sldId="3053"/>
            <ac:spMk id="4" creationId="{CC12C69C-90F5-4174-2BC3-E955E20BDBC1}"/>
          </ac:spMkLst>
        </pc:spChg>
        <pc:spChg chg="add mod">
          <ac:chgData name="Ana Carvalho Goncalves (PT)" userId="7b776058-5220-4e46-894f-d11198c1f72c" providerId="ADAL" clId="{DD28D21B-C53A-4564-9990-A992E3AD6F2F}" dt="2024-04-23T17:12:25.903" v="888" actId="207"/>
          <ac:spMkLst>
            <pc:docMk/>
            <pc:sldMk cId="4191810409" sldId="3053"/>
            <ac:spMk id="5" creationId="{BE6B8289-4C33-62A3-459B-742F49B4D7D3}"/>
          </ac:spMkLst>
        </pc:spChg>
        <pc:spChg chg="del mod">
          <ac:chgData name="Ana Carvalho Goncalves (PT)" userId="7b776058-5220-4e46-894f-d11198c1f72c" providerId="ADAL" clId="{DD28D21B-C53A-4564-9990-A992E3AD6F2F}" dt="2024-04-23T17:10:20.084" v="829" actId="478"/>
          <ac:spMkLst>
            <pc:docMk/>
            <pc:sldMk cId="4191810409" sldId="3053"/>
            <ac:spMk id="6" creationId="{170C3BF8-9B97-9D4F-B3DF-FA70AA6F1D97}"/>
          </ac:spMkLst>
        </pc:spChg>
        <pc:spChg chg="del">
          <ac:chgData name="Ana Carvalho Goncalves (PT)" userId="7b776058-5220-4e46-894f-d11198c1f72c" providerId="ADAL" clId="{DD28D21B-C53A-4564-9990-A992E3AD6F2F}" dt="2024-04-23T17:09:50.452" v="790" actId="478"/>
          <ac:spMkLst>
            <pc:docMk/>
            <pc:sldMk cId="4191810409" sldId="3053"/>
            <ac:spMk id="7" creationId="{62949C47-4085-6167-2AFF-69410CC39540}"/>
          </ac:spMkLst>
        </pc:spChg>
        <pc:spChg chg="mod">
          <ac:chgData name="Ana Carvalho Goncalves (PT)" userId="7b776058-5220-4e46-894f-d11198c1f72c" providerId="ADAL" clId="{DD28D21B-C53A-4564-9990-A992E3AD6F2F}" dt="2024-04-23T17:10:16.636" v="828" actId="1035"/>
          <ac:spMkLst>
            <pc:docMk/>
            <pc:sldMk cId="4191810409" sldId="3053"/>
            <ac:spMk id="8" creationId="{E090C53E-A288-DD74-31A2-46CA163DE033}"/>
          </ac:spMkLst>
        </pc:spChg>
        <pc:spChg chg="add mod">
          <ac:chgData name="Ana Carvalho Goncalves (PT)" userId="7b776058-5220-4e46-894f-d11198c1f72c" providerId="ADAL" clId="{DD28D21B-C53A-4564-9990-A992E3AD6F2F}" dt="2024-04-23T17:12:46.567" v="898" actId="1076"/>
          <ac:spMkLst>
            <pc:docMk/>
            <pc:sldMk cId="4191810409" sldId="3053"/>
            <ac:spMk id="10" creationId="{D7907E3D-672D-FE3B-A400-5AED5051425D}"/>
          </ac:spMkLst>
        </pc:spChg>
        <pc:spChg chg="mod">
          <ac:chgData name="Ana Carvalho Goncalves (PT)" userId="7b776058-5220-4e46-894f-d11198c1f72c" providerId="ADAL" clId="{DD28D21B-C53A-4564-9990-A992E3AD6F2F}" dt="2024-04-23T17:10:16.636" v="828" actId="1035"/>
          <ac:spMkLst>
            <pc:docMk/>
            <pc:sldMk cId="4191810409" sldId="3053"/>
            <ac:spMk id="52" creationId="{53FC4177-2465-8B4D-95E5-B4B90E53A768}"/>
          </ac:spMkLst>
        </pc:spChg>
        <pc:picChg chg="mod">
          <ac:chgData name="Ana Carvalho Goncalves (PT)" userId="7b776058-5220-4e46-894f-d11198c1f72c" providerId="ADAL" clId="{DD28D21B-C53A-4564-9990-A992E3AD6F2F}" dt="2024-04-23T11:28:18.780" v="391" actId="1076"/>
          <ac:picMkLst>
            <pc:docMk/>
            <pc:sldMk cId="4191810409" sldId="3053"/>
            <ac:picMk id="3" creationId="{4D37561E-DB0C-25FE-0E25-C33665F1004E}"/>
          </ac:picMkLst>
        </pc:picChg>
        <pc:picChg chg="mod">
          <ac:chgData name="Ana Carvalho Goncalves (PT)" userId="7b776058-5220-4e46-894f-d11198c1f72c" providerId="ADAL" clId="{DD28D21B-C53A-4564-9990-A992E3AD6F2F}" dt="2024-04-23T11:28:23.406" v="392" actId="1076"/>
          <ac:picMkLst>
            <pc:docMk/>
            <pc:sldMk cId="4191810409" sldId="3053"/>
            <ac:picMk id="9" creationId="{DA91FB4F-BDAA-4693-DDC4-0288F0E0449A}"/>
          </ac:picMkLst>
        </pc:picChg>
      </pc:sldChg>
      <pc:sldChg chg="modSp del mod">
        <pc:chgData name="Ana Carvalho Goncalves (PT)" userId="7b776058-5220-4e46-894f-d11198c1f72c" providerId="ADAL" clId="{DD28D21B-C53A-4564-9990-A992E3AD6F2F}" dt="2024-04-24T11:42:19.793" v="1726" actId="2696"/>
        <pc:sldMkLst>
          <pc:docMk/>
          <pc:sldMk cId="301437542" sldId="3054"/>
        </pc:sldMkLst>
        <pc:picChg chg="mod">
          <ac:chgData name="Ana Carvalho Goncalves (PT)" userId="7b776058-5220-4e46-894f-d11198c1f72c" providerId="ADAL" clId="{DD28D21B-C53A-4564-9990-A992E3AD6F2F}" dt="2024-04-23T11:29:22.094" v="468" actId="1036"/>
          <ac:picMkLst>
            <pc:docMk/>
            <pc:sldMk cId="301437542" sldId="3054"/>
            <ac:picMk id="2" creationId="{FB68C296-F5EB-68AD-D4FB-F12778446A67}"/>
          </ac:picMkLst>
        </pc:picChg>
        <pc:picChg chg="mod">
          <ac:chgData name="Ana Carvalho Goncalves (PT)" userId="7b776058-5220-4e46-894f-d11198c1f72c" providerId="ADAL" clId="{DD28D21B-C53A-4564-9990-A992E3AD6F2F}" dt="2024-04-23T11:29:25.679" v="469" actId="1076"/>
          <ac:picMkLst>
            <pc:docMk/>
            <pc:sldMk cId="301437542" sldId="3054"/>
            <ac:picMk id="6" creationId="{22874DB5-0E0C-92F0-ADC4-5E1BB44B7BE7}"/>
          </ac:picMkLst>
        </pc:picChg>
      </pc:sldChg>
      <pc:sldChg chg="delSp del mod">
        <pc:chgData name="Ana Carvalho Goncalves (PT)" userId="7b776058-5220-4e46-894f-d11198c1f72c" providerId="ADAL" clId="{DD28D21B-C53A-4564-9990-A992E3AD6F2F}" dt="2024-04-24T11:42:54.050" v="1769" actId="2696"/>
        <pc:sldMkLst>
          <pc:docMk/>
          <pc:sldMk cId="3319565165" sldId="3055"/>
        </pc:sldMkLst>
        <pc:picChg chg="del">
          <ac:chgData name="Ana Carvalho Goncalves (PT)" userId="7b776058-5220-4e46-894f-d11198c1f72c" providerId="ADAL" clId="{DD28D21B-C53A-4564-9990-A992E3AD6F2F}" dt="2024-04-24T11:42:43.752" v="1738" actId="21"/>
          <ac:picMkLst>
            <pc:docMk/>
            <pc:sldMk cId="3319565165" sldId="3055"/>
            <ac:picMk id="2" creationId="{3D2A599C-BFCC-FC49-9DBC-910805AC5F9A}"/>
          </ac:picMkLst>
        </pc:picChg>
      </pc:sldChg>
      <pc:sldChg chg="delSp modSp del mod">
        <pc:chgData name="Ana Carvalho Goncalves (PT)" userId="7b776058-5220-4e46-894f-d11198c1f72c" providerId="ADAL" clId="{DD28D21B-C53A-4564-9990-A992E3AD6F2F}" dt="2024-04-24T11:43:04.606" v="1802" actId="2696"/>
        <pc:sldMkLst>
          <pc:docMk/>
          <pc:sldMk cId="1243901590" sldId="3056"/>
        </pc:sldMkLst>
        <pc:picChg chg="del mod">
          <ac:chgData name="Ana Carvalho Goncalves (PT)" userId="7b776058-5220-4e46-894f-d11198c1f72c" providerId="ADAL" clId="{DD28D21B-C53A-4564-9990-A992E3AD6F2F}" dt="2024-04-24T11:42:56.474" v="1771" actId="21"/>
          <ac:picMkLst>
            <pc:docMk/>
            <pc:sldMk cId="1243901590" sldId="3056"/>
            <ac:picMk id="2" creationId="{3D2A599C-BFCC-FC49-9DBC-910805AC5F9A}"/>
          </ac:picMkLst>
        </pc:picChg>
      </pc:sldChg>
      <pc:sldChg chg="addSp delSp modSp mod">
        <pc:chgData name="Ana Carvalho Goncalves (PT)" userId="7b776058-5220-4e46-894f-d11198c1f72c" providerId="ADAL" clId="{DD28D21B-C53A-4564-9990-A992E3AD6F2F}" dt="2024-04-24T11:09:57.945" v="1133"/>
        <pc:sldMkLst>
          <pc:docMk/>
          <pc:sldMk cId="1637402208" sldId="3057"/>
        </pc:sldMkLst>
        <pc:spChg chg="mod">
          <ac:chgData name="Ana Carvalho Goncalves (PT)" userId="7b776058-5220-4e46-894f-d11198c1f72c" providerId="ADAL" clId="{DD28D21B-C53A-4564-9990-A992E3AD6F2F}" dt="2024-04-23T11:27:36.995" v="383" actId="1036"/>
          <ac:spMkLst>
            <pc:docMk/>
            <pc:sldMk cId="1637402208" sldId="3057"/>
            <ac:spMk id="2" creationId="{1BC57A24-F7F5-CFB4-D6A8-0FB68AF79615}"/>
          </ac:spMkLst>
        </pc:spChg>
        <pc:spChg chg="add mod">
          <ac:chgData name="Ana Carvalho Goncalves (PT)" userId="7b776058-5220-4e46-894f-d11198c1f72c" providerId="ADAL" clId="{DD28D21B-C53A-4564-9990-A992E3AD6F2F}" dt="2024-04-24T11:09:57.945" v="1133"/>
          <ac:spMkLst>
            <pc:docMk/>
            <pc:sldMk cId="1637402208" sldId="3057"/>
            <ac:spMk id="6" creationId="{9FD27F03-974F-8FD8-C4F5-419DBE9049CD}"/>
          </ac:spMkLst>
        </pc:spChg>
        <pc:spChg chg="mod">
          <ac:chgData name="Ana Carvalho Goncalves (PT)" userId="7b776058-5220-4e46-894f-d11198c1f72c" providerId="ADAL" clId="{DD28D21B-C53A-4564-9990-A992E3AD6F2F}" dt="2024-04-23T17:08:01.455" v="772" actId="255"/>
          <ac:spMkLst>
            <pc:docMk/>
            <pc:sldMk cId="1637402208" sldId="3057"/>
            <ac:spMk id="50" creationId="{563E23F4-FB3E-8846-9752-A976CB9DDEC8}"/>
          </ac:spMkLst>
        </pc:spChg>
        <pc:spChg chg="mod">
          <ac:chgData name="Ana Carvalho Goncalves (PT)" userId="7b776058-5220-4e46-894f-d11198c1f72c" providerId="ADAL" clId="{DD28D21B-C53A-4564-9990-A992E3AD6F2F}" dt="2024-04-23T17:08:31.152" v="785" actId="14100"/>
          <ac:spMkLst>
            <pc:docMk/>
            <pc:sldMk cId="1637402208" sldId="3057"/>
            <ac:spMk id="58" creationId="{37320229-A5EF-4942-B221-B836B396A448}"/>
          </ac:spMkLst>
        </pc:spChg>
        <pc:picChg chg="mod">
          <ac:chgData name="Ana Carvalho Goncalves (PT)" userId="7b776058-5220-4e46-894f-d11198c1f72c" providerId="ADAL" clId="{DD28D21B-C53A-4564-9990-A992E3AD6F2F}" dt="2024-04-23T11:27:36.995" v="383" actId="1036"/>
          <ac:picMkLst>
            <pc:docMk/>
            <pc:sldMk cId="1637402208" sldId="3057"/>
            <ac:picMk id="3" creationId="{72A9046B-8EE3-2A93-DE39-43499E5FC548}"/>
          </ac:picMkLst>
        </pc:picChg>
        <pc:picChg chg="mod ord modCrop">
          <ac:chgData name="Ana Carvalho Goncalves (PT)" userId="7b776058-5220-4e46-894f-d11198c1f72c" providerId="ADAL" clId="{DD28D21B-C53A-4564-9990-A992E3AD6F2F}" dt="2024-04-24T11:05:14.078" v="964" actId="171"/>
          <ac:picMkLst>
            <pc:docMk/>
            <pc:sldMk cId="1637402208" sldId="3057"/>
            <ac:picMk id="4" creationId="{4A6BC2F0-182F-380C-E415-054DD1356079}"/>
          </ac:picMkLst>
        </pc:picChg>
        <pc:picChg chg="add del mod ord modCrop">
          <ac:chgData name="Ana Carvalho Goncalves (PT)" userId="7b776058-5220-4e46-894f-d11198c1f72c" providerId="ADAL" clId="{DD28D21B-C53A-4564-9990-A992E3AD6F2F}" dt="2024-04-24T11:05:36.824" v="971" actId="171"/>
          <ac:picMkLst>
            <pc:docMk/>
            <pc:sldMk cId="1637402208" sldId="3057"/>
            <ac:picMk id="5" creationId="{AAF29C30-FD74-EC85-0AF0-912005904A7A}"/>
          </ac:picMkLst>
        </pc:picChg>
      </pc:sldChg>
      <pc:sldChg chg="modSp del mod">
        <pc:chgData name="Ana Carvalho Goncalves (PT)" userId="7b776058-5220-4e46-894f-d11198c1f72c" providerId="ADAL" clId="{DD28D21B-C53A-4564-9990-A992E3AD6F2F}" dt="2024-04-24T11:26:23.779" v="1296" actId="2696"/>
        <pc:sldMkLst>
          <pc:docMk/>
          <pc:sldMk cId="2567020716" sldId="3058"/>
        </pc:sldMkLst>
        <pc:spChg chg="mod">
          <ac:chgData name="Ana Carvalho Goncalves (PT)" userId="7b776058-5220-4e46-894f-d11198c1f72c" providerId="ADAL" clId="{DD28D21B-C53A-4564-9990-A992E3AD6F2F}" dt="2024-04-23T11:28:34.411" v="445" actId="1036"/>
          <ac:spMkLst>
            <pc:docMk/>
            <pc:sldMk cId="2567020716" sldId="3058"/>
            <ac:spMk id="3" creationId="{71356EDB-A1BD-7C50-8CCF-3ED27C48F4FF}"/>
          </ac:spMkLst>
        </pc:spChg>
        <pc:picChg chg="mod">
          <ac:chgData name="Ana Carvalho Goncalves (PT)" userId="7b776058-5220-4e46-894f-d11198c1f72c" providerId="ADAL" clId="{DD28D21B-C53A-4564-9990-A992E3AD6F2F}" dt="2024-04-23T11:28:34.411" v="445" actId="1036"/>
          <ac:picMkLst>
            <pc:docMk/>
            <pc:sldMk cId="2567020716" sldId="3058"/>
            <ac:picMk id="4" creationId="{FB701EC2-5484-B056-8DF8-5BEA19802420}"/>
          </ac:picMkLst>
        </pc:picChg>
        <pc:picChg chg="mod modCrop">
          <ac:chgData name="Ana Carvalho Goncalves (PT)" userId="7b776058-5220-4e46-894f-d11198c1f72c" providerId="ADAL" clId="{DD28D21B-C53A-4564-9990-A992E3AD6F2F}" dt="2024-04-23T11:28:53.012" v="450" actId="14100"/>
          <ac:picMkLst>
            <pc:docMk/>
            <pc:sldMk cId="2567020716" sldId="3058"/>
            <ac:picMk id="5" creationId="{0A016236-CE6E-BAAC-D5B7-21ED26E9FA73}"/>
          </ac:picMkLst>
        </pc:picChg>
      </pc:sldChg>
      <pc:sldChg chg="addSp delSp modSp add del mod">
        <pc:chgData name="Ana Carvalho Goncalves (PT)" userId="7b776058-5220-4e46-894f-d11198c1f72c" providerId="ADAL" clId="{DD28D21B-C53A-4564-9990-A992E3AD6F2F}" dt="2024-04-24T11:42:09.720" v="1724" actId="1037"/>
        <pc:sldMkLst>
          <pc:docMk/>
          <pc:sldMk cId="3018330978" sldId="3059"/>
        </pc:sldMkLst>
        <pc:spChg chg="mod">
          <ac:chgData name="Ana Carvalho Goncalves (PT)" userId="7b776058-5220-4e46-894f-d11198c1f72c" providerId="ADAL" clId="{DD28D21B-C53A-4564-9990-A992E3AD6F2F}" dt="2024-04-23T11:29:34.570" v="511" actId="1036"/>
          <ac:spMkLst>
            <pc:docMk/>
            <pc:sldMk cId="3018330978" sldId="3059"/>
            <ac:spMk id="2" creationId="{004F04F7-72A0-67E1-0492-EA0E4CDF2D53}"/>
          </ac:spMkLst>
        </pc:spChg>
        <pc:spChg chg="mod ord">
          <ac:chgData name="Ana Carvalho Goncalves (PT)" userId="7b776058-5220-4e46-894f-d11198c1f72c" providerId="ADAL" clId="{DD28D21B-C53A-4564-9990-A992E3AD6F2F}" dt="2024-04-24T11:42:02.926" v="1652" actId="1037"/>
          <ac:spMkLst>
            <pc:docMk/>
            <pc:sldMk cId="3018330978" sldId="3059"/>
            <ac:spMk id="50" creationId="{563E23F4-FB3E-8846-9752-A976CB9DDEC8}"/>
          </ac:spMkLst>
        </pc:spChg>
        <pc:spChg chg="mod">
          <ac:chgData name="Ana Carvalho Goncalves (PT)" userId="7b776058-5220-4e46-894f-d11198c1f72c" providerId="ADAL" clId="{DD28D21B-C53A-4564-9990-A992E3AD6F2F}" dt="2024-04-24T11:41:53.265" v="1582" actId="164"/>
          <ac:spMkLst>
            <pc:docMk/>
            <pc:sldMk cId="3018330978" sldId="3059"/>
            <ac:spMk id="52" creationId="{53FC4177-2465-8B4D-95E5-B4B90E53A768}"/>
          </ac:spMkLst>
        </pc:spChg>
        <pc:spChg chg="mod ord">
          <ac:chgData name="Ana Carvalho Goncalves (PT)" userId="7b776058-5220-4e46-894f-d11198c1f72c" providerId="ADAL" clId="{DD28D21B-C53A-4564-9990-A992E3AD6F2F}" dt="2024-04-24T11:42:09.720" v="1724" actId="1037"/>
          <ac:spMkLst>
            <pc:docMk/>
            <pc:sldMk cId="3018330978" sldId="3059"/>
            <ac:spMk id="58" creationId="{37320229-A5EF-4942-B221-B836B396A448}"/>
          </ac:spMkLst>
        </pc:spChg>
        <pc:spChg chg="add mod">
          <ac:chgData name="Ana Carvalho Goncalves (PT)" userId="7b776058-5220-4e46-894f-d11198c1f72c" providerId="ADAL" clId="{DD28D21B-C53A-4564-9990-A992E3AD6F2F}" dt="2024-04-24T11:42:02.926" v="1652" actId="1037"/>
          <ac:spMkLst>
            <pc:docMk/>
            <pc:sldMk cId="3018330978" sldId="3059"/>
            <ac:spMk id="128" creationId="{F810A9F2-1ABD-291A-54FC-0AF7A708D87D}"/>
          </ac:spMkLst>
        </pc:spChg>
        <pc:spChg chg="add mod">
          <ac:chgData name="Ana Carvalho Goncalves (PT)" userId="7b776058-5220-4e46-894f-d11198c1f72c" providerId="ADAL" clId="{DD28D21B-C53A-4564-9990-A992E3AD6F2F}" dt="2024-04-24T11:42:09.720" v="1724" actId="1037"/>
          <ac:spMkLst>
            <pc:docMk/>
            <pc:sldMk cId="3018330978" sldId="3059"/>
            <ac:spMk id="129" creationId="{FBBFA296-4B58-1976-1219-DAEB8EBD975E}"/>
          </ac:spMkLst>
        </pc:spChg>
        <pc:grpChg chg="add del mod">
          <ac:chgData name="Ana Carvalho Goncalves (PT)" userId="7b776058-5220-4e46-894f-d11198c1f72c" providerId="ADAL" clId="{DD28D21B-C53A-4564-9990-A992E3AD6F2F}" dt="2024-04-24T11:37:38.754" v="1402" actId="478"/>
          <ac:grpSpMkLst>
            <pc:docMk/>
            <pc:sldMk cId="3018330978" sldId="3059"/>
            <ac:grpSpMk id="8" creationId="{31377DE5-6047-9080-7327-1BC9161B17DC}"/>
          </ac:grpSpMkLst>
        </pc:grpChg>
        <pc:grpChg chg="add del mod">
          <ac:chgData name="Ana Carvalho Goncalves (PT)" userId="7b776058-5220-4e46-894f-d11198c1f72c" providerId="ADAL" clId="{DD28D21B-C53A-4564-9990-A992E3AD6F2F}" dt="2024-04-24T11:37:38.754" v="1402" actId="478"/>
          <ac:grpSpMkLst>
            <pc:docMk/>
            <pc:sldMk cId="3018330978" sldId="3059"/>
            <ac:grpSpMk id="9" creationId="{8CAA1158-8A05-0DB1-205A-CADF0FFDB05A}"/>
          </ac:grpSpMkLst>
        </pc:grpChg>
        <pc:grpChg chg="add del mod">
          <ac:chgData name="Ana Carvalho Goncalves (PT)" userId="7b776058-5220-4e46-894f-d11198c1f72c" providerId="ADAL" clId="{DD28D21B-C53A-4564-9990-A992E3AD6F2F}" dt="2024-04-24T11:37:38.754" v="1402" actId="478"/>
          <ac:grpSpMkLst>
            <pc:docMk/>
            <pc:sldMk cId="3018330978" sldId="3059"/>
            <ac:grpSpMk id="14" creationId="{11D5FBEC-251B-99A1-615E-299D8E93524F}"/>
          </ac:grpSpMkLst>
        </pc:grpChg>
        <pc:grpChg chg="add del mod">
          <ac:chgData name="Ana Carvalho Goncalves (PT)" userId="7b776058-5220-4e46-894f-d11198c1f72c" providerId="ADAL" clId="{DD28D21B-C53A-4564-9990-A992E3AD6F2F}" dt="2024-04-24T11:37:38.754" v="1402" actId="478"/>
          <ac:grpSpMkLst>
            <pc:docMk/>
            <pc:sldMk cId="3018330978" sldId="3059"/>
            <ac:grpSpMk id="19" creationId="{B7C7D422-B384-9CA3-C327-6D081C5B4933}"/>
          </ac:grpSpMkLst>
        </pc:grpChg>
        <pc:grpChg chg="add del mod">
          <ac:chgData name="Ana Carvalho Goncalves (PT)" userId="7b776058-5220-4e46-894f-d11198c1f72c" providerId="ADAL" clId="{DD28D21B-C53A-4564-9990-A992E3AD6F2F}" dt="2024-04-24T11:37:40.217" v="1403" actId="478"/>
          <ac:grpSpMkLst>
            <pc:docMk/>
            <pc:sldMk cId="3018330978" sldId="3059"/>
            <ac:grpSpMk id="24" creationId="{55A9DAE8-5CF0-B284-4B40-D8F158D23E43}"/>
          </ac:grpSpMkLst>
        </pc:grpChg>
        <pc:grpChg chg="add del mod">
          <ac:chgData name="Ana Carvalho Goncalves (PT)" userId="7b776058-5220-4e46-894f-d11198c1f72c" providerId="ADAL" clId="{DD28D21B-C53A-4564-9990-A992E3AD6F2F}" dt="2024-04-24T11:37:41.517" v="1404" actId="478"/>
          <ac:grpSpMkLst>
            <pc:docMk/>
            <pc:sldMk cId="3018330978" sldId="3059"/>
            <ac:grpSpMk id="29" creationId="{89F307E6-84A0-520D-DE03-DED726B6E519}"/>
          </ac:grpSpMkLst>
        </pc:grpChg>
        <pc:grpChg chg="add mod">
          <ac:chgData name="Ana Carvalho Goncalves (PT)" userId="7b776058-5220-4e46-894f-d11198c1f72c" providerId="ADAL" clId="{DD28D21B-C53A-4564-9990-A992E3AD6F2F}" dt="2024-04-24T11:37:30.162" v="1401" actId="164"/>
          <ac:grpSpMkLst>
            <pc:docMk/>
            <pc:sldMk cId="3018330978" sldId="3059"/>
            <ac:grpSpMk id="34" creationId="{A864B36F-955D-8C9A-4D80-661CC90BA9F9}"/>
          </ac:grpSpMkLst>
        </pc:grpChg>
        <pc:grpChg chg="add mod">
          <ac:chgData name="Ana Carvalho Goncalves (PT)" userId="7b776058-5220-4e46-894f-d11198c1f72c" providerId="ADAL" clId="{DD28D21B-C53A-4564-9990-A992E3AD6F2F}" dt="2024-04-24T11:37:30.162" v="1401" actId="164"/>
          <ac:grpSpMkLst>
            <pc:docMk/>
            <pc:sldMk cId="3018330978" sldId="3059"/>
            <ac:grpSpMk id="39" creationId="{F2395015-37B9-0197-8339-772969CFDFD5}"/>
          </ac:grpSpMkLst>
        </pc:grpChg>
        <pc:grpChg chg="add mod">
          <ac:chgData name="Ana Carvalho Goncalves (PT)" userId="7b776058-5220-4e46-894f-d11198c1f72c" providerId="ADAL" clId="{DD28D21B-C53A-4564-9990-A992E3AD6F2F}" dt="2024-04-24T11:38:06.064" v="1415" actId="164"/>
          <ac:grpSpMkLst>
            <pc:docMk/>
            <pc:sldMk cId="3018330978" sldId="3059"/>
            <ac:grpSpMk id="44" creationId="{87EAB243-07D6-AB8C-7021-82E7A4886FB4}"/>
          </ac:grpSpMkLst>
        </pc:grpChg>
        <pc:grpChg chg="add mod">
          <ac:chgData name="Ana Carvalho Goncalves (PT)" userId="7b776058-5220-4e46-894f-d11198c1f72c" providerId="ADAL" clId="{DD28D21B-C53A-4564-9990-A992E3AD6F2F}" dt="2024-04-24T11:41:53.265" v="1582" actId="164"/>
          <ac:grpSpMkLst>
            <pc:docMk/>
            <pc:sldMk cId="3018330978" sldId="3059"/>
            <ac:grpSpMk id="46" creationId="{FA6CFB3E-639A-4243-23D8-EC1A84D1EDF6}"/>
          </ac:grpSpMkLst>
        </pc:grpChg>
        <pc:grpChg chg="add mod">
          <ac:chgData name="Ana Carvalho Goncalves (PT)" userId="7b776058-5220-4e46-894f-d11198c1f72c" providerId="ADAL" clId="{DD28D21B-C53A-4564-9990-A992E3AD6F2F}" dt="2024-04-24T11:41:53.265" v="1582" actId="164"/>
          <ac:grpSpMkLst>
            <pc:docMk/>
            <pc:sldMk cId="3018330978" sldId="3059"/>
            <ac:grpSpMk id="47" creationId="{30ECED4F-0BE0-64A8-2B90-5AB24F9A47E9}"/>
          </ac:grpSpMkLst>
        </pc:grpChg>
        <pc:grpChg chg="mod">
          <ac:chgData name="Ana Carvalho Goncalves (PT)" userId="7b776058-5220-4e46-894f-d11198c1f72c" providerId="ADAL" clId="{DD28D21B-C53A-4564-9990-A992E3AD6F2F}" dt="2024-04-24T11:38:10.339" v="1417"/>
          <ac:grpSpMkLst>
            <pc:docMk/>
            <pc:sldMk cId="3018330978" sldId="3059"/>
            <ac:grpSpMk id="48" creationId="{E41CA673-DB76-3B20-F8B6-32BC945E1F37}"/>
          </ac:grpSpMkLst>
        </pc:grpChg>
        <pc:grpChg chg="mod">
          <ac:chgData name="Ana Carvalho Goncalves (PT)" userId="7b776058-5220-4e46-894f-d11198c1f72c" providerId="ADAL" clId="{DD28D21B-C53A-4564-9990-A992E3AD6F2F}" dt="2024-04-24T11:38:10.339" v="1417"/>
          <ac:grpSpMkLst>
            <pc:docMk/>
            <pc:sldMk cId="3018330978" sldId="3059"/>
            <ac:grpSpMk id="51" creationId="{AFAF2274-6C10-AF62-ECF4-6A9D3AFE8173}"/>
          </ac:grpSpMkLst>
        </pc:grpChg>
        <pc:grpChg chg="mod">
          <ac:chgData name="Ana Carvalho Goncalves (PT)" userId="7b776058-5220-4e46-894f-d11198c1f72c" providerId="ADAL" clId="{DD28D21B-C53A-4564-9990-A992E3AD6F2F}" dt="2024-04-24T11:38:10.339" v="1417"/>
          <ac:grpSpMkLst>
            <pc:docMk/>
            <pc:sldMk cId="3018330978" sldId="3059"/>
            <ac:grpSpMk id="53" creationId="{75D19A1F-8774-D1F2-5E1B-10CF9273E208}"/>
          </ac:grpSpMkLst>
        </pc:grpChg>
        <pc:grpChg chg="add mod">
          <ac:chgData name="Ana Carvalho Goncalves (PT)" userId="7b776058-5220-4e46-894f-d11198c1f72c" providerId="ADAL" clId="{DD28D21B-C53A-4564-9990-A992E3AD6F2F}" dt="2024-04-24T11:41:53.265" v="1582" actId="164"/>
          <ac:grpSpMkLst>
            <pc:docMk/>
            <pc:sldMk cId="3018330978" sldId="3059"/>
            <ac:grpSpMk id="63" creationId="{B386001A-7896-9BC8-5D9E-129733835872}"/>
          </ac:grpSpMkLst>
        </pc:grpChg>
        <pc:grpChg chg="mod">
          <ac:chgData name="Ana Carvalho Goncalves (PT)" userId="7b776058-5220-4e46-894f-d11198c1f72c" providerId="ADAL" clId="{DD28D21B-C53A-4564-9990-A992E3AD6F2F}" dt="2024-04-24T11:38:16.815" v="1419"/>
          <ac:grpSpMkLst>
            <pc:docMk/>
            <pc:sldMk cId="3018330978" sldId="3059"/>
            <ac:grpSpMk id="64" creationId="{50C7F15D-5B28-FEE1-4359-AE06DDB83E92}"/>
          </ac:grpSpMkLst>
        </pc:grpChg>
        <pc:grpChg chg="mod">
          <ac:chgData name="Ana Carvalho Goncalves (PT)" userId="7b776058-5220-4e46-894f-d11198c1f72c" providerId="ADAL" clId="{DD28D21B-C53A-4564-9990-A992E3AD6F2F}" dt="2024-04-24T11:38:16.815" v="1419"/>
          <ac:grpSpMkLst>
            <pc:docMk/>
            <pc:sldMk cId="3018330978" sldId="3059"/>
            <ac:grpSpMk id="66" creationId="{070824B7-7D4A-DE88-D214-9FB9C6AA671A}"/>
          </ac:grpSpMkLst>
        </pc:grpChg>
        <pc:grpChg chg="mod">
          <ac:chgData name="Ana Carvalho Goncalves (PT)" userId="7b776058-5220-4e46-894f-d11198c1f72c" providerId="ADAL" clId="{DD28D21B-C53A-4564-9990-A992E3AD6F2F}" dt="2024-04-24T11:38:16.815" v="1419"/>
          <ac:grpSpMkLst>
            <pc:docMk/>
            <pc:sldMk cId="3018330978" sldId="3059"/>
            <ac:grpSpMk id="67" creationId="{12937CD3-AE62-0F3A-24EB-98D0406809BE}"/>
          </ac:grpSpMkLst>
        </pc:grpChg>
        <pc:grpChg chg="add mod">
          <ac:chgData name="Ana Carvalho Goncalves (PT)" userId="7b776058-5220-4e46-894f-d11198c1f72c" providerId="ADAL" clId="{DD28D21B-C53A-4564-9990-A992E3AD6F2F}" dt="2024-04-24T11:41:53.265" v="1582" actId="164"/>
          <ac:grpSpMkLst>
            <pc:docMk/>
            <pc:sldMk cId="3018330978" sldId="3059"/>
            <ac:grpSpMk id="76" creationId="{F8ACBD94-5061-0E6F-B801-C2AE0BA709CF}"/>
          </ac:grpSpMkLst>
        </pc:grpChg>
        <pc:grpChg chg="mod">
          <ac:chgData name="Ana Carvalho Goncalves (PT)" userId="7b776058-5220-4e46-894f-d11198c1f72c" providerId="ADAL" clId="{DD28D21B-C53A-4564-9990-A992E3AD6F2F}" dt="2024-04-24T11:38:26.192" v="1421"/>
          <ac:grpSpMkLst>
            <pc:docMk/>
            <pc:sldMk cId="3018330978" sldId="3059"/>
            <ac:grpSpMk id="77" creationId="{88FF19CD-C8F1-E2AA-BC7E-A8347D7B5C3F}"/>
          </ac:grpSpMkLst>
        </pc:grpChg>
        <pc:grpChg chg="mod">
          <ac:chgData name="Ana Carvalho Goncalves (PT)" userId="7b776058-5220-4e46-894f-d11198c1f72c" providerId="ADAL" clId="{DD28D21B-C53A-4564-9990-A992E3AD6F2F}" dt="2024-04-24T11:38:26.192" v="1421"/>
          <ac:grpSpMkLst>
            <pc:docMk/>
            <pc:sldMk cId="3018330978" sldId="3059"/>
            <ac:grpSpMk id="79" creationId="{0FE95A71-EADE-72B8-CB56-F1CDE2DEF186}"/>
          </ac:grpSpMkLst>
        </pc:grpChg>
        <pc:grpChg chg="mod">
          <ac:chgData name="Ana Carvalho Goncalves (PT)" userId="7b776058-5220-4e46-894f-d11198c1f72c" providerId="ADAL" clId="{DD28D21B-C53A-4564-9990-A992E3AD6F2F}" dt="2024-04-24T11:38:26.192" v="1421"/>
          <ac:grpSpMkLst>
            <pc:docMk/>
            <pc:sldMk cId="3018330978" sldId="3059"/>
            <ac:grpSpMk id="80" creationId="{2D4BCE23-CE7F-8251-0085-115FDB2BB79C}"/>
          </ac:grpSpMkLst>
        </pc:grpChg>
        <pc:grpChg chg="add mod">
          <ac:chgData name="Ana Carvalho Goncalves (PT)" userId="7b776058-5220-4e46-894f-d11198c1f72c" providerId="ADAL" clId="{DD28D21B-C53A-4564-9990-A992E3AD6F2F}" dt="2024-04-24T11:41:53.265" v="1582" actId="164"/>
          <ac:grpSpMkLst>
            <pc:docMk/>
            <pc:sldMk cId="3018330978" sldId="3059"/>
            <ac:grpSpMk id="89" creationId="{A04A4527-511A-BB6E-A2C7-675A1E26BAD0}"/>
          </ac:grpSpMkLst>
        </pc:grpChg>
        <pc:grpChg chg="mod">
          <ac:chgData name="Ana Carvalho Goncalves (PT)" userId="7b776058-5220-4e46-894f-d11198c1f72c" providerId="ADAL" clId="{DD28D21B-C53A-4564-9990-A992E3AD6F2F}" dt="2024-04-24T11:38:38.286" v="1423"/>
          <ac:grpSpMkLst>
            <pc:docMk/>
            <pc:sldMk cId="3018330978" sldId="3059"/>
            <ac:grpSpMk id="90" creationId="{5E9C2577-411C-D50C-42CF-E0CED752D4FA}"/>
          </ac:grpSpMkLst>
        </pc:grpChg>
        <pc:grpChg chg="mod">
          <ac:chgData name="Ana Carvalho Goncalves (PT)" userId="7b776058-5220-4e46-894f-d11198c1f72c" providerId="ADAL" clId="{DD28D21B-C53A-4564-9990-A992E3AD6F2F}" dt="2024-04-24T11:38:38.286" v="1423"/>
          <ac:grpSpMkLst>
            <pc:docMk/>
            <pc:sldMk cId="3018330978" sldId="3059"/>
            <ac:grpSpMk id="92" creationId="{2A8B26AA-7E10-D67A-E500-2F743054CBC1}"/>
          </ac:grpSpMkLst>
        </pc:grpChg>
        <pc:grpChg chg="mod">
          <ac:chgData name="Ana Carvalho Goncalves (PT)" userId="7b776058-5220-4e46-894f-d11198c1f72c" providerId="ADAL" clId="{DD28D21B-C53A-4564-9990-A992E3AD6F2F}" dt="2024-04-24T11:38:38.286" v="1423"/>
          <ac:grpSpMkLst>
            <pc:docMk/>
            <pc:sldMk cId="3018330978" sldId="3059"/>
            <ac:grpSpMk id="93" creationId="{B715A158-2344-BA90-6970-932CADA0B022}"/>
          </ac:grpSpMkLst>
        </pc:grpChg>
        <pc:grpChg chg="add mod">
          <ac:chgData name="Ana Carvalho Goncalves (PT)" userId="7b776058-5220-4e46-894f-d11198c1f72c" providerId="ADAL" clId="{DD28D21B-C53A-4564-9990-A992E3AD6F2F}" dt="2024-04-24T11:41:53.265" v="1582" actId="164"/>
          <ac:grpSpMkLst>
            <pc:docMk/>
            <pc:sldMk cId="3018330978" sldId="3059"/>
            <ac:grpSpMk id="102" creationId="{3F843D7F-063B-6D23-B80E-4B8B89DECA31}"/>
          </ac:grpSpMkLst>
        </pc:grpChg>
        <pc:grpChg chg="mod">
          <ac:chgData name="Ana Carvalho Goncalves (PT)" userId="7b776058-5220-4e46-894f-d11198c1f72c" providerId="ADAL" clId="{DD28D21B-C53A-4564-9990-A992E3AD6F2F}" dt="2024-04-24T11:38:52.159" v="1425"/>
          <ac:grpSpMkLst>
            <pc:docMk/>
            <pc:sldMk cId="3018330978" sldId="3059"/>
            <ac:grpSpMk id="103" creationId="{B03FA94B-2E39-E4F4-2517-0338AA26BC40}"/>
          </ac:grpSpMkLst>
        </pc:grpChg>
        <pc:grpChg chg="mod">
          <ac:chgData name="Ana Carvalho Goncalves (PT)" userId="7b776058-5220-4e46-894f-d11198c1f72c" providerId="ADAL" clId="{DD28D21B-C53A-4564-9990-A992E3AD6F2F}" dt="2024-04-24T11:38:52.159" v="1425"/>
          <ac:grpSpMkLst>
            <pc:docMk/>
            <pc:sldMk cId="3018330978" sldId="3059"/>
            <ac:grpSpMk id="105" creationId="{CC56B010-F1AB-6212-F901-EEDE2C4A05D6}"/>
          </ac:grpSpMkLst>
        </pc:grpChg>
        <pc:grpChg chg="mod">
          <ac:chgData name="Ana Carvalho Goncalves (PT)" userId="7b776058-5220-4e46-894f-d11198c1f72c" providerId="ADAL" clId="{DD28D21B-C53A-4564-9990-A992E3AD6F2F}" dt="2024-04-24T11:38:52.159" v="1425"/>
          <ac:grpSpMkLst>
            <pc:docMk/>
            <pc:sldMk cId="3018330978" sldId="3059"/>
            <ac:grpSpMk id="106" creationId="{357B63BC-7EB4-6F09-E667-3B98BEB76C6A}"/>
          </ac:grpSpMkLst>
        </pc:grpChg>
        <pc:grpChg chg="add mod">
          <ac:chgData name="Ana Carvalho Goncalves (PT)" userId="7b776058-5220-4e46-894f-d11198c1f72c" providerId="ADAL" clId="{DD28D21B-C53A-4564-9990-A992E3AD6F2F}" dt="2024-04-24T11:41:53.265" v="1582" actId="164"/>
          <ac:grpSpMkLst>
            <pc:docMk/>
            <pc:sldMk cId="3018330978" sldId="3059"/>
            <ac:grpSpMk id="115" creationId="{4267A5C8-9CDC-6F31-3735-FDF50FCE21A2}"/>
          </ac:grpSpMkLst>
        </pc:grpChg>
        <pc:grpChg chg="mod">
          <ac:chgData name="Ana Carvalho Goncalves (PT)" userId="7b776058-5220-4e46-894f-d11198c1f72c" providerId="ADAL" clId="{DD28D21B-C53A-4564-9990-A992E3AD6F2F}" dt="2024-04-24T11:39:03.001" v="1427"/>
          <ac:grpSpMkLst>
            <pc:docMk/>
            <pc:sldMk cId="3018330978" sldId="3059"/>
            <ac:grpSpMk id="116" creationId="{AD06DC0C-D9C5-3B87-62A0-DAE67B3F183B}"/>
          </ac:grpSpMkLst>
        </pc:grpChg>
        <pc:grpChg chg="mod">
          <ac:chgData name="Ana Carvalho Goncalves (PT)" userId="7b776058-5220-4e46-894f-d11198c1f72c" providerId="ADAL" clId="{DD28D21B-C53A-4564-9990-A992E3AD6F2F}" dt="2024-04-24T11:39:03.001" v="1427"/>
          <ac:grpSpMkLst>
            <pc:docMk/>
            <pc:sldMk cId="3018330978" sldId="3059"/>
            <ac:grpSpMk id="118" creationId="{8EF53CA4-36A4-01BC-5042-0B4239341D3F}"/>
          </ac:grpSpMkLst>
        </pc:grpChg>
        <pc:grpChg chg="mod">
          <ac:chgData name="Ana Carvalho Goncalves (PT)" userId="7b776058-5220-4e46-894f-d11198c1f72c" providerId="ADAL" clId="{DD28D21B-C53A-4564-9990-A992E3AD6F2F}" dt="2024-04-24T11:39:03.001" v="1427"/>
          <ac:grpSpMkLst>
            <pc:docMk/>
            <pc:sldMk cId="3018330978" sldId="3059"/>
            <ac:grpSpMk id="119" creationId="{F6C8C23C-2260-AF3C-8402-87A96804257C}"/>
          </ac:grpSpMkLst>
        </pc:grpChg>
        <pc:grpChg chg="add mod">
          <ac:chgData name="Ana Carvalho Goncalves (PT)" userId="7b776058-5220-4e46-894f-d11198c1f72c" providerId="ADAL" clId="{DD28D21B-C53A-4564-9990-A992E3AD6F2F}" dt="2024-04-24T11:41:53.265" v="1582" actId="164"/>
          <ac:grpSpMkLst>
            <pc:docMk/>
            <pc:sldMk cId="3018330978" sldId="3059"/>
            <ac:grpSpMk id="130" creationId="{05BDD385-A1E2-90EA-4A7D-5747B87F2B8B}"/>
          </ac:grpSpMkLst>
        </pc:grpChg>
        <pc:picChg chg="mod">
          <ac:chgData name="Ana Carvalho Goncalves (PT)" userId="7b776058-5220-4e46-894f-d11198c1f72c" providerId="ADAL" clId="{DD28D21B-C53A-4564-9990-A992E3AD6F2F}" dt="2024-04-23T11:29:34.570" v="511" actId="1036"/>
          <ac:picMkLst>
            <pc:docMk/>
            <pc:sldMk cId="3018330978" sldId="3059"/>
            <ac:picMk id="3" creationId="{F37D7CB8-F1E0-796C-43B7-07D5CCF6A0FF}"/>
          </ac:picMkLst>
        </pc:picChg>
        <pc:picChg chg="mod modCrop">
          <ac:chgData name="Ana Carvalho Goncalves (PT)" userId="7b776058-5220-4e46-894f-d11198c1f72c" providerId="ADAL" clId="{DD28D21B-C53A-4564-9990-A992E3AD6F2F}" dt="2024-04-24T11:35:35.355" v="1381" actId="164"/>
          <ac:picMkLst>
            <pc:docMk/>
            <pc:sldMk cId="3018330978" sldId="3059"/>
            <ac:picMk id="4" creationId="{555C0A8D-FA40-66C4-92E7-51A2F8C21DC4}"/>
          </ac:picMkLst>
        </pc:picChg>
        <pc:picChg chg="add mod">
          <ac:chgData name="Ana Carvalho Goncalves (PT)" userId="7b776058-5220-4e46-894f-d11198c1f72c" providerId="ADAL" clId="{DD28D21B-C53A-4564-9990-A992E3AD6F2F}" dt="2024-04-24T11:35:35.355" v="1381" actId="164"/>
          <ac:picMkLst>
            <pc:docMk/>
            <pc:sldMk cId="3018330978" sldId="3059"/>
            <ac:picMk id="5" creationId="{6BF29737-FA3C-3712-0D97-441C8932919C}"/>
          </ac:picMkLst>
        </pc:picChg>
        <pc:picChg chg="add mod">
          <ac:chgData name="Ana Carvalho Goncalves (PT)" userId="7b776058-5220-4e46-894f-d11198c1f72c" providerId="ADAL" clId="{DD28D21B-C53A-4564-9990-A992E3AD6F2F}" dt="2024-04-24T11:35:35.355" v="1381" actId="164"/>
          <ac:picMkLst>
            <pc:docMk/>
            <pc:sldMk cId="3018330978" sldId="3059"/>
            <ac:picMk id="6" creationId="{9C5173CA-4220-0B3F-5EDF-A2AB30AEF356}"/>
          </ac:picMkLst>
        </pc:picChg>
        <pc:picChg chg="add mod">
          <ac:chgData name="Ana Carvalho Goncalves (PT)" userId="7b776058-5220-4e46-894f-d11198c1f72c" providerId="ADAL" clId="{DD28D21B-C53A-4564-9990-A992E3AD6F2F}" dt="2024-04-24T11:35:35.355" v="1381" actId="164"/>
          <ac:picMkLst>
            <pc:docMk/>
            <pc:sldMk cId="3018330978" sldId="3059"/>
            <ac:picMk id="7" creationId="{3099C380-2CD8-81ED-4C8D-DC38A2A6ABC2}"/>
          </ac:picMkLst>
        </pc:picChg>
        <pc:picChg chg="mod">
          <ac:chgData name="Ana Carvalho Goncalves (PT)" userId="7b776058-5220-4e46-894f-d11198c1f72c" providerId="ADAL" clId="{DD28D21B-C53A-4564-9990-A992E3AD6F2F}" dt="2024-04-24T11:35:37.184" v="1382"/>
          <ac:picMkLst>
            <pc:docMk/>
            <pc:sldMk cId="3018330978" sldId="3059"/>
            <ac:picMk id="10" creationId="{51361E86-8259-82AC-F64A-D932373DC3A9}"/>
          </ac:picMkLst>
        </pc:picChg>
        <pc:picChg chg="mod">
          <ac:chgData name="Ana Carvalho Goncalves (PT)" userId="7b776058-5220-4e46-894f-d11198c1f72c" providerId="ADAL" clId="{DD28D21B-C53A-4564-9990-A992E3AD6F2F}" dt="2024-04-24T11:35:37.184" v="1382"/>
          <ac:picMkLst>
            <pc:docMk/>
            <pc:sldMk cId="3018330978" sldId="3059"/>
            <ac:picMk id="11" creationId="{3C611687-FFEE-4406-8FEE-91B1AC40276E}"/>
          </ac:picMkLst>
        </pc:picChg>
        <pc:picChg chg="mod">
          <ac:chgData name="Ana Carvalho Goncalves (PT)" userId="7b776058-5220-4e46-894f-d11198c1f72c" providerId="ADAL" clId="{DD28D21B-C53A-4564-9990-A992E3AD6F2F}" dt="2024-04-24T11:35:37.184" v="1382"/>
          <ac:picMkLst>
            <pc:docMk/>
            <pc:sldMk cId="3018330978" sldId="3059"/>
            <ac:picMk id="12" creationId="{DAB39A24-FA45-531B-5558-B0D9DE366079}"/>
          </ac:picMkLst>
        </pc:picChg>
        <pc:picChg chg="mod">
          <ac:chgData name="Ana Carvalho Goncalves (PT)" userId="7b776058-5220-4e46-894f-d11198c1f72c" providerId="ADAL" clId="{DD28D21B-C53A-4564-9990-A992E3AD6F2F}" dt="2024-04-24T11:35:37.184" v="1382"/>
          <ac:picMkLst>
            <pc:docMk/>
            <pc:sldMk cId="3018330978" sldId="3059"/>
            <ac:picMk id="13" creationId="{B701C1EC-C3B3-30AF-657B-19E3FB35C944}"/>
          </ac:picMkLst>
        </pc:picChg>
        <pc:picChg chg="mod">
          <ac:chgData name="Ana Carvalho Goncalves (PT)" userId="7b776058-5220-4e46-894f-d11198c1f72c" providerId="ADAL" clId="{DD28D21B-C53A-4564-9990-A992E3AD6F2F}" dt="2024-04-24T11:35:45.979" v="1384"/>
          <ac:picMkLst>
            <pc:docMk/>
            <pc:sldMk cId="3018330978" sldId="3059"/>
            <ac:picMk id="15" creationId="{B207DEDE-6A1B-F899-FD7B-304A18D006F6}"/>
          </ac:picMkLst>
        </pc:picChg>
        <pc:picChg chg="mod">
          <ac:chgData name="Ana Carvalho Goncalves (PT)" userId="7b776058-5220-4e46-894f-d11198c1f72c" providerId="ADAL" clId="{DD28D21B-C53A-4564-9990-A992E3AD6F2F}" dt="2024-04-24T11:35:45.979" v="1384"/>
          <ac:picMkLst>
            <pc:docMk/>
            <pc:sldMk cId="3018330978" sldId="3059"/>
            <ac:picMk id="16" creationId="{A4A08FBF-5115-D6F8-A73B-861DF77CAD0D}"/>
          </ac:picMkLst>
        </pc:picChg>
        <pc:picChg chg="mod">
          <ac:chgData name="Ana Carvalho Goncalves (PT)" userId="7b776058-5220-4e46-894f-d11198c1f72c" providerId="ADAL" clId="{DD28D21B-C53A-4564-9990-A992E3AD6F2F}" dt="2024-04-24T11:35:45.979" v="1384"/>
          <ac:picMkLst>
            <pc:docMk/>
            <pc:sldMk cId="3018330978" sldId="3059"/>
            <ac:picMk id="17" creationId="{339F5C79-CB9D-2377-196E-BB32E2D909FF}"/>
          </ac:picMkLst>
        </pc:picChg>
        <pc:picChg chg="mod">
          <ac:chgData name="Ana Carvalho Goncalves (PT)" userId="7b776058-5220-4e46-894f-d11198c1f72c" providerId="ADAL" clId="{DD28D21B-C53A-4564-9990-A992E3AD6F2F}" dt="2024-04-24T11:35:45.979" v="1384"/>
          <ac:picMkLst>
            <pc:docMk/>
            <pc:sldMk cId="3018330978" sldId="3059"/>
            <ac:picMk id="18" creationId="{68EB3DC4-ABBF-E58E-AE5A-F862B87BA1C7}"/>
          </ac:picMkLst>
        </pc:picChg>
        <pc:picChg chg="mod">
          <ac:chgData name="Ana Carvalho Goncalves (PT)" userId="7b776058-5220-4e46-894f-d11198c1f72c" providerId="ADAL" clId="{DD28D21B-C53A-4564-9990-A992E3AD6F2F}" dt="2024-04-24T11:35:56.208" v="1386"/>
          <ac:picMkLst>
            <pc:docMk/>
            <pc:sldMk cId="3018330978" sldId="3059"/>
            <ac:picMk id="20" creationId="{E351FEBD-2977-06BC-2AEB-D4E72CBC9F25}"/>
          </ac:picMkLst>
        </pc:picChg>
        <pc:picChg chg="mod">
          <ac:chgData name="Ana Carvalho Goncalves (PT)" userId="7b776058-5220-4e46-894f-d11198c1f72c" providerId="ADAL" clId="{DD28D21B-C53A-4564-9990-A992E3AD6F2F}" dt="2024-04-24T11:35:56.208" v="1386"/>
          <ac:picMkLst>
            <pc:docMk/>
            <pc:sldMk cId="3018330978" sldId="3059"/>
            <ac:picMk id="21" creationId="{CB536933-A541-F9E6-512B-37A50C9ABDFF}"/>
          </ac:picMkLst>
        </pc:picChg>
        <pc:picChg chg="mod">
          <ac:chgData name="Ana Carvalho Goncalves (PT)" userId="7b776058-5220-4e46-894f-d11198c1f72c" providerId="ADAL" clId="{DD28D21B-C53A-4564-9990-A992E3AD6F2F}" dt="2024-04-24T11:35:56.208" v="1386"/>
          <ac:picMkLst>
            <pc:docMk/>
            <pc:sldMk cId="3018330978" sldId="3059"/>
            <ac:picMk id="22" creationId="{5EBCE0B3-DF0C-FBD1-076A-1B3BA1C66AD3}"/>
          </ac:picMkLst>
        </pc:picChg>
        <pc:picChg chg="mod">
          <ac:chgData name="Ana Carvalho Goncalves (PT)" userId="7b776058-5220-4e46-894f-d11198c1f72c" providerId="ADAL" clId="{DD28D21B-C53A-4564-9990-A992E3AD6F2F}" dt="2024-04-24T11:35:56.208" v="1386"/>
          <ac:picMkLst>
            <pc:docMk/>
            <pc:sldMk cId="3018330978" sldId="3059"/>
            <ac:picMk id="23" creationId="{E21CD51A-980D-E636-2292-A460E616BE94}"/>
          </ac:picMkLst>
        </pc:picChg>
        <pc:picChg chg="mod">
          <ac:chgData name="Ana Carvalho Goncalves (PT)" userId="7b776058-5220-4e46-894f-d11198c1f72c" providerId="ADAL" clId="{DD28D21B-C53A-4564-9990-A992E3AD6F2F}" dt="2024-04-24T11:36:06.274" v="1388"/>
          <ac:picMkLst>
            <pc:docMk/>
            <pc:sldMk cId="3018330978" sldId="3059"/>
            <ac:picMk id="25" creationId="{3B8F81D7-3980-E227-EB03-D1D6C4B33B03}"/>
          </ac:picMkLst>
        </pc:picChg>
        <pc:picChg chg="mod">
          <ac:chgData name="Ana Carvalho Goncalves (PT)" userId="7b776058-5220-4e46-894f-d11198c1f72c" providerId="ADAL" clId="{DD28D21B-C53A-4564-9990-A992E3AD6F2F}" dt="2024-04-24T11:36:06.274" v="1388"/>
          <ac:picMkLst>
            <pc:docMk/>
            <pc:sldMk cId="3018330978" sldId="3059"/>
            <ac:picMk id="26" creationId="{334991FD-BB5A-9383-9DCB-930C96D646BB}"/>
          </ac:picMkLst>
        </pc:picChg>
        <pc:picChg chg="mod">
          <ac:chgData name="Ana Carvalho Goncalves (PT)" userId="7b776058-5220-4e46-894f-d11198c1f72c" providerId="ADAL" clId="{DD28D21B-C53A-4564-9990-A992E3AD6F2F}" dt="2024-04-24T11:36:06.274" v="1388"/>
          <ac:picMkLst>
            <pc:docMk/>
            <pc:sldMk cId="3018330978" sldId="3059"/>
            <ac:picMk id="27" creationId="{05B2BDC1-C70D-0B1F-2871-1A03D7AB1368}"/>
          </ac:picMkLst>
        </pc:picChg>
        <pc:picChg chg="mod">
          <ac:chgData name="Ana Carvalho Goncalves (PT)" userId="7b776058-5220-4e46-894f-d11198c1f72c" providerId="ADAL" clId="{DD28D21B-C53A-4564-9990-A992E3AD6F2F}" dt="2024-04-24T11:36:06.274" v="1388"/>
          <ac:picMkLst>
            <pc:docMk/>
            <pc:sldMk cId="3018330978" sldId="3059"/>
            <ac:picMk id="28" creationId="{8AD3BD08-CA43-8E10-7D2C-7DC5F5CDEA16}"/>
          </ac:picMkLst>
        </pc:picChg>
        <pc:picChg chg="mod">
          <ac:chgData name="Ana Carvalho Goncalves (PT)" userId="7b776058-5220-4e46-894f-d11198c1f72c" providerId="ADAL" clId="{DD28D21B-C53A-4564-9990-A992E3AD6F2F}" dt="2024-04-24T11:36:25.386" v="1390"/>
          <ac:picMkLst>
            <pc:docMk/>
            <pc:sldMk cId="3018330978" sldId="3059"/>
            <ac:picMk id="30" creationId="{4B59A7AA-F1EC-DBD4-43A4-9F2DC78E3629}"/>
          </ac:picMkLst>
        </pc:picChg>
        <pc:picChg chg="mod">
          <ac:chgData name="Ana Carvalho Goncalves (PT)" userId="7b776058-5220-4e46-894f-d11198c1f72c" providerId="ADAL" clId="{DD28D21B-C53A-4564-9990-A992E3AD6F2F}" dt="2024-04-24T11:36:25.386" v="1390"/>
          <ac:picMkLst>
            <pc:docMk/>
            <pc:sldMk cId="3018330978" sldId="3059"/>
            <ac:picMk id="31" creationId="{FE2F59D7-FA27-22EF-5C09-24177F33D60B}"/>
          </ac:picMkLst>
        </pc:picChg>
        <pc:picChg chg="mod">
          <ac:chgData name="Ana Carvalho Goncalves (PT)" userId="7b776058-5220-4e46-894f-d11198c1f72c" providerId="ADAL" clId="{DD28D21B-C53A-4564-9990-A992E3AD6F2F}" dt="2024-04-24T11:36:25.386" v="1390"/>
          <ac:picMkLst>
            <pc:docMk/>
            <pc:sldMk cId="3018330978" sldId="3059"/>
            <ac:picMk id="32" creationId="{E7782298-8293-4E07-8547-07538C19E85B}"/>
          </ac:picMkLst>
        </pc:picChg>
        <pc:picChg chg="mod">
          <ac:chgData name="Ana Carvalho Goncalves (PT)" userId="7b776058-5220-4e46-894f-d11198c1f72c" providerId="ADAL" clId="{DD28D21B-C53A-4564-9990-A992E3AD6F2F}" dt="2024-04-24T11:36:25.386" v="1390"/>
          <ac:picMkLst>
            <pc:docMk/>
            <pc:sldMk cId="3018330978" sldId="3059"/>
            <ac:picMk id="33" creationId="{C2725D8B-8790-58B2-26E6-6054FD2A1778}"/>
          </ac:picMkLst>
        </pc:picChg>
        <pc:picChg chg="mod">
          <ac:chgData name="Ana Carvalho Goncalves (PT)" userId="7b776058-5220-4e46-894f-d11198c1f72c" providerId="ADAL" clId="{DD28D21B-C53A-4564-9990-A992E3AD6F2F}" dt="2024-04-24T11:36:32.331" v="1392"/>
          <ac:picMkLst>
            <pc:docMk/>
            <pc:sldMk cId="3018330978" sldId="3059"/>
            <ac:picMk id="35" creationId="{88DBA060-7B27-64CB-B20A-7D71E59FE0B4}"/>
          </ac:picMkLst>
        </pc:picChg>
        <pc:picChg chg="mod">
          <ac:chgData name="Ana Carvalho Goncalves (PT)" userId="7b776058-5220-4e46-894f-d11198c1f72c" providerId="ADAL" clId="{DD28D21B-C53A-4564-9990-A992E3AD6F2F}" dt="2024-04-24T11:36:32.331" v="1392"/>
          <ac:picMkLst>
            <pc:docMk/>
            <pc:sldMk cId="3018330978" sldId="3059"/>
            <ac:picMk id="36" creationId="{1C03CC4E-79B3-3FA1-47D4-8EE661BF2C81}"/>
          </ac:picMkLst>
        </pc:picChg>
        <pc:picChg chg="mod">
          <ac:chgData name="Ana Carvalho Goncalves (PT)" userId="7b776058-5220-4e46-894f-d11198c1f72c" providerId="ADAL" clId="{DD28D21B-C53A-4564-9990-A992E3AD6F2F}" dt="2024-04-24T11:36:32.331" v="1392"/>
          <ac:picMkLst>
            <pc:docMk/>
            <pc:sldMk cId="3018330978" sldId="3059"/>
            <ac:picMk id="37" creationId="{AE9604A5-F8F3-9453-5CCA-084B268C1113}"/>
          </ac:picMkLst>
        </pc:picChg>
        <pc:picChg chg="mod">
          <ac:chgData name="Ana Carvalho Goncalves (PT)" userId="7b776058-5220-4e46-894f-d11198c1f72c" providerId="ADAL" clId="{DD28D21B-C53A-4564-9990-A992E3AD6F2F}" dt="2024-04-24T11:36:32.331" v="1392"/>
          <ac:picMkLst>
            <pc:docMk/>
            <pc:sldMk cId="3018330978" sldId="3059"/>
            <ac:picMk id="38" creationId="{A7403721-124E-28F1-EC61-EE23816D04A3}"/>
          </ac:picMkLst>
        </pc:picChg>
        <pc:picChg chg="mod">
          <ac:chgData name="Ana Carvalho Goncalves (PT)" userId="7b776058-5220-4e46-894f-d11198c1f72c" providerId="ADAL" clId="{DD28D21B-C53A-4564-9990-A992E3AD6F2F}" dt="2024-04-24T11:36:47.549" v="1395"/>
          <ac:picMkLst>
            <pc:docMk/>
            <pc:sldMk cId="3018330978" sldId="3059"/>
            <ac:picMk id="40" creationId="{1EB5BBC6-FA90-7E79-4305-3B428AE078CD}"/>
          </ac:picMkLst>
        </pc:picChg>
        <pc:picChg chg="mod">
          <ac:chgData name="Ana Carvalho Goncalves (PT)" userId="7b776058-5220-4e46-894f-d11198c1f72c" providerId="ADAL" clId="{DD28D21B-C53A-4564-9990-A992E3AD6F2F}" dt="2024-04-24T11:36:47.549" v="1395"/>
          <ac:picMkLst>
            <pc:docMk/>
            <pc:sldMk cId="3018330978" sldId="3059"/>
            <ac:picMk id="41" creationId="{C763224E-E7ED-3654-875B-55FA53C162EF}"/>
          </ac:picMkLst>
        </pc:picChg>
        <pc:picChg chg="mod">
          <ac:chgData name="Ana Carvalho Goncalves (PT)" userId="7b776058-5220-4e46-894f-d11198c1f72c" providerId="ADAL" clId="{DD28D21B-C53A-4564-9990-A992E3AD6F2F}" dt="2024-04-24T11:36:47.549" v="1395"/>
          <ac:picMkLst>
            <pc:docMk/>
            <pc:sldMk cId="3018330978" sldId="3059"/>
            <ac:picMk id="42" creationId="{7FC8B52B-8AA8-F740-7E52-07C837853D3D}"/>
          </ac:picMkLst>
        </pc:picChg>
        <pc:picChg chg="mod">
          <ac:chgData name="Ana Carvalho Goncalves (PT)" userId="7b776058-5220-4e46-894f-d11198c1f72c" providerId="ADAL" clId="{DD28D21B-C53A-4564-9990-A992E3AD6F2F}" dt="2024-04-24T11:36:47.549" v="1395"/>
          <ac:picMkLst>
            <pc:docMk/>
            <pc:sldMk cId="3018330978" sldId="3059"/>
            <ac:picMk id="43" creationId="{993A0CC8-8E14-DCC2-AC01-1EB1BF5F6064}"/>
          </ac:picMkLst>
        </pc:picChg>
        <pc:picChg chg="add mod">
          <ac:chgData name="Ana Carvalho Goncalves (PT)" userId="7b776058-5220-4e46-894f-d11198c1f72c" providerId="ADAL" clId="{DD28D21B-C53A-4564-9990-A992E3AD6F2F}" dt="2024-04-24T11:38:06.064" v="1415" actId="164"/>
          <ac:picMkLst>
            <pc:docMk/>
            <pc:sldMk cId="3018330978" sldId="3059"/>
            <ac:picMk id="45" creationId="{89B1B13A-62F7-B0B7-B552-FA43E305B25D}"/>
          </ac:picMkLst>
        </pc:picChg>
        <pc:picChg chg="mod">
          <ac:chgData name="Ana Carvalho Goncalves (PT)" userId="7b776058-5220-4e46-894f-d11198c1f72c" providerId="ADAL" clId="{DD28D21B-C53A-4564-9990-A992E3AD6F2F}" dt="2024-04-24T11:38:10.339" v="1417"/>
          <ac:picMkLst>
            <pc:docMk/>
            <pc:sldMk cId="3018330978" sldId="3059"/>
            <ac:picMk id="49" creationId="{B2808908-77D0-950F-E76C-7E203AD1F005}"/>
          </ac:picMkLst>
        </pc:picChg>
        <pc:picChg chg="mod">
          <ac:chgData name="Ana Carvalho Goncalves (PT)" userId="7b776058-5220-4e46-894f-d11198c1f72c" providerId="ADAL" clId="{DD28D21B-C53A-4564-9990-A992E3AD6F2F}" dt="2024-04-24T11:38:10.339" v="1417"/>
          <ac:picMkLst>
            <pc:docMk/>
            <pc:sldMk cId="3018330978" sldId="3059"/>
            <ac:picMk id="54" creationId="{F6BA8600-EECC-D09F-5A1B-B68198E02B9A}"/>
          </ac:picMkLst>
        </pc:picChg>
        <pc:picChg chg="mod">
          <ac:chgData name="Ana Carvalho Goncalves (PT)" userId="7b776058-5220-4e46-894f-d11198c1f72c" providerId="ADAL" clId="{DD28D21B-C53A-4564-9990-A992E3AD6F2F}" dt="2024-04-24T11:38:10.339" v="1417"/>
          <ac:picMkLst>
            <pc:docMk/>
            <pc:sldMk cId="3018330978" sldId="3059"/>
            <ac:picMk id="55" creationId="{BC7C2C49-3EE4-25C9-9A83-020E72153384}"/>
          </ac:picMkLst>
        </pc:picChg>
        <pc:picChg chg="mod">
          <ac:chgData name="Ana Carvalho Goncalves (PT)" userId="7b776058-5220-4e46-894f-d11198c1f72c" providerId="ADAL" clId="{DD28D21B-C53A-4564-9990-A992E3AD6F2F}" dt="2024-04-24T11:38:10.339" v="1417"/>
          <ac:picMkLst>
            <pc:docMk/>
            <pc:sldMk cId="3018330978" sldId="3059"/>
            <ac:picMk id="56" creationId="{A5DA82F0-3951-E406-5103-D61704E46994}"/>
          </ac:picMkLst>
        </pc:picChg>
        <pc:picChg chg="mod">
          <ac:chgData name="Ana Carvalho Goncalves (PT)" userId="7b776058-5220-4e46-894f-d11198c1f72c" providerId="ADAL" clId="{DD28D21B-C53A-4564-9990-A992E3AD6F2F}" dt="2024-04-24T11:38:10.339" v="1417"/>
          <ac:picMkLst>
            <pc:docMk/>
            <pc:sldMk cId="3018330978" sldId="3059"/>
            <ac:picMk id="57" creationId="{6F902CE0-28A7-0470-D7E9-7DAB2E5654E8}"/>
          </ac:picMkLst>
        </pc:picChg>
        <pc:picChg chg="mod">
          <ac:chgData name="Ana Carvalho Goncalves (PT)" userId="7b776058-5220-4e46-894f-d11198c1f72c" providerId="ADAL" clId="{DD28D21B-C53A-4564-9990-A992E3AD6F2F}" dt="2024-04-24T11:38:10.339" v="1417"/>
          <ac:picMkLst>
            <pc:docMk/>
            <pc:sldMk cId="3018330978" sldId="3059"/>
            <ac:picMk id="59" creationId="{E37DA100-CDED-02FF-4169-C11B7254F5BD}"/>
          </ac:picMkLst>
        </pc:picChg>
        <pc:picChg chg="mod">
          <ac:chgData name="Ana Carvalho Goncalves (PT)" userId="7b776058-5220-4e46-894f-d11198c1f72c" providerId="ADAL" clId="{DD28D21B-C53A-4564-9990-A992E3AD6F2F}" dt="2024-04-24T11:38:10.339" v="1417"/>
          <ac:picMkLst>
            <pc:docMk/>
            <pc:sldMk cId="3018330978" sldId="3059"/>
            <ac:picMk id="60" creationId="{64E3C068-214E-18BE-57CE-C74B94E522B1}"/>
          </ac:picMkLst>
        </pc:picChg>
        <pc:picChg chg="mod">
          <ac:chgData name="Ana Carvalho Goncalves (PT)" userId="7b776058-5220-4e46-894f-d11198c1f72c" providerId="ADAL" clId="{DD28D21B-C53A-4564-9990-A992E3AD6F2F}" dt="2024-04-24T11:38:10.339" v="1417"/>
          <ac:picMkLst>
            <pc:docMk/>
            <pc:sldMk cId="3018330978" sldId="3059"/>
            <ac:picMk id="61" creationId="{DD737551-FF1E-F6C5-AFC5-7A6BE41998DD}"/>
          </ac:picMkLst>
        </pc:picChg>
        <pc:picChg chg="mod">
          <ac:chgData name="Ana Carvalho Goncalves (PT)" userId="7b776058-5220-4e46-894f-d11198c1f72c" providerId="ADAL" clId="{DD28D21B-C53A-4564-9990-A992E3AD6F2F}" dt="2024-04-24T11:38:10.339" v="1417"/>
          <ac:picMkLst>
            <pc:docMk/>
            <pc:sldMk cId="3018330978" sldId="3059"/>
            <ac:picMk id="62" creationId="{89F052D7-A9C7-1AAA-D35B-7496470E13B0}"/>
          </ac:picMkLst>
        </pc:picChg>
        <pc:picChg chg="mod">
          <ac:chgData name="Ana Carvalho Goncalves (PT)" userId="7b776058-5220-4e46-894f-d11198c1f72c" providerId="ADAL" clId="{DD28D21B-C53A-4564-9990-A992E3AD6F2F}" dt="2024-04-24T11:38:16.815" v="1419"/>
          <ac:picMkLst>
            <pc:docMk/>
            <pc:sldMk cId="3018330978" sldId="3059"/>
            <ac:picMk id="65" creationId="{8B9C9FFC-D026-EEF6-0A8E-422FD728C567}"/>
          </ac:picMkLst>
        </pc:picChg>
        <pc:picChg chg="mod">
          <ac:chgData name="Ana Carvalho Goncalves (PT)" userId="7b776058-5220-4e46-894f-d11198c1f72c" providerId="ADAL" clId="{DD28D21B-C53A-4564-9990-A992E3AD6F2F}" dt="2024-04-24T11:38:16.815" v="1419"/>
          <ac:picMkLst>
            <pc:docMk/>
            <pc:sldMk cId="3018330978" sldId="3059"/>
            <ac:picMk id="68" creationId="{5CAA80F1-5933-E10A-3C6A-D53EC5180FFB}"/>
          </ac:picMkLst>
        </pc:picChg>
        <pc:picChg chg="mod">
          <ac:chgData name="Ana Carvalho Goncalves (PT)" userId="7b776058-5220-4e46-894f-d11198c1f72c" providerId="ADAL" clId="{DD28D21B-C53A-4564-9990-A992E3AD6F2F}" dt="2024-04-24T11:38:16.815" v="1419"/>
          <ac:picMkLst>
            <pc:docMk/>
            <pc:sldMk cId="3018330978" sldId="3059"/>
            <ac:picMk id="69" creationId="{B167A1D4-4F92-4765-D9E3-B9068AB84A82}"/>
          </ac:picMkLst>
        </pc:picChg>
        <pc:picChg chg="mod">
          <ac:chgData name="Ana Carvalho Goncalves (PT)" userId="7b776058-5220-4e46-894f-d11198c1f72c" providerId="ADAL" clId="{DD28D21B-C53A-4564-9990-A992E3AD6F2F}" dt="2024-04-24T11:38:16.815" v="1419"/>
          <ac:picMkLst>
            <pc:docMk/>
            <pc:sldMk cId="3018330978" sldId="3059"/>
            <ac:picMk id="70" creationId="{1F22888F-9EBC-CF1B-1CE4-A83C6A045841}"/>
          </ac:picMkLst>
        </pc:picChg>
        <pc:picChg chg="mod">
          <ac:chgData name="Ana Carvalho Goncalves (PT)" userId="7b776058-5220-4e46-894f-d11198c1f72c" providerId="ADAL" clId="{DD28D21B-C53A-4564-9990-A992E3AD6F2F}" dt="2024-04-24T11:38:16.815" v="1419"/>
          <ac:picMkLst>
            <pc:docMk/>
            <pc:sldMk cId="3018330978" sldId="3059"/>
            <ac:picMk id="71" creationId="{CFFDBB1F-A022-3FD5-4316-459E26029C97}"/>
          </ac:picMkLst>
        </pc:picChg>
        <pc:picChg chg="mod">
          <ac:chgData name="Ana Carvalho Goncalves (PT)" userId="7b776058-5220-4e46-894f-d11198c1f72c" providerId="ADAL" clId="{DD28D21B-C53A-4564-9990-A992E3AD6F2F}" dt="2024-04-24T11:38:16.815" v="1419"/>
          <ac:picMkLst>
            <pc:docMk/>
            <pc:sldMk cId="3018330978" sldId="3059"/>
            <ac:picMk id="72" creationId="{F2BBA468-102C-8B0C-DE3D-C3879D444F5E}"/>
          </ac:picMkLst>
        </pc:picChg>
        <pc:picChg chg="mod">
          <ac:chgData name="Ana Carvalho Goncalves (PT)" userId="7b776058-5220-4e46-894f-d11198c1f72c" providerId="ADAL" clId="{DD28D21B-C53A-4564-9990-A992E3AD6F2F}" dt="2024-04-24T11:38:16.815" v="1419"/>
          <ac:picMkLst>
            <pc:docMk/>
            <pc:sldMk cId="3018330978" sldId="3059"/>
            <ac:picMk id="73" creationId="{03AD56B1-BB7A-ACC1-78E5-0E4CA2716BD4}"/>
          </ac:picMkLst>
        </pc:picChg>
        <pc:picChg chg="mod">
          <ac:chgData name="Ana Carvalho Goncalves (PT)" userId="7b776058-5220-4e46-894f-d11198c1f72c" providerId="ADAL" clId="{DD28D21B-C53A-4564-9990-A992E3AD6F2F}" dt="2024-04-24T11:38:16.815" v="1419"/>
          <ac:picMkLst>
            <pc:docMk/>
            <pc:sldMk cId="3018330978" sldId="3059"/>
            <ac:picMk id="74" creationId="{29508194-F977-7246-71B3-22123C959584}"/>
          </ac:picMkLst>
        </pc:picChg>
        <pc:picChg chg="mod">
          <ac:chgData name="Ana Carvalho Goncalves (PT)" userId="7b776058-5220-4e46-894f-d11198c1f72c" providerId="ADAL" clId="{DD28D21B-C53A-4564-9990-A992E3AD6F2F}" dt="2024-04-24T11:38:16.815" v="1419"/>
          <ac:picMkLst>
            <pc:docMk/>
            <pc:sldMk cId="3018330978" sldId="3059"/>
            <ac:picMk id="75" creationId="{5AC95027-0D5D-7A45-51F5-513928EBEB31}"/>
          </ac:picMkLst>
        </pc:picChg>
        <pc:picChg chg="mod">
          <ac:chgData name="Ana Carvalho Goncalves (PT)" userId="7b776058-5220-4e46-894f-d11198c1f72c" providerId="ADAL" clId="{DD28D21B-C53A-4564-9990-A992E3AD6F2F}" dt="2024-04-24T11:38:26.192" v="1421"/>
          <ac:picMkLst>
            <pc:docMk/>
            <pc:sldMk cId="3018330978" sldId="3059"/>
            <ac:picMk id="78" creationId="{D9E3F03F-C6D3-B0EE-FB2C-488B3B2BB2F8}"/>
          </ac:picMkLst>
        </pc:picChg>
        <pc:picChg chg="mod">
          <ac:chgData name="Ana Carvalho Goncalves (PT)" userId="7b776058-5220-4e46-894f-d11198c1f72c" providerId="ADAL" clId="{DD28D21B-C53A-4564-9990-A992E3AD6F2F}" dt="2024-04-24T11:38:26.192" v="1421"/>
          <ac:picMkLst>
            <pc:docMk/>
            <pc:sldMk cId="3018330978" sldId="3059"/>
            <ac:picMk id="81" creationId="{79BC1572-A718-61A7-A5F4-8F63468BF169}"/>
          </ac:picMkLst>
        </pc:picChg>
        <pc:picChg chg="mod">
          <ac:chgData name="Ana Carvalho Goncalves (PT)" userId="7b776058-5220-4e46-894f-d11198c1f72c" providerId="ADAL" clId="{DD28D21B-C53A-4564-9990-A992E3AD6F2F}" dt="2024-04-24T11:38:26.192" v="1421"/>
          <ac:picMkLst>
            <pc:docMk/>
            <pc:sldMk cId="3018330978" sldId="3059"/>
            <ac:picMk id="82" creationId="{398D212B-9627-D256-069F-C1219569CA52}"/>
          </ac:picMkLst>
        </pc:picChg>
        <pc:picChg chg="mod">
          <ac:chgData name="Ana Carvalho Goncalves (PT)" userId="7b776058-5220-4e46-894f-d11198c1f72c" providerId="ADAL" clId="{DD28D21B-C53A-4564-9990-A992E3AD6F2F}" dt="2024-04-24T11:38:26.192" v="1421"/>
          <ac:picMkLst>
            <pc:docMk/>
            <pc:sldMk cId="3018330978" sldId="3059"/>
            <ac:picMk id="83" creationId="{E5534B36-1D7E-50B4-AF41-0D1E9E40131A}"/>
          </ac:picMkLst>
        </pc:picChg>
        <pc:picChg chg="mod">
          <ac:chgData name="Ana Carvalho Goncalves (PT)" userId="7b776058-5220-4e46-894f-d11198c1f72c" providerId="ADAL" clId="{DD28D21B-C53A-4564-9990-A992E3AD6F2F}" dt="2024-04-24T11:38:26.192" v="1421"/>
          <ac:picMkLst>
            <pc:docMk/>
            <pc:sldMk cId="3018330978" sldId="3059"/>
            <ac:picMk id="84" creationId="{FBA81962-C66E-B982-9D38-6C85FC417596}"/>
          </ac:picMkLst>
        </pc:picChg>
        <pc:picChg chg="mod">
          <ac:chgData name="Ana Carvalho Goncalves (PT)" userId="7b776058-5220-4e46-894f-d11198c1f72c" providerId="ADAL" clId="{DD28D21B-C53A-4564-9990-A992E3AD6F2F}" dt="2024-04-24T11:38:26.192" v="1421"/>
          <ac:picMkLst>
            <pc:docMk/>
            <pc:sldMk cId="3018330978" sldId="3059"/>
            <ac:picMk id="85" creationId="{37AD8859-CB9B-19AD-5ED9-8CD73BB48626}"/>
          </ac:picMkLst>
        </pc:picChg>
        <pc:picChg chg="mod">
          <ac:chgData name="Ana Carvalho Goncalves (PT)" userId="7b776058-5220-4e46-894f-d11198c1f72c" providerId="ADAL" clId="{DD28D21B-C53A-4564-9990-A992E3AD6F2F}" dt="2024-04-24T11:38:26.192" v="1421"/>
          <ac:picMkLst>
            <pc:docMk/>
            <pc:sldMk cId="3018330978" sldId="3059"/>
            <ac:picMk id="86" creationId="{871508F7-FD68-260F-B7B5-295D527A51CC}"/>
          </ac:picMkLst>
        </pc:picChg>
        <pc:picChg chg="mod">
          <ac:chgData name="Ana Carvalho Goncalves (PT)" userId="7b776058-5220-4e46-894f-d11198c1f72c" providerId="ADAL" clId="{DD28D21B-C53A-4564-9990-A992E3AD6F2F}" dt="2024-04-24T11:38:26.192" v="1421"/>
          <ac:picMkLst>
            <pc:docMk/>
            <pc:sldMk cId="3018330978" sldId="3059"/>
            <ac:picMk id="87" creationId="{FDFF8830-C276-A519-DF86-5B61BE98A9A2}"/>
          </ac:picMkLst>
        </pc:picChg>
        <pc:picChg chg="mod">
          <ac:chgData name="Ana Carvalho Goncalves (PT)" userId="7b776058-5220-4e46-894f-d11198c1f72c" providerId="ADAL" clId="{DD28D21B-C53A-4564-9990-A992E3AD6F2F}" dt="2024-04-24T11:38:26.192" v="1421"/>
          <ac:picMkLst>
            <pc:docMk/>
            <pc:sldMk cId="3018330978" sldId="3059"/>
            <ac:picMk id="88" creationId="{07780061-5FBD-0811-E5BE-8DFCAEFED190}"/>
          </ac:picMkLst>
        </pc:picChg>
        <pc:picChg chg="mod">
          <ac:chgData name="Ana Carvalho Goncalves (PT)" userId="7b776058-5220-4e46-894f-d11198c1f72c" providerId="ADAL" clId="{DD28D21B-C53A-4564-9990-A992E3AD6F2F}" dt="2024-04-24T11:38:38.286" v="1423"/>
          <ac:picMkLst>
            <pc:docMk/>
            <pc:sldMk cId="3018330978" sldId="3059"/>
            <ac:picMk id="91" creationId="{BD72C659-BA2B-BF77-937D-67552BB0F8C6}"/>
          </ac:picMkLst>
        </pc:picChg>
        <pc:picChg chg="mod">
          <ac:chgData name="Ana Carvalho Goncalves (PT)" userId="7b776058-5220-4e46-894f-d11198c1f72c" providerId="ADAL" clId="{DD28D21B-C53A-4564-9990-A992E3AD6F2F}" dt="2024-04-24T11:38:38.286" v="1423"/>
          <ac:picMkLst>
            <pc:docMk/>
            <pc:sldMk cId="3018330978" sldId="3059"/>
            <ac:picMk id="94" creationId="{0C3CE453-73AA-77DE-0C80-60E12A192BE0}"/>
          </ac:picMkLst>
        </pc:picChg>
        <pc:picChg chg="mod">
          <ac:chgData name="Ana Carvalho Goncalves (PT)" userId="7b776058-5220-4e46-894f-d11198c1f72c" providerId="ADAL" clId="{DD28D21B-C53A-4564-9990-A992E3AD6F2F}" dt="2024-04-24T11:38:38.286" v="1423"/>
          <ac:picMkLst>
            <pc:docMk/>
            <pc:sldMk cId="3018330978" sldId="3059"/>
            <ac:picMk id="95" creationId="{2C38E6B6-EA2F-0AF8-AF1F-3AD6FFD59B0C}"/>
          </ac:picMkLst>
        </pc:picChg>
        <pc:picChg chg="mod">
          <ac:chgData name="Ana Carvalho Goncalves (PT)" userId="7b776058-5220-4e46-894f-d11198c1f72c" providerId="ADAL" clId="{DD28D21B-C53A-4564-9990-A992E3AD6F2F}" dt="2024-04-24T11:38:38.286" v="1423"/>
          <ac:picMkLst>
            <pc:docMk/>
            <pc:sldMk cId="3018330978" sldId="3059"/>
            <ac:picMk id="96" creationId="{F9EB97E5-82AA-599B-DBCF-7E22A6E1F9B7}"/>
          </ac:picMkLst>
        </pc:picChg>
        <pc:picChg chg="mod">
          <ac:chgData name="Ana Carvalho Goncalves (PT)" userId="7b776058-5220-4e46-894f-d11198c1f72c" providerId="ADAL" clId="{DD28D21B-C53A-4564-9990-A992E3AD6F2F}" dt="2024-04-24T11:38:38.286" v="1423"/>
          <ac:picMkLst>
            <pc:docMk/>
            <pc:sldMk cId="3018330978" sldId="3059"/>
            <ac:picMk id="97" creationId="{A3027109-BFE8-4672-784D-4552BF54DC72}"/>
          </ac:picMkLst>
        </pc:picChg>
        <pc:picChg chg="mod">
          <ac:chgData name="Ana Carvalho Goncalves (PT)" userId="7b776058-5220-4e46-894f-d11198c1f72c" providerId="ADAL" clId="{DD28D21B-C53A-4564-9990-A992E3AD6F2F}" dt="2024-04-24T11:38:38.286" v="1423"/>
          <ac:picMkLst>
            <pc:docMk/>
            <pc:sldMk cId="3018330978" sldId="3059"/>
            <ac:picMk id="98" creationId="{D6EE3E6F-5751-E543-817E-25EED6B52A84}"/>
          </ac:picMkLst>
        </pc:picChg>
        <pc:picChg chg="mod">
          <ac:chgData name="Ana Carvalho Goncalves (PT)" userId="7b776058-5220-4e46-894f-d11198c1f72c" providerId="ADAL" clId="{DD28D21B-C53A-4564-9990-A992E3AD6F2F}" dt="2024-04-24T11:38:38.286" v="1423"/>
          <ac:picMkLst>
            <pc:docMk/>
            <pc:sldMk cId="3018330978" sldId="3059"/>
            <ac:picMk id="99" creationId="{FD20B706-F3D4-780D-21D9-CA620D3B8A89}"/>
          </ac:picMkLst>
        </pc:picChg>
        <pc:picChg chg="mod">
          <ac:chgData name="Ana Carvalho Goncalves (PT)" userId="7b776058-5220-4e46-894f-d11198c1f72c" providerId="ADAL" clId="{DD28D21B-C53A-4564-9990-A992E3AD6F2F}" dt="2024-04-24T11:38:38.286" v="1423"/>
          <ac:picMkLst>
            <pc:docMk/>
            <pc:sldMk cId="3018330978" sldId="3059"/>
            <ac:picMk id="100" creationId="{D4DCEBAB-A71F-23B3-3EAB-1F4C2C854243}"/>
          </ac:picMkLst>
        </pc:picChg>
        <pc:picChg chg="mod">
          <ac:chgData name="Ana Carvalho Goncalves (PT)" userId="7b776058-5220-4e46-894f-d11198c1f72c" providerId="ADAL" clId="{DD28D21B-C53A-4564-9990-A992E3AD6F2F}" dt="2024-04-24T11:38:38.286" v="1423"/>
          <ac:picMkLst>
            <pc:docMk/>
            <pc:sldMk cId="3018330978" sldId="3059"/>
            <ac:picMk id="101" creationId="{7F5A14C1-6318-86B0-52F6-28AF07DA9023}"/>
          </ac:picMkLst>
        </pc:picChg>
        <pc:picChg chg="mod">
          <ac:chgData name="Ana Carvalho Goncalves (PT)" userId="7b776058-5220-4e46-894f-d11198c1f72c" providerId="ADAL" clId="{DD28D21B-C53A-4564-9990-A992E3AD6F2F}" dt="2024-04-24T11:38:52.159" v="1425"/>
          <ac:picMkLst>
            <pc:docMk/>
            <pc:sldMk cId="3018330978" sldId="3059"/>
            <ac:picMk id="104" creationId="{8005582E-5EF0-AE13-B7D2-52E084C0AC70}"/>
          </ac:picMkLst>
        </pc:picChg>
        <pc:picChg chg="mod">
          <ac:chgData name="Ana Carvalho Goncalves (PT)" userId="7b776058-5220-4e46-894f-d11198c1f72c" providerId="ADAL" clId="{DD28D21B-C53A-4564-9990-A992E3AD6F2F}" dt="2024-04-24T11:38:52.159" v="1425"/>
          <ac:picMkLst>
            <pc:docMk/>
            <pc:sldMk cId="3018330978" sldId="3059"/>
            <ac:picMk id="107" creationId="{19244325-D6D4-AFFD-17B9-1EDB241CFD94}"/>
          </ac:picMkLst>
        </pc:picChg>
        <pc:picChg chg="mod">
          <ac:chgData name="Ana Carvalho Goncalves (PT)" userId="7b776058-5220-4e46-894f-d11198c1f72c" providerId="ADAL" clId="{DD28D21B-C53A-4564-9990-A992E3AD6F2F}" dt="2024-04-24T11:38:52.159" v="1425"/>
          <ac:picMkLst>
            <pc:docMk/>
            <pc:sldMk cId="3018330978" sldId="3059"/>
            <ac:picMk id="108" creationId="{BC2D5ECF-607E-59AC-7962-FED3D0BBC236}"/>
          </ac:picMkLst>
        </pc:picChg>
        <pc:picChg chg="mod">
          <ac:chgData name="Ana Carvalho Goncalves (PT)" userId="7b776058-5220-4e46-894f-d11198c1f72c" providerId="ADAL" clId="{DD28D21B-C53A-4564-9990-A992E3AD6F2F}" dt="2024-04-24T11:38:52.159" v="1425"/>
          <ac:picMkLst>
            <pc:docMk/>
            <pc:sldMk cId="3018330978" sldId="3059"/>
            <ac:picMk id="109" creationId="{2F69062E-EB91-B305-E656-37764EF99F2F}"/>
          </ac:picMkLst>
        </pc:picChg>
        <pc:picChg chg="mod">
          <ac:chgData name="Ana Carvalho Goncalves (PT)" userId="7b776058-5220-4e46-894f-d11198c1f72c" providerId="ADAL" clId="{DD28D21B-C53A-4564-9990-A992E3AD6F2F}" dt="2024-04-24T11:38:52.159" v="1425"/>
          <ac:picMkLst>
            <pc:docMk/>
            <pc:sldMk cId="3018330978" sldId="3059"/>
            <ac:picMk id="110" creationId="{BCEED87E-6A29-681C-7943-7D3ED28098E6}"/>
          </ac:picMkLst>
        </pc:picChg>
        <pc:picChg chg="mod">
          <ac:chgData name="Ana Carvalho Goncalves (PT)" userId="7b776058-5220-4e46-894f-d11198c1f72c" providerId="ADAL" clId="{DD28D21B-C53A-4564-9990-A992E3AD6F2F}" dt="2024-04-24T11:38:52.159" v="1425"/>
          <ac:picMkLst>
            <pc:docMk/>
            <pc:sldMk cId="3018330978" sldId="3059"/>
            <ac:picMk id="111" creationId="{9A1809B9-556E-C7F2-6B06-D287C8C066D8}"/>
          </ac:picMkLst>
        </pc:picChg>
        <pc:picChg chg="mod">
          <ac:chgData name="Ana Carvalho Goncalves (PT)" userId="7b776058-5220-4e46-894f-d11198c1f72c" providerId="ADAL" clId="{DD28D21B-C53A-4564-9990-A992E3AD6F2F}" dt="2024-04-24T11:38:52.159" v="1425"/>
          <ac:picMkLst>
            <pc:docMk/>
            <pc:sldMk cId="3018330978" sldId="3059"/>
            <ac:picMk id="112" creationId="{273089BE-F8BB-9461-AB25-06D3B8BF60CD}"/>
          </ac:picMkLst>
        </pc:picChg>
        <pc:picChg chg="mod">
          <ac:chgData name="Ana Carvalho Goncalves (PT)" userId="7b776058-5220-4e46-894f-d11198c1f72c" providerId="ADAL" clId="{DD28D21B-C53A-4564-9990-A992E3AD6F2F}" dt="2024-04-24T11:38:52.159" v="1425"/>
          <ac:picMkLst>
            <pc:docMk/>
            <pc:sldMk cId="3018330978" sldId="3059"/>
            <ac:picMk id="113" creationId="{538FCEC8-6233-90BF-6ED9-078D5F7DD4AC}"/>
          </ac:picMkLst>
        </pc:picChg>
        <pc:picChg chg="mod">
          <ac:chgData name="Ana Carvalho Goncalves (PT)" userId="7b776058-5220-4e46-894f-d11198c1f72c" providerId="ADAL" clId="{DD28D21B-C53A-4564-9990-A992E3AD6F2F}" dt="2024-04-24T11:38:52.159" v="1425"/>
          <ac:picMkLst>
            <pc:docMk/>
            <pc:sldMk cId="3018330978" sldId="3059"/>
            <ac:picMk id="114" creationId="{B0D1CCA9-9B3F-DDF0-F0ED-C0D46ADE21AA}"/>
          </ac:picMkLst>
        </pc:picChg>
        <pc:picChg chg="mod">
          <ac:chgData name="Ana Carvalho Goncalves (PT)" userId="7b776058-5220-4e46-894f-d11198c1f72c" providerId="ADAL" clId="{DD28D21B-C53A-4564-9990-A992E3AD6F2F}" dt="2024-04-24T11:39:03.001" v="1427"/>
          <ac:picMkLst>
            <pc:docMk/>
            <pc:sldMk cId="3018330978" sldId="3059"/>
            <ac:picMk id="117" creationId="{40233876-A595-CFF8-6363-233BA2EF924F}"/>
          </ac:picMkLst>
        </pc:picChg>
        <pc:picChg chg="mod">
          <ac:chgData name="Ana Carvalho Goncalves (PT)" userId="7b776058-5220-4e46-894f-d11198c1f72c" providerId="ADAL" clId="{DD28D21B-C53A-4564-9990-A992E3AD6F2F}" dt="2024-04-24T11:39:03.001" v="1427"/>
          <ac:picMkLst>
            <pc:docMk/>
            <pc:sldMk cId="3018330978" sldId="3059"/>
            <ac:picMk id="120" creationId="{69B9B843-C394-8BD0-8119-303D48AA4E1B}"/>
          </ac:picMkLst>
        </pc:picChg>
        <pc:picChg chg="mod">
          <ac:chgData name="Ana Carvalho Goncalves (PT)" userId="7b776058-5220-4e46-894f-d11198c1f72c" providerId="ADAL" clId="{DD28D21B-C53A-4564-9990-A992E3AD6F2F}" dt="2024-04-24T11:39:03.001" v="1427"/>
          <ac:picMkLst>
            <pc:docMk/>
            <pc:sldMk cId="3018330978" sldId="3059"/>
            <ac:picMk id="121" creationId="{C84C2A61-7FAC-05B6-BC43-E6385E7520E2}"/>
          </ac:picMkLst>
        </pc:picChg>
        <pc:picChg chg="mod">
          <ac:chgData name="Ana Carvalho Goncalves (PT)" userId="7b776058-5220-4e46-894f-d11198c1f72c" providerId="ADAL" clId="{DD28D21B-C53A-4564-9990-A992E3AD6F2F}" dt="2024-04-24T11:39:03.001" v="1427"/>
          <ac:picMkLst>
            <pc:docMk/>
            <pc:sldMk cId="3018330978" sldId="3059"/>
            <ac:picMk id="122" creationId="{F2D9E8EE-F957-BFB4-EAF3-FFE021DF606A}"/>
          </ac:picMkLst>
        </pc:picChg>
        <pc:picChg chg="mod">
          <ac:chgData name="Ana Carvalho Goncalves (PT)" userId="7b776058-5220-4e46-894f-d11198c1f72c" providerId="ADAL" clId="{DD28D21B-C53A-4564-9990-A992E3AD6F2F}" dt="2024-04-24T11:39:03.001" v="1427"/>
          <ac:picMkLst>
            <pc:docMk/>
            <pc:sldMk cId="3018330978" sldId="3059"/>
            <ac:picMk id="123" creationId="{A9C41CFC-1F43-2935-1270-FDF5E91B721F}"/>
          </ac:picMkLst>
        </pc:picChg>
        <pc:picChg chg="mod">
          <ac:chgData name="Ana Carvalho Goncalves (PT)" userId="7b776058-5220-4e46-894f-d11198c1f72c" providerId="ADAL" clId="{DD28D21B-C53A-4564-9990-A992E3AD6F2F}" dt="2024-04-24T11:39:03.001" v="1427"/>
          <ac:picMkLst>
            <pc:docMk/>
            <pc:sldMk cId="3018330978" sldId="3059"/>
            <ac:picMk id="124" creationId="{4E202BB3-424C-0893-D181-7B0807814F84}"/>
          </ac:picMkLst>
        </pc:picChg>
        <pc:picChg chg="mod">
          <ac:chgData name="Ana Carvalho Goncalves (PT)" userId="7b776058-5220-4e46-894f-d11198c1f72c" providerId="ADAL" clId="{DD28D21B-C53A-4564-9990-A992E3AD6F2F}" dt="2024-04-24T11:39:03.001" v="1427"/>
          <ac:picMkLst>
            <pc:docMk/>
            <pc:sldMk cId="3018330978" sldId="3059"/>
            <ac:picMk id="125" creationId="{AD8316CA-40AB-815B-01B8-CBDBD4B01FE7}"/>
          </ac:picMkLst>
        </pc:picChg>
        <pc:picChg chg="mod">
          <ac:chgData name="Ana Carvalho Goncalves (PT)" userId="7b776058-5220-4e46-894f-d11198c1f72c" providerId="ADAL" clId="{DD28D21B-C53A-4564-9990-A992E3AD6F2F}" dt="2024-04-24T11:39:03.001" v="1427"/>
          <ac:picMkLst>
            <pc:docMk/>
            <pc:sldMk cId="3018330978" sldId="3059"/>
            <ac:picMk id="126" creationId="{F88BF710-A036-5A96-9881-F2748AEC55E5}"/>
          </ac:picMkLst>
        </pc:picChg>
        <pc:picChg chg="mod">
          <ac:chgData name="Ana Carvalho Goncalves (PT)" userId="7b776058-5220-4e46-894f-d11198c1f72c" providerId="ADAL" clId="{DD28D21B-C53A-4564-9990-A992E3AD6F2F}" dt="2024-04-24T11:39:03.001" v="1427"/>
          <ac:picMkLst>
            <pc:docMk/>
            <pc:sldMk cId="3018330978" sldId="3059"/>
            <ac:picMk id="127" creationId="{BE5AE9BA-43C2-44AA-0C7E-BF34E69DF553}"/>
          </ac:picMkLst>
        </pc:picChg>
      </pc:sldChg>
      <pc:sldMasterChg chg="delSldLayout modSldLayout">
        <pc:chgData name="Ana Carvalho Goncalves (PT)" userId="7b776058-5220-4e46-894f-d11198c1f72c" providerId="ADAL" clId="{DD28D21B-C53A-4564-9990-A992E3AD6F2F}" dt="2024-04-23T11:26:23.444" v="326" actId="2696"/>
        <pc:sldMasterMkLst>
          <pc:docMk/>
          <pc:sldMasterMk cId="1076715350" sldId="2147483691"/>
        </pc:sldMasterMkLst>
        <pc:sldLayoutChg chg="addSp delSp modSp">
          <pc:chgData name="Ana Carvalho Goncalves (PT)" userId="7b776058-5220-4e46-894f-d11198c1f72c" providerId="ADAL" clId="{DD28D21B-C53A-4564-9990-A992E3AD6F2F}" dt="2024-04-23T08:39:29.702" v="253" actId="11529"/>
          <pc:sldLayoutMkLst>
            <pc:docMk/>
            <pc:sldMasterMk cId="1076715350" sldId="2147483691"/>
            <pc:sldLayoutMk cId="351181257" sldId="2147483698"/>
          </pc:sldLayoutMkLst>
          <pc:spChg chg="add del">
            <ac:chgData name="Ana Carvalho Goncalves (PT)" userId="7b776058-5220-4e46-894f-d11198c1f72c" providerId="ADAL" clId="{DD28D21B-C53A-4564-9990-A992E3AD6F2F}" dt="2024-04-23T08:39:29.702" v="253" actId="11529"/>
            <ac:spMkLst>
              <pc:docMk/>
              <pc:sldMasterMk cId="1076715350" sldId="2147483691"/>
              <pc:sldLayoutMk cId="351181257" sldId="2147483698"/>
              <ac:spMk id="5" creationId="{082E4086-7C4D-8D75-4FB5-A8186252C0E6}"/>
            </ac:spMkLst>
          </pc:spChg>
          <pc:spChg chg="add mod">
            <ac:chgData name="Ana Carvalho Goncalves (PT)" userId="7b776058-5220-4e46-894f-d11198c1f72c" providerId="ADAL" clId="{DD28D21B-C53A-4564-9990-A992E3AD6F2F}" dt="2024-04-23T08:39:29.702" v="253" actId="11529"/>
            <ac:spMkLst>
              <pc:docMk/>
              <pc:sldMasterMk cId="1076715350" sldId="2147483691"/>
              <pc:sldLayoutMk cId="351181257" sldId="2147483698"/>
              <ac:spMk id="6" creationId="{B1F9E930-FE9D-ADAF-E237-71B23B93653E}"/>
            </ac:spMkLst>
          </pc:spChg>
        </pc:sldLayoutChg>
        <pc:sldLayoutChg chg="del">
          <pc:chgData name="Ana Carvalho Goncalves (PT)" userId="7b776058-5220-4e46-894f-d11198c1f72c" providerId="ADAL" clId="{DD28D21B-C53A-4564-9990-A992E3AD6F2F}" dt="2024-04-23T11:26:23.444" v="326" actId="2696"/>
          <pc:sldLayoutMkLst>
            <pc:docMk/>
            <pc:sldMasterMk cId="1076715350" sldId="2147483691"/>
            <pc:sldLayoutMk cId="2008388404" sldId="2147483704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F6C57DA-C340-7F41-994B-08D1DA3E37B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57E6AE6-C376-E841-BFD6-4ADF30B8D44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D4C54D-4C07-B44F-AA4E-45522C002639}" type="datetimeFigureOut">
              <a:rPr lang="en-PT" smtClean="0"/>
              <a:t>10/07/2024</a:t>
            </a:fld>
            <a:endParaRPr lang="en-PT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E9BD14-B87E-C649-A54D-AD324032129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CFA3DF-0DD0-B748-BE15-C5D9A3FB8BC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5489F5-BF3F-9F40-BFDB-EBCDC3F872A7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13227084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00AD0E-9097-564E-8589-6A953DEF9D59}" type="datetimeFigureOut">
              <a:rPr lang="en-PT" smtClean="0"/>
              <a:t>10/07/2024</a:t>
            </a:fld>
            <a:endParaRPr lang="en-P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49500" y="1143000"/>
            <a:ext cx="21590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P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28F4F3-9A13-A247-A912-194583ECDC3A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606241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2447849" rtl="0" eaLnBrk="1" latinLnBrk="0" hangingPunct="1">
      <a:defRPr sz="3212" kern="1200">
        <a:solidFill>
          <a:schemeClr val="tx1"/>
        </a:solidFill>
        <a:latin typeface="+mn-lt"/>
        <a:ea typeface="+mn-ea"/>
        <a:cs typeface="+mn-cs"/>
      </a:defRPr>
    </a:lvl1pPr>
    <a:lvl2pPr marL="1223924" algn="l" defTabSz="2447849" rtl="0" eaLnBrk="1" latinLnBrk="0" hangingPunct="1">
      <a:defRPr sz="3212" kern="1200">
        <a:solidFill>
          <a:schemeClr val="tx1"/>
        </a:solidFill>
        <a:latin typeface="+mn-lt"/>
        <a:ea typeface="+mn-ea"/>
        <a:cs typeface="+mn-cs"/>
      </a:defRPr>
    </a:lvl2pPr>
    <a:lvl3pPr marL="2447849" algn="l" defTabSz="2447849" rtl="0" eaLnBrk="1" latinLnBrk="0" hangingPunct="1">
      <a:defRPr sz="3212" kern="1200">
        <a:solidFill>
          <a:schemeClr val="tx1"/>
        </a:solidFill>
        <a:latin typeface="+mn-lt"/>
        <a:ea typeface="+mn-ea"/>
        <a:cs typeface="+mn-cs"/>
      </a:defRPr>
    </a:lvl3pPr>
    <a:lvl4pPr marL="3671773" algn="l" defTabSz="2447849" rtl="0" eaLnBrk="1" latinLnBrk="0" hangingPunct="1">
      <a:defRPr sz="3212" kern="1200">
        <a:solidFill>
          <a:schemeClr val="tx1"/>
        </a:solidFill>
        <a:latin typeface="+mn-lt"/>
        <a:ea typeface="+mn-ea"/>
        <a:cs typeface="+mn-cs"/>
      </a:defRPr>
    </a:lvl4pPr>
    <a:lvl5pPr marL="4895698" algn="l" defTabSz="2447849" rtl="0" eaLnBrk="1" latinLnBrk="0" hangingPunct="1">
      <a:defRPr sz="3212" kern="1200">
        <a:solidFill>
          <a:schemeClr val="tx1"/>
        </a:solidFill>
        <a:latin typeface="+mn-lt"/>
        <a:ea typeface="+mn-ea"/>
        <a:cs typeface="+mn-cs"/>
      </a:defRPr>
    </a:lvl5pPr>
    <a:lvl6pPr marL="6119622" algn="l" defTabSz="2447849" rtl="0" eaLnBrk="1" latinLnBrk="0" hangingPunct="1">
      <a:defRPr sz="3212" kern="1200">
        <a:solidFill>
          <a:schemeClr val="tx1"/>
        </a:solidFill>
        <a:latin typeface="+mn-lt"/>
        <a:ea typeface="+mn-ea"/>
        <a:cs typeface="+mn-cs"/>
      </a:defRPr>
    </a:lvl6pPr>
    <a:lvl7pPr marL="7343546" algn="l" defTabSz="2447849" rtl="0" eaLnBrk="1" latinLnBrk="0" hangingPunct="1">
      <a:defRPr sz="3212" kern="1200">
        <a:solidFill>
          <a:schemeClr val="tx1"/>
        </a:solidFill>
        <a:latin typeface="+mn-lt"/>
        <a:ea typeface="+mn-ea"/>
        <a:cs typeface="+mn-cs"/>
      </a:defRPr>
    </a:lvl7pPr>
    <a:lvl8pPr marL="8567471" algn="l" defTabSz="2447849" rtl="0" eaLnBrk="1" latinLnBrk="0" hangingPunct="1">
      <a:defRPr sz="3212" kern="1200">
        <a:solidFill>
          <a:schemeClr val="tx1"/>
        </a:solidFill>
        <a:latin typeface="+mn-lt"/>
        <a:ea typeface="+mn-ea"/>
        <a:cs typeface="+mn-cs"/>
      </a:defRPr>
    </a:lvl8pPr>
    <a:lvl9pPr marL="9791395" algn="l" defTabSz="2447849" rtl="0" eaLnBrk="1" latinLnBrk="0" hangingPunct="1">
      <a:defRPr sz="3212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28F4F3-9A13-A247-A912-194583ECDC3A}" type="slidenum">
              <a:rPr lang="en-PT" smtClean="0"/>
              <a:t>8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7987084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28F4F3-9A13-A247-A912-194583ECDC3A}" type="slidenum">
              <a:rPr lang="en-PT" smtClean="0"/>
              <a:t>11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12236609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3951" y="3534924"/>
            <a:ext cx="12851448" cy="7519835"/>
          </a:xfrm>
        </p:spPr>
        <p:txBody>
          <a:bodyPr anchor="b"/>
          <a:lstStyle>
            <a:lvl1pPr algn="ctr">
              <a:defRPr sz="99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89919" y="11344752"/>
            <a:ext cx="11339513" cy="5214884"/>
          </a:xfrm>
        </p:spPr>
        <p:txBody>
          <a:bodyPr/>
          <a:lstStyle>
            <a:lvl1pPr marL="0" indent="0" algn="ctr">
              <a:buNone/>
              <a:defRPr sz="3968"/>
            </a:lvl1pPr>
            <a:lvl2pPr marL="755980" indent="0" algn="ctr">
              <a:buNone/>
              <a:defRPr sz="3307"/>
            </a:lvl2pPr>
            <a:lvl3pPr marL="1511960" indent="0" algn="ctr">
              <a:buNone/>
              <a:defRPr sz="2976"/>
            </a:lvl3pPr>
            <a:lvl4pPr marL="2267941" indent="0" algn="ctr">
              <a:buNone/>
              <a:defRPr sz="2646"/>
            </a:lvl4pPr>
            <a:lvl5pPr marL="3023921" indent="0" algn="ctr">
              <a:buNone/>
              <a:defRPr sz="2646"/>
            </a:lvl5pPr>
            <a:lvl6pPr marL="3779901" indent="0" algn="ctr">
              <a:buNone/>
              <a:defRPr sz="2646"/>
            </a:lvl6pPr>
            <a:lvl7pPr marL="4535881" indent="0" algn="ctr">
              <a:buNone/>
              <a:defRPr sz="2646"/>
            </a:lvl7pPr>
            <a:lvl8pPr marL="5291861" indent="0" algn="ctr">
              <a:buNone/>
              <a:defRPr sz="2646"/>
            </a:lvl8pPr>
            <a:lvl9pPr marL="6047842" indent="0" algn="ctr">
              <a:buNone/>
              <a:defRPr sz="2646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10/07/2024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7ED8-1215-3E48-B0B8-A9F4D68EE4D2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4995776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10/07/2024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7ED8-1215-3E48-B0B8-A9F4D68EE4D2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2358325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819786" y="1149975"/>
            <a:ext cx="3260110" cy="1830459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39456" y="1149975"/>
            <a:ext cx="9591338" cy="183045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10/07/2024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7ED8-1215-3E48-B0B8-A9F4D68EE4D2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42382253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PAGINA BRANCA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38833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10/07/2024</a:t>
            </a:fld>
            <a:endParaRPr lang="en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345D9-27A7-5A4D-89C8-B54459F501A9}" type="slidenum">
              <a:rPr lang="en-PT" smtClean="0"/>
              <a:pPr/>
              <a:t>‹#›</a:t>
            </a:fld>
            <a:endParaRPr lang="en-PT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1F9E930-FE9D-ADAF-E237-71B23B93653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410440" y="3359928"/>
            <a:ext cx="8312142" cy="9729786"/>
          </a:xfrm>
        </p:spPr>
        <p:txBody>
          <a:bodyPr/>
          <a:lstStyle/>
          <a:p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919168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O E SU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C31344-0EA1-1944-9280-82738D495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97131" y="19919913"/>
            <a:ext cx="3401854" cy="1149975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fld id="{6AC345D9-27A7-5A4D-89C8-B54459F501A9}" type="slidenum">
              <a:rPr lang="en-PT" smtClean="0"/>
              <a:pPr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26001204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ULO E SU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C31344-0EA1-1944-9280-82738D495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97131" y="19919913"/>
            <a:ext cx="3401854" cy="1149975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fld id="{6AC345D9-27A7-5A4D-89C8-B54459F501A9}" type="slidenum">
              <a:rPr lang="en-PT" smtClean="0"/>
              <a:pPr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38368761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803" userDrawn="1">
          <p15:clr>
            <a:srgbClr val="FBAE40"/>
          </p15:clr>
        </p15:guide>
        <p15:guide id="2" pos="476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10/07/2024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7ED8-1215-3E48-B0B8-A9F4D68EE4D2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9909034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1582" y="5384888"/>
            <a:ext cx="13040439" cy="8984801"/>
          </a:xfrm>
        </p:spPr>
        <p:txBody>
          <a:bodyPr anchor="b"/>
          <a:lstStyle>
            <a:lvl1pPr>
              <a:defRPr sz="99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1582" y="14454688"/>
            <a:ext cx="13040439" cy="4724895"/>
          </a:xfrm>
        </p:spPr>
        <p:txBody>
          <a:bodyPr/>
          <a:lstStyle>
            <a:lvl1pPr marL="0" indent="0">
              <a:buNone/>
              <a:defRPr sz="3968">
                <a:solidFill>
                  <a:schemeClr val="tx1"/>
                </a:solidFill>
              </a:defRPr>
            </a:lvl1pPr>
            <a:lvl2pPr marL="755980" indent="0">
              <a:buNone/>
              <a:defRPr sz="3307">
                <a:solidFill>
                  <a:schemeClr val="tx1">
                    <a:tint val="75000"/>
                  </a:schemeClr>
                </a:solidFill>
              </a:defRPr>
            </a:lvl2pPr>
            <a:lvl3pPr marL="1511960" indent="0">
              <a:buNone/>
              <a:defRPr sz="2976">
                <a:solidFill>
                  <a:schemeClr val="tx1">
                    <a:tint val="75000"/>
                  </a:schemeClr>
                </a:solidFill>
              </a:defRPr>
            </a:lvl3pPr>
            <a:lvl4pPr marL="2267941" indent="0">
              <a:buNone/>
              <a:defRPr sz="2646">
                <a:solidFill>
                  <a:schemeClr val="tx1">
                    <a:tint val="75000"/>
                  </a:schemeClr>
                </a:solidFill>
              </a:defRPr>
            </a:lvl4pPr>
            <a:lvl5pPr marL="3023921" indent="0">
              <a:buNone/>
              <a:defRPr sz="2646">
                <a:solidFill>
                  <a:schemeClr val="tx1">
                    <a:tint val="75000"/>
                  </a:schemeClr>
                </a:solidFill>
              </a:defRPr>
            </a:lvl5pPr>
            <a:lvl6pPr marL="3779901" indent="0">
              <a:buNone/>
              <a:defRPr sz="2646">
                <a:solidFill>
                  <a:schemeClr val="tx1">
                    <a:tint val="75000"/>
                  </a:schemeClr>
                </a:solidFill>
              </a:defRPr>
            </a:lvl6pPr>
            <a:lvl7pPr marL="4535881" indent="0">
              <a:buNone/>
              <a:defRPr sz="2646">
                <a:solidFill>
                  <a:schemeClr val="tx1">
                    <a:tint val="75000"/>
                  </a:schemeClr>
                </a:solidFill>
              </a:defRPr>
            </a:lvl7pPr>
            <a:lvl8pPr marL="5291861" indent="0">
              <a:buNone/>
              <a:defRPr sz="2646">
                <a:solidFill>
                  <a:schemeClr val="tx1">
                    <a:tint val="75000"/>
                  </a:schemeClr>
                </a:solidFill>
              </a:defRPr>
            </a:lvl8pPr>
            <a:lvl9pPr marL="6047842" indent="0">
              <a:buNone/>
              <a:defRPr sz="264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10/07/2024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345D9-27A7-5A4D-89C8-B54459F501A9}" type="slidenum">
              <a:rPr lang="en-PT" smtClean="0"/>
              <a:pPr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3299167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39455" y="5749874"/>
            <a:ext cx="6425724" cy="13704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54171" y="5749874"/>
            <a:ext cx="6425724" cy="13704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10/07/2024</a:t>
            </a:fld>
            <a:endParaRPr lang="en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7ED8-1215-3E48-B0B8-A9F4D68EE4D2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3868929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1149979"/>
            <a:ext cx="13040439" cy="417491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1426" y="5294885"/>
            <a:ext cx="6396193" cy="2594941"/>
          </a:xfrm>
        </p:spPr>
        <p:txBody>
          <a:bodyPr anchor="b"/>
          <a:lstStyle>
            <a:lvl1pPr marL="0" indent="0">
              <a:buNone/>
              <a:defRPr sz="3968" b="1"/>
            </a:lvl1pPr>
            <a:lvl2pPr marL="755980" indent="0">
              <a:buNone/>
              <a:defRPr sz="3307" b="1"/>
            </a:lvl2pPr>
            <a:lvl3pPr marL="1511960" indent="0">
              <a:buNone/>
              <a:defRPr sz="2976" b="1"/>
            </a:lvl3pPr>
            <a:lvl4pPr marL="2267941" indent="0">
              <a:buNone/>
              <a:defRPr sz="2646" b="1"/>
            </a:lvl4pPr>
            <a:lvl5pPr marL="3023921" indent="0">
              <a:buNone/>
              <a:defRPr sz="2646" b="1"/>
            </a:lvl5pPr>
            <a:lvl6pPr marL="3779901" indent="0">
              <a:buNone/>
              <a:defRPr sz="2646" b="1"/>
            </a:lvl6pPr>
            <a:lvl7pPr marL="4535881" indent="0">
              <a:buNone/>
              <a:defRPr sz="2646" b="1"/>
            </a:lvl7pPr>
            <a:lvl8pPr marL="5291861" indent="0">
              <a:buNone/>
              <a:defRPr sz="2646" b="1"/>
            </a:lvl8pPr>
            <a:lvl9pPr marL="6047842" indent="0">
              <a:buNone/>
              <a:defRPr sz="264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426" y="7889827"/>
            <a:ext cx="6396193" cy="1160474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654172" y="5294885"/>
            <a:ext cx="6427693" cy="2594941"/>
          </a:xfrm>
        </p:spPr>
        <p:txBody>
          <a:bodyPr anchor="b"/>
          <a:lstStyle>
            <a:lvl1pPr marL="0" indent="0">
              <a:buNone/>
              <a:defRPr sz="3968" b="1"/>
            </a:lvl1pPr>
            <a:lvl2pPr marL="755980" indent="0">
              <a:buNone/>
              <a:defRPr sz="3307" b="1"/>
            </a:lvl2pPr>
            <a:lvl3pPr marL="1511960" indent="0">
              <a:buNone/>
              <a:defRPr sz="2976" b="1"/>
            </a:lvl3pPr>
            <a:lvl4pPr marL="2267941" indent="0">
              <a:buNone/>
              <a:defRPr sz="2646" b="1"/>
            </a:lvl4pPr>
            <a:lvl5pPr marL="3023921" indent="0">
              <a:buNone/>
              <a:defRPr sz="2646" b="1"/>
            </a:lvl5pPr>
            <a:lvl6pPr marL="3779901" indent="0">
              <a:buNone/>
              <a:defRPr sz="2646" b="1"/>
            </a:lvl6pPr>
            <a:lvl7pPr marL="4535881" indent="0">
              <a:buNone/>
              <a:defRPr sz="2646" b="1"/>
            </a:lvl7pPr>
            <a:lvl8pPr marL="5291861" indent="0">
              <a:buNone/>
              <a:defRPr sz="2646" b="1"/>
            </a:lvl8pPr>
            <a:lvl9pPr marL="6047842" indent="0">
              <a:buNone/>
              <a:defRPr sz="264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654172" y="7889827"/>
            <a:ext cx="6427693" cy="1160474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10/07/2024</a:t>
            </a:fld>
            <a:endParaRPr lang="en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7ED8-1215-3E48-B0B8-A9F4D68EE4D2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19953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10/07/2024</a:t>
            </a:fld>
            <a:endParaRPr lang="en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7ED8-1215-3E48-B0B8-A9F4D68EE4D2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20483949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10/07/2024</a:t>
            </a:fld>
            <a:endParaRPr lang="en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7ED8-1215-3E48-B0B8-A9F4D68EE4D2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17579125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1439968"/>
            <a:ext cx="4876384" cy="5039889"/>
          </a:xfrm>
        </p:spPr>
        <p:txBody>
          <a:bodyPr anchor="b"/>
          <a:lstStyle>
            <a:lvl1pPr>
              <a:defRPr sz="529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7693" y="3109937"/>
            <a:ext cx="7654171" cy="15349662"/>
          </a:xfrm>
        </p:spPr>
        <p:txBody>
          <a:bodyPr/>
          <a:lstStyle>
            <a:lvl1pPr>
              <a:defRPr sz="5291"/>
            </a:lvl1pPr>
            <a:lvl2pPr>
              <a:defRPr sz="4630"/>
            </a:lvl2pPr>
            <a:lvl3pPr>
              <a:defRPr sz="3968"/>
            </a:lvl3pPr>
            <a:lvl4pPr>
              <a:defRPr sz="3307"/>
            </a:lvl4pPr>
            <a:lvl5pPr>
              <a:defRPr sz="3307"/>
            </a:lvl5pPr>
            <a:lvl6pPr>
              <a:defRPr sz="3307"/>
            </a:lvl6pPr>
            <a:lvl7pPr>
              <a:defRPr sz="3307"/>
            </a:lvl7pPr>
            <a:lvl8pPr>
              <a:defRPr sz="3307"/>
            </a:lvl8pPr>
            <a:lvl9pPr>
              <a:defRPr sz="330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6479857"/>
            <a:ext cx="4876384" cy="12004738"/>
          </a:xfrm>
        </p:spPr>
        <p:txBody>
          <a:bodyPr/>
          <a:lstStyle>
            <a:lvl1pPr marL="0" indent="0">
              <a:buNone/>
              <a:defRPr sz="2646"/>
            </a:lvl1pPr>
            <a:lvl2pPr marL="755980" indent="0">
              <a:buNone/>
              <a:defRPr sz="2315"/>
            </a:lvl2pPr>
            <a:lvl3pPr marL="1511960" indent="0">
              <a:buNone/>
              <a:defRPr sz="1984"/>
            </a:lvl3pPr>
            <a:lvl4pPr marL="2267941" indent="0">
              <a:buNone/>
              <a:defRPr sz="1654"/>
            </a:lvl4pPr>
            <a:lvl5pPr marL="3023921" indent="0">
              <a:buNone/>
              <a:defRPr sz="1654"/>
            </a:lvl5pPr>
            <a:lvl6pPr marL="3779901" indent="0">
              <a:buNone/>
              <a:defRPr sz="1654"/>
            </a:lvl6pPr>
            <a:lvl7pPr marL="4535881" indent="0">
              <a:buNone/>
              <a:defRPr sz="1654"/>
            </a:lvl7pPr>
            <a:lvl8pPr marL="5291861" indent="0">
              <a:buNone/>
              <a:defRPr sz="1654"/>
            </a:lvl8pPr>
            <a:lvl9pPr marL="6047842" indent="0">
              <a:buNone/>
              <a:defRPr sz="165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10/07/2024</a:t>
            </a:fld>
            <a:endParaRPr lang="en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7ED8-1215-3E48-B0B8-A9F4D68EE4D2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3466762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1439968"/>
            <a:ext cx="4876384" cy="5039889"/>
          </a:xfrm>
        </p:spPr>
        <p:txBody>
          <a:bodyPr anchor="b"/>
          <a:lstStyle>
            <a:lvl1pPr>
              <a:defRPr sz="529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27693" y="3109937"/>
            <a:ext cx="7654171" cy="15349662"/>
          </a:xfrm>
        </p:spPr>
        <p:txBody>
          <a:bodyPr anchor="t"/>
          <a:lstStyle>
            <a:lvl1pPr marL="0" indent="0">
              <a:buNone/>
              <a:defRPr sz="5291"/>
            </a:lvl1pPr>
            <a:lvl2pPr marL="755980" indent="0">
              <a:buNone/>
              <a:defRPr sz="4630"/>
            </a:lvl2pPr>
            <a:lvl3pPr marL="1511960" indent="0">
              <a:buNone/>
              <a:defRPr sz="3968"/>
            </a:lvl3pPr>
            <a:lvl4pPr marL="2267941" indent="0">
              <a:buNone/>
              <a:defRPr sz="3307"/>
            </a:lvl4pPr>
            <a:lvl5pPr marL="3023921" indent="0">
              <a:buNone/>
              <a:defRPr sz="3307"/>
            </a:lvl5pPr>
            <a:lvl6pPr marL="3779901" indent="0">
              <a:buNone/>
              <a:defRPr sz="3307"/>
            </a:lvl6pPr>
            <a:lvl7pPr marL="4535881" indent="0">
              <a:buNone/>
              <a:defRPr sz="3307"/>
            </a:lvl7pPr>
            <a:lvl8pPr marL="5291861" indent="0">
              <a:buNone/>
              <a:defRPr sz="3307"/>
            </a:lvl8pPr>
            <a:lvl9pPr marL="6047842" indent="0">
              <a:buNone/>
              <a:defRPr sz="330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6479857"/>
            <a:ext cx="4876384" cy="12004738"/>
          </a:xfrm>
        </p:spPr>
        <p:txBody>
          <a:bodyPr/>
          <a:lstStyle>
            <a:lvl1pPr marL="0" indent="0">
              <a:buNone/>
              <a:defRPr sz="2646"/>
            </a:lvl1pPr>
            <a:lvl2pPr marL="755980" indent="0">
              <a:buNone/>
              <a:defRPr sz="2315"/>
            </a:lvl2pPr>
            <a:lvl3pPr marL="1511960" indent="0">
              <a:buNone/>
              <a:defRPr sz="1984"/>
            </a:lvl3pPr>
            <a:lvl4pPr marL="2267941" indent="0">
              <a:buNone/>
              <a:defRPr sz="1654"/>
            </a:lvl4pPr>
            <a:lvl5pPr marL="3023921" indent="0">
              <a:buNone/>
              <a:defRPr sz="1654"/>
            </a:lvl5pPr>
            <a:lvl6pPr marL="3779901" indent="0">
              <a:buNone/>
              <a:defRPr sz="1654"/>
            </a:lvl6pPr>
            <a:lvl7pPr marL="4535881" indent="0">
              <a:buNone/>
              <a:defRPr sz="1654"/>
            </a:lvl7pPr>
            <a:lvl8pPr marL="5291861" indent="0">
              <a:buNone/>
              <a:defRPr sz="1654"/>
            </a:lvl8pPr>
            <a:lvl9pPr marL="6047842" indent="0">
              <a:buNone/>
              <a:defRPr sz="165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10/07/2024</a:t>
            </a:fld>
            <a:endParaRPr lang="en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7ED8-1215-3E48-B0B8-A9F4D68EE4D2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434828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theme" Target="../theme/theme1.xml"/><Relationship Id="rId4" Type="http://schemas.openxmlformats.org/officeDocument/2006/relationships/image" Target="../media/image3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2.xml"/><Relationship Id="rId20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5">
            <a:extLst>
              <a:ext uri="{FF2B5EF4-FFF2-40B4-BE49-F238E27FC236}">
                <a16:creationId xmlns:a16="http://schemas.microsoft.com/office/drawing/2014/main" id="{690807A2-B95E-BD4E-A47E-B2C4D8BB7B7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445121"/>
            <a:ext cx="15119350" cy="140079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09CC06B-DB77-B549-B828-EB73BE115FB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72931" y="988345"/>
            <a:ext cx="1362049" cy="1249217"/>
          </a:xfrm>
          <a:prstGeom prst="rect">
            <a:avLst/>
          </a:prstGeom>
        </p:spPr>
      </p:pic>
      <p:pic>
        <p:nvPicPr>
          <p:cNvPr id="9" name="Imagem 10">
            <a:extLst>
              <a:ext uri="{FF2B5EF4-FFF2-40B4-BE49-F238E27FC236}">
                <a16:creationId xmlns:a16="http://schemas.microsoft.com/office/drawing/2014/main" id="{DA86105F-5AF4-6848-8F0A-258703ADCF3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73832" y="842534"/>
            <a:ext cx="1883439" cy="143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444766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514350" rtl="0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8" indent="-128588" algn="l" defTabSz="51435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PT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39456" y="1149979"/>
            <a:ext cx="13040439" cy="41749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456" y="5749874"/>
            <a:ext cx="13040439" cy="13704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9455" y="20019564"/>
            <a:ext cx="3401854" cy="11499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98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7/10/24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08285" y="20019564"/>
            <a:ext cx="5102781" cy="11499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98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041" y="20019564"/>
            <a:ext cx="3401854" cy="11499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98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7" name="Imagem 5">
            <a:extLst>
              <a:ext uri="{FF2B5EF4-FFF2-40B4-BE49-F238E27FC236}">
                <a16:creationId xmlns:a16="http://schemas.microsoft.com/office/drawing/2014/main" id="{1F2E637F-28BF-80D1-8040-127F294AD3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681" b="52941"/>
          <a:stretch/>
        </p:blipFill>
        <p:spPr>
          <a:xfrm>
            <a:off x="0" y="17634727"/>
            <a:ext cx="15119350" cy="3964801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149E369E-B4CF-DD57-9026-20D31D9C28C9}"/>
              </a:ext>
            </a:extLst>
          </p:cNvPr>
          <p:cNvGrpSpPr/>
          <p:nvPr userDrawn="1"/>
        </p:nvGrpSpPr>
        <p:grpSpPr>
          <a:xfrm>
            <a:off x="10364389" y="847235"/>
            <a:ext cx="4423819" cy="1297716"/>
            <a:chOff x="8377603" y="248480"/>
            <a:chExt cx="3567296" cy="412034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3F0B194-B921-05C6-9260-E9205BEB92DB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05757" y="306099"/>
              <a:ext cx="891527" cy="321952"/>
            </a:xfrm>
            <a:prstGeom prst="rect">
              <a:avLst/>
            </a:prstGeom>
          </p:spPr>
        </p:pic>
        <p:pic>
          <p:nvPicPr>
            <p:cNvPr id="10" name="Imagem 40">
              <a:extLst>
                <a:ext uri="{FF2B5EF4-FFF2-40B4-BE49-F238E27FC236}">
                  <a16:creationId xmlns:a16="http://schemas.microsoft.com/office/drawing/2014/main" id="{C16A6115-6398-7372-CF96-042A5102D981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24114" y="262926"/>
              <a:ext cx="1220785" cy="365125"/>
            </a:xfrm>
            <a:prstGeom prst="rect">
              <a:avLst/>
            </a:prstGeom>
          </p:spPr>
        </p:pic>
        <p:pic>
          <p:nvPicPr>
            <p:cNvPr id="11" name="Imagem 39">
              <a:extLst>
                <a:ext uri="{FF2B5EF4-FFF2-40B4-BE49-F238E27FC236}">
                  <a16:creationId xmlns:a16="http://schemas.microsoft.com/office/drawing/2014/main" id="{BA3D2277-1FEF-E9ED-E3B8-1943FE775B8F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77603" y="248480"/>
              <a:ext cx="1220785" cy="41203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77289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  <p:sldLayoutId id="2147483677" r:id="rId14"/>
    <p:sldLayoutId id="2147483688" r:id="rId15"/>
  </p:sldLayoutIdLst>
  <p:txStyles>
    <p:titleStyle>
      <a:lvl1pPr algn="l" defTabSz="1511960" rtl="0" eaLnBrk="1" latinLnBrk="0" hangingPunct="1">
        <a:lnSpc>
          <a:spcPct val="90000"/>
        </a:lnSpc>
        <a:spcBef>
          <a:spcPct val="0"/>
        </a:spcBef>
        <a:buNone/>
        <a:defRPr sz="72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7990" indent="-377990" algn="l" defTabSz="1511960" rtl="0" eaLnBrk="1" latinLnBrk="0" hangingPunct="1">
        <a:lnSpc>
          <a:spcPct val="90000"/>
        </a:lnSpc>
        <a:spcBef>
          <a:spcPts val="1654"/>
        </a:spcBef>
        <a:buFont typeface="Arial" panose="020B0604020202020204" pitchFamily="34" charset="0"/>
        <a:buChar char="•"/>
        <a:defRPr sz="4630" kern="1200">
          <a:solidFill>
            <a:schemeClr val="tx1"/>
          </a:solidFill>
          <a:latin typeface="+mn-lt"/>
          <a:ea typeface="+mn-ea"/>
          <a:cs typeface="+mn-cs"/>
        </a:defRPr>
      </a:lvl1pPr>
      <a:lvl2pPr marL="1133970" indent="-377990" algn="l" defTabSz="151196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3968" kern="1200">
          <a:solidFill>
            <a:schemeClr val="tx1"/>
          </a:solidFill>
          <a:latin typeface="+mn-lt"/>
          <a:ea typeface="+mn-ea"/>
          <a:cs typeface="+mn-cs"/>
        </a:defRPr>
      </a:lvl2pPr>
      <a:lvl3pPr marL="1889951" indent="-377990" algn="l" defTabSz="151196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3307" kern="1200">
          <a:solidFill>
            <a:schemeClr val="tx1"/>
          </a:solidFill>
          <a:latin typeface="+mn-lt"/>
          <a:ea typeface="+mn-ea"/>
          <a:cs typeface="+mn-cs"/>
        </a:defRPr>
      </a:lvl3pPr>
      <a:lvl4pPr marL="2645931" indent="-377990" algn="l" defTabSz="151196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976" kern="1200">
          <a:solidFill>
            <a:schemeClr val="tx1"/>
          </a:solidFill>
          <a:latin typeface="+mn-lt"/>
          <a:ea typeface="+mn-ea"/>
          <a:cs typeface="+mn-cs"/>
        </a:defRPr>
      </a:lvl4pPr>
      <a:lvl5pPr marL="3401911" indent="-377990" algn="l" defTabSz="151196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976" kern="1200">
          <a:solidFill>
            <a:schemeClr val="tx1"/>
          </a:solidFill>
          <a:latin typeface="+mn-lt"/>
          <a:ea typeface="+mn-ea"/>
          <a:cs typeface="+mn-cs"/>
        </a:defRPr>
      </a:lvl5pPr>
      <a:lvl6pPr marL="4157891" indent="-377990" algn="l" defTabSz="151196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976" kern="1200">
          <a:solidFill>
            <a:schemeClr val="tx1"/>
          </a:solidFill>
          <a:latin typeface="+mn-lt"/>
          <a:ea typeface="+mn-ea"/>
          <a:cs typeface="+mn-cs"/>
        </a:defRPr>
      </a:lvl6pPr>
      <a:lvl7pPr marL="4913871" indent="-377990" algn="l" defTabSz="151196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976" kern="1200">
          <a:solidFill>
            <a:schemeClr val="tx1"/>
          </a:solidFill>
          <a:latin typeface="+mn-lt"/>
          <a:ea typeface="+mn-ea"/>
          <a:cs typeface="+mn-cs"/>
        </a:defRPr>
      </a:lvl7pPr>
      <a:lvl8pPr marL="5669852" indent="-377990" algn="l" defTabSz="151196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976" kern="1200">
          <a:solidFill>
            <a:schemeClr val="tx1"/>
          </a:solidFill>
          <a:latin typeface="+mn-lt"/>
          <a:ea typeface="+mn-ea"/>
          <a:cs typeface="+mn-cs"/>
        </a:defRPr>
      </a:lvl8pPr>
      <a:lvl9pPr marL="6425832" indent="-377990" algn="l" defTabSz="151196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97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1pPr>
      <a:lvl2pPr marL="755980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2pPr>
      <a:lvl3pPr marL="1511960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3pPr>
      <a:lvl4pPr marL="2267941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4pPr>
      <a:lvl5pPr marL="3023921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5pPr>
      <a:lvl6pPr marL="3779901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6pPr>
      <a:lvl7pPr marL="4535881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7pPr>
      <a:lvl8pPr marL="5291861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8pPr>
      <a:lvl9pPr marL="6047842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7.png"/><Relationship Id="rId7" Type="http://schemas.openxmlformats.org/officeDocument/2006/relationships/image" Target="../media/image1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.png"/><Relationship Id="rId5" Type="http://schemas.openxmlformats.org/officeDocument/2006/relationships/image" Target="../media/image15.png"/><Relationship Id="rId10" Type="http://schemas.openxmlformats.org/officeDocument/2006/relationships/image" Target="../media/image27.png"/><Relationship Id="rId4" Type="http://schemas.openxmlformats.org/officeDocument/2006/relationships/image" Target="../media/image23.png"/><Relationship Id="rId9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18" Type="http://schemas.openxmlformats.org/officeDocument/2006/relationships/image" Target="../media/image44.png"/><Relationship Id="rId3" Type="http://schemas.openxmlformats.org/officeDocument/2006/relationships/image" Target="../media/image29.png"/><Relationship Id="rId21" Type="http://schemas.openxmlformats.org/officeDocument/2006/relationships/image" Target="../media/image47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17" Type="http://schemas.openxmlformats.org/officeDocument/2006/relationships/image" Target="../media/image43.png"/><Relationship Id="rId2" Type="http://schemas.openxmlformats.org/officeDocument/2006/relationships/image" Target="../media/image28.png"/><Relationship Id="rId16" Type="http://schemas.openxmlformats.org/officeDocument/2006/relationships/image" Target="../media/image42.png"/><Relationship Id="rId20" Type="http://schemas.openxmlformats.org/officeDocument/2006/relationships/image" Target="../media/image4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5" Type="http://schemas.openxmlformats.org/officeDocument/2006/relationships/image" Target="../media/image41.png"/><Relationship Id="rId10" Type="http://schemas.openxmlformats.org/officeDocument/2006/relationships/image" Target="../media/image36.png"/><Relationship Id="rId19" Type="http://schemas.openxmlformats.org/officeDocument/2006/relationships/image" Target="../media/image45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Relationship Id="rId14" Type="http://schemas.openxmlformats.org/officeDocument/2006/relationships/image" Target="../media/image40.png"/><Relationship Id="rId22" Type="http://schemas.openxmlformats.org/officeDocument/2006/relationships/image" Target="../media/image48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60.png"/><Relationship Id="rId18" Type="http://schemas.openxmlformats.org/officeDocument/2006/relationships/image" Target="../media/image65.png"/><Relationship Id="rId3" Type="http://schemas.openxmlformats.org/officeDocument/2006/relationships/image" Target="../media/image50.png"/><Relationship Id="rId21" Type="http://schemas.openxmlformats.org/officeDocument/2006/relationships/image" Target="../media/image68.png"/><Relationship Id="rId7" Type="http://schemas.openxmlformats.org/officeDocument/2006/relationships/image" Target="../media/image54.png"/><Relationship Id="rId12" Type="http://schemas.openxmlformats.org/officeDocument/2006/relationships/image" Target="../media/image59.png"/><Relationship Id="rId17" Type="http://schemas.openxmlformats.org/officeDocument/2006/relationships/image" Target="../media/image64.png"/><Relationship Id="rId2" Type="http://schemas.openxmlformats.org/officeDocument/2006/relationships/image" Target="../media/image49.png"/><Relationship Id="rId16" Type="http://schemas.openxmlformats.org/officeDocument/2006/relationships/image" Target="../media/image63.png"/><Relationship Id="rId20" Type="http://schemas.openxmlformats.org/officeDocument/2006/relationships/image" Target="../media/image6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5" Type="http://schemas.openxmlformats.org/officeDocument/2006/relationships/image" Target="../media/image52.png"/><Relationship Id="rId15" Type="http://schemas.openxmlformats.org/officeDocument/2006/relationships/image" Target="../media/image62.png"/><Relationship Id="rId10" Type="http://schemas.openxmlformats.org/officeDocument/2006/relationships/image" Target="../media/image57.png"/><Relationship Id="rId19" Type="http://schemas.openxmlformats.org/officeDocument/2006/relationships/image" Target="../media/image66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Relationship Id="rId14" Type="http://schemas.openxmlformats.org/officeDocument/2006/relationships/image" Target="../media/image61.png"/><Relationship Id="rId22" Type="http://schemas.openxmlformats.org/officeDocument/2006/relationships/image" Target="../media/image69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13" Type="http://schemas.openxmlformats.org/officeDocument/2006/relationships/image" Target="../media/image81.png"/><Relationship Id="rId18" Type="http://schemas.openxmlformats.org/officeDocument/2006/relationships/image" Target="../media/image86.png"/><Relationship Id="rId3" Type="http://schemas.openxmlformats.org/officeDocument/2006/relationships/image" Target="../media/image71.png"/><Relationship Id="rId21" Type="http://schemas.openxmlformats.org/officeDocument/2006/relationships/image" Target="../media/image89.png"/><Relationship Id="rId7" Type="http://schemas.openxmlformats.org/officeDocument/2006/relationships/image" Target="../media/image75.png"/><Relationship Id="rId12" Type="http://schemas.openxmlformats.org/officeDocument/2006/relationships/image" Target="../media/image80.png"/><Relationship Id="rId17" Type="http://schemas.openxmlformats.org/officeDocument/2006/relationships/image" Target="../media/image85.png"/><Relationship Id="rId2" Type="http://schemas.openxmlformats.org/officeDocument/2006/relationships/image" Target="../media/image70.png"/><Relationship Id="rId16" Type="http://schemas.openxmlformats.org/officeDocument/2006/relationships/image" Target="../media/image84.png"/><Relationship Id="rId20" Type="http://schemas.openxmlformats.org/officeDocument/2006/relationships/image" Target="../media/image8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4.png"/><Relationship Id="rId11" Type="http://schemas.openxmlformats.org/officeDocument/2006/relationships/image" Target="../media/image79.png"/><Relationship Id="rId5" Type="http://schemas.openxmlformats.org/officeDocument/2006/relationships/image" Target="../media/image73.png"/><Relationship Id="rId15" Type="http://schemas.openxmlformats.org/officeDocument/2006/relationships/image" Target="../media/image83.png"/><Relationship Id="rId10" Type="http://schemas.openxmlformats.org/officeDocument/2006/relationships/image" Target="../media/image78.png"/><Relationship Id="rId19" Type="http://schemas.openxmlformats.org/officeDocument/2006/relationships/image" Target="../media/image87.png"/><Relationship Id="rId4" Type="http://schemas.openxmlformats.org/officeDocument/2006/relationships/image" Target="../media/image72.png"/><Relationship Id="rId9" Type="http://schemas.openxmlformats.org/officeDocument/2006/relationships/image" Target="../media/image77.png"/><Relationship Id="rId14" Type="http://schemas.openxmlformats.org/officeDocument/2006/relationships/image" Target="../media/image82.png"/><Relationship Id="rId22" Type="http://schemas.openxmlformats.org/officeDocument/2006/relationships/image" Target="../media/image90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5" Type="http://schemas.openxmlformats.org/officeDocument/2006/relationships/image" Target="../media/image93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3.xml"/><Relationship Id="rId6" Type="http://schemas.microsoft.com/office/2007/relationships/hdphoto" Target="../media/hdphoto1.wdp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41ADE77-DB91-A846-AF1E-2E2F2FAE8529}"/>
              </a:ext>
            </a:extLst>
          </p:cNvPr>
          <p:cNvSpPr txBox="1"/>
          <p:nvPr/>
        </p:nvSpPr>
        <p:spPr>
          <a:xfrm>
            <a:off x="5357669" y="3998196"/>
            <a:ext cx="4404012" cy="1283045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8000" b="1" dirty="0">
                <a:solidFill>
                  <a:schemeClr val="bg1">
                    <a:lumMod val="50000"/>
                  </a:schemeClr>
                </a:solidFill>
                <a:latin typeface="Roboto"/>
                <a:ea typeface="Roboto"/>
              </a:rPr>
              <a:t>Título</a:t>
            </a:r>
            <a:endParaRPr lang="pt-PT" sz="8000" dirty="0">
              <a:solidFill>
                <a:schemeClr val="bg1">
                  <a:lumMod val="50000"/>
                </a:schemeClr>
              </a:solidFill>
              <a:latin typeface="Roboto"/>
              <a:ea typeface="Roboto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DAD211-8D30-F346-8C55-2CE4FA8808D5}"/>
              </a:ext>
            </a:extLst>
          </p:cNvPr>
          <p:cNvSpPr/>
          <p:nvPr/>
        </p:nvSpPr>
        <p:spPr>
          <a:xfrm>
            <a:off x="2042506" y="9103633"/>
            <a:ext cx="11034337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38"/>
              </a:spcAft>
              <a:buClr>
                <a:srgbClr val="4DBC78"/>
              </a:buClr>
              <a:buSzPct val="150000"/>
              <a:tabLst>
                <a:tab pos="257175" algn="l"/>
              </a:tabLst>
            </a:pPr>
            <a:r>
              <a:rPr lang="en-GB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sz="4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sz="4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4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4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r>
              <a:rPr lang="en-GB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4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elit</a:t>
            </a:r>
            <a:r>
              <a:rPr lang="en-GB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4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sed</a:t>
            </a:r>
            <a:r>
              <a:rPr lang="en-GB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do </a:t>
            </a:r>
            <a:r>
              <a:rPr lang="en-GB" sz="4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eiusmod</a:t>
            </a:r>
            <a:r>
              <a:rPr lang="en-GB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4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tempor</a:t>
            </a:r>
            <a:r>
              <a:rPr lang="en-GB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4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incididunt</a:t>
            </a:r>
            <a:r>
              <a:rPr lang="en-GB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4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ut</a:t>
            </a:r>
            <a:r>
              <a:rPr lang="en-GB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labore et dolore magna </a:t>
            </a:r>
            <a:r>
              <a:rPr lang="en-GB" sz="4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aliqua</a:t>
            </a:r>
            <a:r>
              <a:rPr lang="en-GB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r>
              <a:rPr lang="en-GB" sz="4000" dirty="0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ACE8BF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Ut </a:t>
            </a:r>
            <a:r>
              <a:rPr lang="en-GB" sz="4000" dirty="0" err="1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ACE8BF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enim</a:t>
            </a:r>
            <a:r>
              <a:rPr lang="en-GB" sz="4000" dirty="0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ACE8BF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 ad minim </a:t>
            </a:r>
            <a:r>
              <a:rPr lang="en-GB" sz="4000" dirty="0" err="1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ACE8BF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veniam</a:t>
            </a:r>
            <a:r>
              <a:rPr lang="en-GB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4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quis</a:t>
            </a:r>
            <a:r>
              <a:rPr lang="en-GB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4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nostrud</a:t>
            </a:r>
            <a:r>
              <a:rPr lang="en-GB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exercitation </a:t>
            </a:r>
            <a:r>
              <a:rPr lang="en-GB" sz="4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ullamco</a:t>
            </a:r>
            <a:r>
              <a:rPr lang="en-GB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4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laboris</a:t>
            </a:r>
            <a:r>
              <a:rPr lang="en-GB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nisi </a:t>
            </a:r>
            <a:r>
              <a:rPr lang="en-GB" sz="4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ut</a:t>
            </a:r>
            <a:r>
              <a:rPr lang="en-GB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4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aliquip</a:t>
            </a:r>
            <a:r>
              <a:rPr lang="en-GB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ex </a:t>
            </a:r>
            <a:r>
              <a:rPr lang="en-GB" sz="4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ea</a:t>
            </a:r>
            <a:r>
              <a:rPr lang="en-GB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4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commodo</a:t>
            </a:r>
            <a:r>
              <a:rPr lang="en-GB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4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consequat</a:t>
            </a:r>
            <a:r>
              <a:rPr lang="en-GB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Duis </a:t>
            </a:r>
            <a:r>
              <a:rPr lang="en-GB" sz="4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aute</a:t>
            </a:r>
            <a:r>
              <a:rPr lang="en-GB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4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irure</a:t>
            </a:r>
            <a:r>
              <a:rPr lang="en-GB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4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in </a:t>
            </a:r>
            <a:r>
              <a:rPr lang="en-GB" sz="4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reprehenderit</a:t>
            </a:r>
            <a:r>
              <a:rPr lang="en-GB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in </a:t>
            </a:r>
            <a:r>
              <a:rPr lang="en-GB" sz="4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voluptate</a:t>
            </a:r>
            <a:r>
              <a:rPr lang="en-GB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4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velit</a:t>
            </a:r>
            <a:r>
              <a:rPr lang="en-GB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4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esse</a:t>
            </a:r>
            <a:r>
              <a:rPr lang="en-GB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4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cillum</a:t>
            </a:r>
            <a:r>
              <a:rPr lang="en-GB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dolore </a:t>
            </a:r>
            <a:r>
              <a:rPr lang="en-GB" sz="4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eu</a:t>
            </a:r>
            <a:r>
              <a:rPr lang="en-GB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4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fugiat</a:t>
            </a:r>
            <a:r>
              <a:rPr lang="en-GB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4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nulla</a:t>
            </a:r>
            <a:r>
              <a:rPr lang="en-GB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4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pariatur</a:t>
            </a:r>
            <a:r>
              <a:rPr lang="en-GB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.</a:t>
            </a:r>
            <a:endParaRPr lang="pt-PT" sz="4000" dirty="0">
              <a:solidFill>
                <a:schemeClr val="tx1">
                  <a:lumMod val="65000"/>
                  <a:lumOff val="3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Lato" panose="020F05020202040302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E2D54C-347C-8F4D-B7E9-642C5D3A066F}"/>
              </a:ext>
            </a:extLst>
          </p:cNvPr>
          <p:cNvSpPr txBox="1"/>
          <p:nvPr/>
        </p:nvSpPr>
        <p:spPr>
          <a:xfrm>
            <a:off x="3765122" y="7530429"/>
            <a:ext cx="7589106" cy="793552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b="1" dirty="0" err="1">
                <a:solidFill>
                  <a:srgbClr val="388D79"/>
                </a:solidFill>
                <a:latin typeface="Roboto"/>
                <a:ea typeface="Roboto"/>
              </a:rPr>
              <a:t>Lorum</a:t>
            </a:r>
            <a:r>
              <a:rPr lang="pt-PT" b="1" dirty="0">
                <a:solidFill>
                  <a:srgbClr val="388D79"/>
                </a:solidFill>
                <a:latin typeface="Roboto"/>
                <a:ea typeface="Roboto"/>
              </a:rPr>
              <a:t> </a:t>
            </a:r>
            <a:r>
              <a:rPr lang="pt-PT" b="1" dirty="0" err="1">
                <a:solidFill>
                  <a:srgbClr val="388D79"/>
                </a:solidFill>
                <a:latin typeface="Roboto"/>
                <a:ea typeface="Roboto"/>
              </a:rPr>
              <a:t>Ipsum</a:t>
            </a:r>
            <a:r>
              <a:rPr lang="pt-PT" b="1" dirty="0">
                <a:solidFill>
                  <a:srgbClr val="388D79"/>
                </a:solidFill>
                <a:latin typeface="Roboto"/>
                <a:ea typeface="Roboto"/>
              </a:rPr>
              <a:t> </a:t>
            </a:r>
            <a:r>
              <a:rPr lang="pt-PT" dirty="0">
                <a:solidFill>
                  <a:srgbClr val="388D79"/>
                </a:solidFill>
                <a:latin typeface="Roboto"/>
                <a:ea typeface="Roboto"/>
              </a:rPr>
              <a:t>(2022-2026)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982BBB8-F248-4461-B6E7-231D4503F4AD}"/>
              </a:ext>
            </a:extLst>
          </p:cNvPr>
          <p:cNvSpPr txBox="1"/>
          <p:nvPr/>
        </p:nvSpPr>
        <p:spPr>
          <a:xfrm>
            <a:off x="9090480" y="9103633"/>
            <a:ext cx="184731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PT" sz="1013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8E8411A-A495-7568-F2AE-4FCA24AEAF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4547" y="19868750"/>
            <a:ext cx="8314506" cy="120032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1C2BBEC-5A0B-EC82-8A17-3A526101E5BC}"/>
              </a:ext>
            </a:extLst>
          </p:cNvPr>
          <p:cNvSpPr txBox="1"/>
          <p:nvPr/>
        </p:nvSpPr>
        <p:spPr>
          <a:xfrm>
            <a:off x="12426009" y="613440"/>
            <a:ext cx="22125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6600" dirty="0">
                <a:solidFill>
                  <a:srgbClr val="388D79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+ + +</a:t>
            </a:r>
          </a:p>
          <a:p>
            <a:r>
              <a:rPr lang="pt-PT" sz="6600" dirty="0">
                <a:solidFill>
                  <a:srgbClr val="388D79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+ + +</a:t>
            </a:r>
          </a:p>
          <a:p>
            <a:r>
              <a:rPr lang="pt-PT" sz="6600" dirty="0">
                <a:solidFill>
                  <a:srgbClr val="388D79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+ + +</a:t>
            </a:r>
          </a:p>
        </p:txBody>
      </p:sp>
    </p:spTree>
    <p:extLst>
      <p:ext uri="{BB962C8B-B14F-4D97-AF65-F5344CB8AC3E}">
        <p14:creationId xmlns:p14="http://schemas.microsoft.com/office/powerpoint/2010/main" val="17713560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ítulo 1">
            <a:extLst>
              <a:ext uri="{FF2B5EF4-FFF2-40B4-BE49-F238E27FC236}">
                <a16:creationId xmlns:a16="http://schemas.microsoft.com/office/drawing/2014/main" id="{563E23F4-FB3E-8846-9752-A976CB9DDEC8}"/>
              </a:ext>
            </a:extLst>
          </p:cNvPr>
          <p:cNvSpPr txBox="1">
            <a:spLocks/>
          </p:cNvSpPr>
          <p:nvPr/>
        </p:nvSpPr>
        <p:spPr>
          <a:xfrm>
            <a:off x="4789453" y="4483075"/>
            <a:ext cx="5540444" cy="1411683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PT" sz="8000" b="1" dirty="0">
                <a:solidFill>
                  <a:srgbClr val="459ADD"/>
                </a:solidFill>
                <a:latin typeface="Roboto"/>
                <a:ea typeface="Roboto"/>
              </a:rPr>
              <a:t>Título</a:t>
            </a:r>
            <a:endParaRPr lang="pt-PT" sz="8000" dirty="0">
              <a:solidFill>
                <a:srgbClr val="459ADD"/>
              </a:solidFill>
            </a:endParaRPr>
          </a:p>
        </p:txBody>
      </p:sp>
      <p:sp>
        <p:nvSpPr>
          <p:cNvPr id="52" name="Título 1">
            <a:extLst>
              <a:ext uri="{FF2B5EF4-FFF2-40B4-BE49-F238E27FC236}">
                <a16:creationId xmlns:a16="http://schemas.microsoft.com/office/drawing/2014/main" id="{53FC4177-2465-8B4D-95E5-B4B90E53A768}"/>
              </a:ext>
            </a:extLst>
          </p:cNvPr>
          <p:cNvSpPr txBox="1">
            <a:spLocks/>
          </p:cNvSpPr>
          <p:nvPr/>
        </p:nvSpPr>
        <p:spPr>
          <a:xfrm>
            <a:off x="4689750" y="8946337"/>
            <a:ext cx="5540444" cy="269582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180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7320229-A5EF-4942-B221-B836B396A448}"/>
              </a:ext>
            </a:extLst>
          </p:cNvPr>
          <p:cNvSpPr txBox="1"/>
          <p:nvPr/>
        </p:nvSpPr>
        <p:spPr>
          <a:xfrm>
            <a:off x="4209982" y="6073433"/>
            <a:ext cx="6699386" cy="1283045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40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sz="40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40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sz="40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sz="40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40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sz="40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40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endParaRPr lang="pt-PT" sz="4000" dirty="0">
              <a:solidFill>
                <a:schemeClr val="bg1">
                  <a:lumMod val="6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CD01FB3-62CE-1362-AED4-A331F9E459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145" y="648295"/>
            <a:ext cx="3488299" cy="348829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3FE3F51-2DD6-C050-4737-6B1F465078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8790" y="19851807"/>
            <a:ext cx="8375615" cy="1209151"/>
          </a:xfrm>
          <a:prstGeom prst="rect">
            <a:avLst/>
          </a:prstGeom>
        </p:spPr>
      </p:pic>
      <p:pic>
        <p:nvPicPr>
          <p:cNvPr id="3" name="Picture 2" descr="Students using laptops in class">
            <a:extLst>
              <a:ext uri="{FF2B5EF4-FFF2-40B4-BE49-F238E27FC236}">
                <a16:creationId xmlns:a16="http://schemas.microsoft.com/office/drawing/2014/main" id="{E500D604-3271-1F79-831E-D9C72D7125F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767" b="3284"/>
          <a:stretch/>
        </p:blipFill>
        <p:spPr>
          <a:xfrm>
            <a:off x="0" y="9890773"/>
            <a:ext cx="15119350" cy="957052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CA9FCFD-4E7D-88AF-8A95-2C750595F1E5}"/>
              </a:ext>
            </a:extLst>
          </p:cNvPr>
          <p:cNvSpPr txBox="1"/>
          <p:nvPr/>
        </p:nvSpPr>
        <p:spPr>
          <a:xfrm>
            <a:off x="12252960" y="648295"/>
            <a:ext cx="2239245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6600" dirty="0">
                <a:solidFill>
                  <a:srgbClr val="459AD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+ + +</a:t>
            </a:r>
          </a:p>
          <a:p>
            <a:r>
              <a:rPr lang="pt-PT" sz="6600" dirty="0">
                <a:solidFill>
                  <a:srgbClr val="459AD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+ + +</a:t>
            </a:r>
          </a:p>
          <a:p>
            <a:r>
              <a:rPr lang="pt-PT" sz="6600" dirty="0">
                <a:solidFill>
                  <a:srgbClr val="459AD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+ + +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55ADE05-C32D-4819-DEDE-D99F71214E10}"/>
              </a:ext>
            </a:extLst>
          </p:cNvPr>
          <p:cNvSpPr txBox="1"/>
          <p:nvPr/>
        </p:nvSpPr>
        <p:spPr>
          <a:xfrm rot="16200000">
            <a:off x="-1458023" y="16615119"/>
            <a:ext cx="41703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200" i="1" dirty="0">
                <a:solidFill>
                  <a:schemeClr val="bg1"/>
                </a:solidFill>
              </a:rPr>
              <a:t>Imagem ilustrativa</a:t>
            </a:r>
          </a:p>
        </p:txBody>
      </p:sp>
    </p:spTree>
    <p:extLst>
      <p:ext uri="{BB962C8B-B14F-4D97-AF65-F5344CB8AC3E}">
        <p14:creationId xmlns:p14="http://schemas.microsoft.com/office/powerpoint/2010/main" val="11433968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459A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ítulo 1">
            <a:extLst>
              <a:ext uri="{FF2B5EF4-FFF2-40B4-BE49-F238E27FC236}">
                <a16:creationId xmlns:a16="http://schemas.microsoft.com/office/drawing/2014/main" id="{563E23F4-FB3E-8846-9752-A976CB9DDEC8}"/>
              </a:ext>
            </a:extLst>
          </p:cNvPr>
          <p:cNvSpPr txBox="1">
            <a:spLocks/>
          </p:cNvSpPr>
          <p:nvPr/>
        </p:nvSpPr>
        <p:spPr>
          <a:xfrm>
            <a:off x="4752752" y="3913430"/>
            <a:ext cx="5540444" cy="1285110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PT" sz="8000" b="1" dirty="0">
                <a:solidFill>
                  <a:schemeClr val="bg1"/>
                </a:solidFill>
                <a:latin typeface="Roboto"/>
                <a:ea typeface="Roboto"/>
              </a:rPr>
              <a:t>Título</a:t>
            </a:r>
            <a:endParaRPr lang="pt-PT" sz="8000" dirty="0">
              <a:solidFill>
                <a:schemeClr val="bg1"/>
              </a:solidFill>
            </a:endParaRPr>
          </a:p>
        </p:txBody>
      </p:sp>
      <p:sp>
        <p:nvSpPr>
          <p:cNvPr id="52" name="Título 1">
            <a:extLst>
              <a:ext uri="{FF2B5EF4-FFF2-40B4-BE49-F238E27FC236}">
                <a16:creationId xmlns:a16="http://schemas.microsoft.com/office/drawing/2014/main" id="{53FC4177-2465-8B4D-95E5-B4B90E53A768}"/>
              </a:ext>
            </a:extLst>
          </p:cNvPr>
          <p:cNvSpPr txBox="1">
            <a:spLocks/>
          </p:cNvSpPr>
          <p:nvPr/>
        </p:nvSpPr>
        <p:spPr>
          <a:xfrm>
            <a:off x="4836054" y="5569448"/>
            <a:ext cx="5540444" cy="269582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180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7320229-A5EF-4942-B221-B836B396A448}"/>
              </a:ext>
            </a:extLst>
          </p:cNvPr>
          <p:cNvSpPr txBox="1"/>
          <p:nvPr/>
        </p:nvSpPr>
        <p:spPr>
          <a:xfrm>
            <a:off x="3777664" y="5418543"/>
            <a:ext cx="7490621" cy="1283045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sz="4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4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sz="4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sz="4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4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sz="4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endParaRPr lang="pt-PT" sz="40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A6BC2F0-182F-380C-E415-054DD13560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346" y="655964"/>
            <a:ext cx="3139321" cy="3139321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878B883-6B57-86FB-C46A-032F673DFC34}"/>
              </a:ext>
            </a:extLst>
          </p:cNvPr>
          <p:cNvSpPr/>
          <p:nvPr/>
        </p:nvSpPr>
        <p:spPr>
          <a:xfrm>
            <a:off x="2867609" y="7893330"/>
            <a:ext cx="9384131" cy="8556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38"/>
              </a:spcAft>
              <a:buClr>
                <a:srgbClr val="4DBC78"/>
              </a:buClr>
              <a:buSzPct val="150000"/>
              <a:tabLst>
                <a:tab pos="257175" algn="l"/>
              </a:tabLst>
            </a:pPr>
            <a:r>
              <a:rPr lang="en-GB" sz="5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sz="5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5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sz="5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sz="5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5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sz="5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r>
              <a:rPr lang="en-GB" sz="5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elit</a:t>
            </a:r>
            <a:r>
              <a:rPr lang="en-GB" sz="5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5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sed</a:t>
            </a:r>
            <a:r>
              <a:rPr lang="en-GB" sz="5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do </a:t>
            </a:r>
            <a:r>
              <a:rPr lang="en-GB" sz="5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eiusmod</a:t>
            </a:r>
            <a:r>
              <a:rPr lang="en-GB" sz="5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tempor</a:t>
            </a:r>
            <a:r>
              <a:rPr lang="en-GB" sz="5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incididunt</a:t>
            </a:r>
            <a:r>
              <a:rPr lang="en-GB" sz="5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ut</a:t>
            </a:r>
            <a:r>
              <a:rPr lang="en-GB" sz="5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labore et dolore magna </a:t>
            </a:r>
            <a:r>
              <a:rPr lang="en-GB" sz="5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aliqua</a:t>
            </a:r>
            <a:r>
              <a:rPr lang="en-GB" sz="5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r>
              <a:rPr lang="en-GB" sz="5000" dirty="0">
                <a:solidFill>
                  <a:srgbClr val="459ADD"/>
                </a:solidFill>
                <a:highlight>
                  <a:srgbClr val="FCFFFF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Ut </a:t>
            </a:r>
            <a:r>
              <a:rPr lang="en-GB" sz="5000" dirty="0" err="1">
                <a:solidFill>
                  <a:srgbClr val="459ADD"/>
                </a:solidFill>
                <a:highlight>
                  <a:srgbClr val="FCFFFF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enim</a:t>
            </a:r>
            <a:r>
              <a:rPr lang="en-GB" sz="5000" dirty="0">
                <a:solidFill>
                  <a:srgbClr val="459ADD"/>
                </a:solidFill>
                <a:highlight>
                  <a:srgbClr val="FCFFFF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 ad minim </a:t>
            </a:r>
            <a:r>
              <a:rPr lang="en-GB" sz="5000" dirty="0" err="1">
                <a:solidFill>
                  <a:srgbClr val="459ADD"/>
                </a:solidFill>
                <a:highlight>
                  <a:srgbClr val="FCFFFF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veniam</a:t>
            </a:r>
            <a:r>
              <a:rPr lang="en-GB" sz="5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5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quis</a:t>
            </a:r>
            <a:r>
              <a:rPr lang="en-GB" sz="5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nostrud</a:t>
            </a:r>
            <a:r>
              <a:rPr lang="en-GB" sz="5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exercitation </a:t>
            </a:r>
            <a:r>
              <a:rPr lang="en-GB" sz="5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ullamco</a:t>
            </a:r>
            <a:r>
              <a:rPr lang="en-GB" sz="5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laboris</a:t>
            </a:r>
            <a:r>
              <a:rPr lang="en-GB" sz="5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nisi </a:t>
            </a:r>
            <a:r>
              <a:rPr lang="en-GB" sz="5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ut</a:t>
            </a:r>
            <a:r>
              <a:rPr lang="en-GB" sz="5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aliquip</a:t>
            </a:r>
            <a:r>
              <a:rPr lang="en-GB" sz="5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ex </a:t>
            </a:r>
            <a:r>
              <a:rPr lang="en-GB" sz="5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ea</a:t>
            </a:r>
            <a:r>
              <a:rPr lang="en-GB" sz="5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commodo</a:t>
            </a:r>
            <a:r>
              <a:rPr lang="en-GB" sz="5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consequat</a:t>
            </a:r>
            <a:r>
              <a:rPr lang="en-GB" sz="5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Duis </a:t>
            </a:r>
            <a:r>
              <a:rPr lang="en-GB" sz="5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aute</a:t>
            </a:r>
            <a:r>
              <a:rPr lang="en-GB" sz="5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irure</a:t>
            </a:r>
            <a:r>
              <a:rPr lang="en-GB" sz="5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5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in </a:t>
            </a:r>
            <a:r>
              <a:rPr lang="en-GB" sz="5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reprehenderit</a:t>
            </a:r>
            <a:r>
              <a:rPr lang="en-GB" sz="5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in </a:t>
            </a:r>
            <a:r>
              <a:rPr lang="en-GB" sz="5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voluptate</a:t>
            </a:r>
            <a:r>
              <a:rPr lang="en-GB" sz="5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velit</a:t>
            </a:r>
            <a:r>
              <a:rPr lang="en-GB" sz="5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esse</a:t>
            </a:r>
            <a:r>
              <a:rPr lang="en-GB" sz="5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cillum</a:t>
            </a:r>
            <a:r>
              <a:rPr lang="en-GB" sz="5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dolore </a:t>
            </a:r>
            <a:r>
              <a:rPr lang="en-GB" sz="5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eu</a:t>
            </a:r>
            <a:r>
              <a:rPr lang="en-GB" sz="5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fugiat</a:t>
            </a:r>
            <a:r>
              <a:rPr lang="en-GB" sz="5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nulla</a:t>
            </a:r>
            <a:r>
              <a:rPr lang="en-GB" sz="5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pariatur</a:t>
            </a:r>
            <a:r>
              <a:rPr lang="en-GB" sz="5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.</a:t>
            </a:r>
            <a:endParaRPr lang="pt-PT" sz="50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Lato" panose="020F05020202040302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A9258D8-E349-BEFF-2FC4-035B406C0B5D}"/>
              </a:ext>
            </a:extLst>
          </p:cNvPr>
          <p:cNvSpPr txBox="1"/>
          <p:nvPr/>
        </p:nvSpPr>
        <p:spPr>
          <a:xfrm>
            <a:off x="12362665" y="655964"/>
            <a:ext cx="230431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6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+ + +</a:t>
            </a:r>
          </a:p>
          <a:p>
            <a:r>
              <a:rPr lang="pt-PT" sz="6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+ + +</a:t>
            </a:r>
          </a:p>
          <a:p>
            <a:r>
              <a:rPr lang="pt-PT" sz="6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+ + +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2D0ADEC-B6EF-9A27-56BB-598390390B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2998" y="19607809"/>
            <a:ext cx="8346986" cy="1204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0070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459A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tudents using laptops in class">
            <a:extLst>
              <a:ext uri="{FF2B5EF4-FFF2-40B4-BE49-F238E27FC236}">
                <a16:creationId xmlns:a16="http://schemas.microsoft.com/office/drawing/2014/main" id="{AAF29C30-FD74-EC85-0AF0-912005904A7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9" b="-503"/>
          <a:stretch/>
        </p:blipFill>
        <p:spPr>
          <a:xfrm>
            <a:off x="0" y="9586740"/>
            <a:ext cx="15119350" cy="1012542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A6BC2F0-182F-380C-E415-054DD135607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20000"/>
          </a:blip>
          <a:srcRect t="-154" b="1190"/>
          <a:stretch/>
        </p:blipFill>
        <p:spPr>
          <a:xfrm>
            <a:off x="920513" y="4360096"/>
            <a:ext cx="13078918" cy="12943344"/>
          </a:xfrm>
          <a:prstGeom prst="rect">
            <a:avLst/>
          </a:prstGeom>
        </p:spPr>
      </p:pic>
      <p:sp>
        <p:nvSpPr>
          <p:cNvPr id="50" name="Título 1">
            <a:extLst>
              <a:ext uri="{FF2B5EF4-FFF2-40B4-BE49-F238E27FC236}">
                <a16:creationId xmlns:a16="http://schemas.microsoft.com/office/drawing/2014/main" id="{563E23F4-FB3E-8846-9752-A976CB9DDEC8}"/>
              </a:ext>
            </a:extLst>
          </p:cNvPr>
          <p:cNvSpPr txBox="1">
            <a:spLocks/>
          </p:cNvSpPr>
          <p:nvPr/>
        </p:nvSpPr>
        <p:spPr>
          <a:xfrm>
            <a:off x="-538855" y="2533346"/>
            <a:ext cx="5540444" cy="344031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PT" sz="8000" b="1" dirty="0">
                <a:solidFill>
                  <a:schemeClr val="bg1"/>
                </a:solidFill>
                <a:latin typeface="Roboto"/>
                <a:ea typeface="Roboto"/>
              </a:rPr>
              <a:t>Título</a:t>
            </a:r>
            <a:endParaRPr lang="pt-PT" sz="8000" dirty="0">
              <a:solidFill>
                <a:schemeClr val="bg1"/>
              </a:solidFill>
            </a:endParaRPr>
          </a:p>
        </p:txBody>
      </p:sp>
      <p:sp>
        <p:nvSpPr>
          <p:cNvPr id="52" name="Título 1">
            <a:extLst>
              <a:ext uri="{FF2B5EF4-FFF2-40B4-BE49-F238E27FC236}">
                <a16:creationId xmlns:a16="http://schemas.microsoft.com/office/drawing/2014/main" id="{53FC4177-2465-8B4D-95E5-B4B90E53A768}"/>
              </a:ext>
            </a:extLst>
          </p:cNvPr>
          <p:cNvSpPr txBox="1">
            <a:spLocks/>
          </p:cNvSpPr>
          <p:nvPr/>
        </p:nvSpPr>
        <p:spPr>
          <a:xfrm>
            <a:off x="4689750" y="9629384"/>
            <a:ext cx="5540444" cy="269582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180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7320229-A5EF-4942-B221-B836B396A448}"/>
              </a:ext>
            </a:extLst>
          </p:cNvPr>
          <p:cNvSpPr txBox="1"/>
          <p:nvPr/>
        </p:nvSpPr>
        <p:spPr>
          <a:xfrm>
            <a:off x="1037937" y="2824931"/>
            <a:ext cx="9079825" cy="1535165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endParaRPr lang="pt-PT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BC57A24-F7F5-CFB4-D6A8-0FB68AF79615}"/>
              </a:ext>
            </a:extLst>
          </p:cNvPr>
          <p:cNvSpPr/>
          <p:nvPr/>
        </p:nvSpPr>
        <p:spPr>
          <a:xfrm>
            <a:off x="0" y="19641313"/>
            <a:ext cx="15119350" cy="19849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013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2A9046B-8EE3-2A93-DE39-43499E5FC5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0386" y="20058653"/>
            <a:ext cx="8177826" cy="118059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FD27F03-974F-8FD8-C4F5-419DBE9049CD}"/>
              </a:ext>
            </a:extLst>
          </p:cNvPr>
          <p:cNvSpPr txBox="1"/>
          <p:nvPr/>
        </p:nvSpPr>
        <p:spPr>
          <a:xfrm rot="16200000">
            <a:off x="-1484528" y="16767213"/>
            <a:ext cx="44601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200" i="1" dirty="0">
                <a:solidFill>
                  <a:schemeClr val="bg1"/>
                </a:solidFill>
              </a:rPr>
              <a:t>Imagem ilustrativa</a:t>
            </a:r>
          </a:p>
        </p:txBody>
      </p:sp>
    </p:spTree>
    <p:extLst>
      <p:ext uri="{BB962C8B-B14F-4D97-AF65-F5344CB8AC3E}">
        <p14:creationId xmlns:p14="http://schemas.microsoft.com/office/powerpoint/2010/main" val="16374022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E3A21459-04E3-4146-BD08-A53329A9CDE0}"/>
              </a:ext>
            </a:extLst>
          </p:cNvPr>
          <p:cNvSpPr txBox="1"/>
          <p:nvPr/>
        </p:nvSpPr>
        <p:spPr>
          <a:xfrm rot="16200000">
            <a:off x="-833030" y="10088402"/>
            <a:ext cx="4266108" cy="975268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6000" b="1" dirty="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CORES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98BFB9E8-6AC5-9942-9AD8-1D462DBA99E4}"/>
              </a:ext>
            </a:extLst>
          </p:cNvPr>
          <p:cNvSpPr/>
          <p:nvPr/>
        </p:nvSpPr>
        <p:spPr>
          <a:xfrm>
            <a:off x="3640529" y="5472995"/>
            <a:ext cx="1181095" cy="1183768"/>
          </a:xfrm>
          <a:prstGeom prst="ellipse">
            <a:avLst/>
          </a:prstGeom>
          <a:solidFill>
            <a:srgbClr val="4268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 sz="1013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3D876B7-002B-294E-A66F-1FCA1A80DEFF}"/>
              </a:ext>
            </a:extLst>
          </p:cNvPr>
          <p:cNvSpPr/>
          <p:nvPr/>
        </p:nvSpPr>
        <p:spPr>
          <a:xfrm>
            <a:off x="3640524" y="7094914"/>
            <a:ext cx="1181095" cy="1183768"/>
          </a:xfrm>
          <a:prstGeom prst="ellipse">
            <a:avLst/>
          </a:prstGeom>
          <a:solidFill>
            <a:srgbClr val="388D7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 sz="1013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91BBB6BE-85CD-8C4B-9400-2014555623F9}"/>
              </a:ext>
            </a:extLst>
          </p:cNvPr>
          <p:cNvSpPr/>
          <p:nvPr/>
        </p:nvSpPr>
        <p:spPr>
          <a:xfrm>
            <a:off x="5856828" y="5434820"/>
            <a:ext cx="1181095" cy="1183768"/>
          </a:xfrm>
          <a:prstGeom prst="ellipse">
            <a:avLst/>
          </a:prstGeom>
          <a:solidFill>
            <a:srgbClr val="4DBC7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 sz="1013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CC07F2A-F16A-884C-915D-9BC223A0ABE7}"/>
              </a:ext>
            </a:extLst>
          </p:cNvPr>
          <p:cNvSpPr/>
          <p:nvPr/>
        </p:nvSpPr>
        <p:spPr>
          <a:xfrm>
            <a:off x="5825587" y="7098910"/>
            <a:ext cx="1181095" cy="1183768"/>
          </a:xfrm>
          <a:prstGeom prst="ellipse">
            <a:avLst/>
          </a:prstGeom>
          <a:solidFill>
            <a:srgbClr val="7AD19B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 sz="1013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7B8F2A5-9D71-A640-81FD-7E4613DBBD95}"/>
              </a:ext>
            </a:extLst>
          </p:cNvPr>
          <p:cNvSpPr/>
          <p:nvPr/>
        </p:nvSpPr>
        <p:spPr>
          <a:xfrm>
            <a:off x="8041887" y="5472995"/>
            <a:ext cx="1181095" cy="1183768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 sz="1013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04B2F024-7CAB-254A-821A-BD38CF647BA6}"/>
              </a:ext>
            </a:extLst>
          </p:cNvPr>
          <p:cNvSpPr/>
          <p:nvPr/>
        </p:nvSpPr>
        <p:spPr>
          <a:xfrm>
            <a:off x="10125084" y="5434820"/>
            <a:ext cx="1181095" cy="118376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 sz="1013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2024B6D9-BA1B-5A4A-AA27-8AB9722AB165}"/>
              </a:ext>
            </a:extLst>
          </p:cNvPr>
          <p:cNvSpPr/>
          <p:nvPr/>
        </p:nvSpPr>
        <p:spPr>
          <a:xfrm>
            <a:off x="5825587" y="8747538"/>
            <a:ext cx="1181095" cy="1183768"/>
          </a:xfrm>
          <a:prstGeom prst="ellipse">
            <a:avLst/>
          </a:prstGeom>
          <a:solidFill>
            <a:srgbClr val="A7EAB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 sz="1013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E80D2D90-8225-6F40-9A56-6A07BBA852C2}"/>
              </a:ext>
            </a:extLst>
          </p:cNvPr>
          <p:cNvSpPr/>
          <p:nvPr/>
        </p:nvSpPr>
        <p:spPr>
          <a:xfrm>
            <a:off x="8041887" y="8782638"/>
            <a:ext cx="1181095" cy="118376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 sz="1013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7565B72D-8B01-3F48-A8D1-DB929B36D83E}"/>
              </a:ext>
            </a:extLst>
          </p:cNvPr>
          <p:cNvSpPr/>
          <p:nvPr/>
        </p:nvSpPr>
        <p:spPr>
          <a:xfrm>
            <a:off x="10125084" y="7118569"/>
            <a:ext cx="1181095" cy="118376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 sz="1013" dirty="0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E4751B9C-D484-C040-9FBA-3FB871B13F93}"/>
              </a:ext>
            </a:extLst>
          </p:cNvPr>
          <p:cNvSpPr/>
          <p:nvPr/>
        </p:nvSpPr>
        <p:spPr>
          <a:xfrm>
            <a:off x="8041887" y="7141787"/>
            <a:ext cx="1181095" cy="1183768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 sz="1013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F06791F5-3578-0641-A565-8D2B889FE785}"/>
              </a:ext>
            </a:extLst>
          </p:cNvPr>
          <p:cNvSpPr/>
          <p:nvPr/>
        </p:nvSpPr>
        <p:spPr>
          <a:xfrm>
            <a:off x="3640522" y="8756003"/>
            <a:ext cx="1181095" cy="1183768"/>
          </a:xfrm>
          <a:prstGeom prst="ellipse">
            <a:avLst/>
          </a:prstGeom>
          <a:solidFill>
            <a:srgbClr val="A1C49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 sz="1013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AFAC877A-63AD-574F-B0F7-5D2C17E17AB6}"/>
              </a:ext>
            </a:extLst>
          </p:cNvPr>
          <p:cNvSpPr/>
          <p:nvPr/>
        </p:nvSpPr>
        <p:spPr>
          <a:xfrm>
            <a:off x="10116922" y="8726091"/>
            <a:ext cx="1181095" cy="1183768"/>
          </a:xfrm>
          <a:prstGeom prst="ellipse">
            <a:avLst/>
          </a:prstGeom>
          <a:solidFill>
            <a:srgbClr val="FCFFFF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 sz="1013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FA2208D-6E10-324E-B943-4E2C56BAA39E}"/>
              </a:ext>
            </a:extLst>
          </p:cNvPr>
          <p:cNvCxnSpPr/>
          <p:nvPr/>
        </p:nvCxnSpPr>
        <p:spPr>
          <a:xfrm>
            <a:off x="3640522" y="4724248"/>
            <a:ext cx="33974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9573DD2B-0CB6-A64C-9737-AED065CBBB71}"/>
              </a:ext>
            </a:extLst>
          </p:cNvPr>
          <p:cNvCxnSpPr/>
          <p:nvPr/>
        </p:nvCxnSpPr>
        <p:spPr>
          <a:xfrm>
            <a:off x="7900616" y="4724248"/>
            <a:ext cx="33974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id="{6FBF0109-B33D-C1CE-0823-EB326AC4A669}"/>
              </a:ext>
            </a:extLst>
          </p:cNvPr>
          <p:cNvGrpSpPr/>
          <p:nvPr/>
        </p:nvGrpSpPr>
        <p:grpSpPr>
          <a:xfrm>
            <a:off x="3525146" y="11801522"/>
            <a:ext cx="8069057" cy="5312659"/>
            <a:chOff x="13401055" y="6327648"/>
            <a:chExt cx="8069057" cy="5312659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22A55A5B-627E-8D46-810C-97C7EE2D92E6}"/>
                </a:ext>
              </a:extLst>
            </p:cNvPr>
            <p:cNvSpPr/>
            <p:nvPr/>
          </p:nvSpPr>
          <p:spPr>
            <a:xfrm>
              <a:off x="18146634" y="7012144"/>
              <a:ext cx="1181095" cy="1183768"/>
            </a:xfrm>
            <a:prstGeom prst="ellipse">
              <a:avLst/>
            </a:prstGeom>
            <a:solidFill>
              <a:srgbClr val="FDBD3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237AD507-5104-934F-9DF9-C4C2EA7104AE}"/>
                </a:ext>
              </a:extLst>
            </p:cNvPr>
            <p:cNvSpPr/>
            <p:nvPr/>
          </p:nvSpPr>
          <p:spPr>
            <a:xfrm>
              <a:off x="18146634" y="8734342"/>
              <a:ext cx="1181095" cy="1183768"/>
            </a:xfrm>
            <a:prstGeom prst="ellipse">
              <a:avLst/>
            </a:prstGeom>
            <a:solidFill>
              <a:srgbClr val="FFA35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E249999D-F180-224A-B8B0-1AD5D9D4C987}"/>
                </a:ext>
              </a:extLst>
            </p:cNvPr>
            <p:cNvSpPr/>
            <p:nvPr/>
          </p:nvSpPr>
          <p:spPr>
            <a:xfrm>
              <a:off x="18146634" y="10456539"/>
              <a:ext cx="1181095" cy="1183768"/>
            </a:xfrm>
            <a:prstGeom prst="ellipse">
              <a:avLst/>
            </a:prstGeom>
            <a:solidFill>
              <a:srgbClr val="F9904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1EE570E-3F34-3A47-8E45-7353B87740C5}"/>
                </a:ext>
              </a:extLst>
            </p:cNvPr>
            <p:cNvSpPr/>
            <p:nvPr/>
          </p:nvSpPr>
          <p:spPr>
            <a:xfrm>
              <a:off x="13600637" y="7012144"/>
              <a:ext cx="1181095" cy="1183768"/>
            </a:xfrm>
            <a:prstGeom prst="ellipse">
              <a:avLst/>
            </a:prstGeom>
            <a:solidFill>
              <a:srgbClr val="FF9E28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735997E0-B7B1-B849-98D9-320C6694C65A}"/>
                </a:ext>
              </a:extLst>
            </p:cNvPr>
            <p:cNvSpPr/>
            <p:nvPr/>
          </p:nvSpPr>
          <p:spPr>
            <a:xfrm>
              <a:off x="13600635" y="8734343"/>
              <a:ext cx="1181095" cy="1183768"/>
            </a:xfrm>
            <a:prstGeom prst="ellipse">
              <a:avLst/>
            </a:prstGeom>
            <a:solidFill>
              <a:srgbClr val="39C57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EAB7D152-16B7-6045-AB61-E86F641F6A95}"/>
                </a:ext>
              </a:extLst>
            </p:cNvPr>
            <p:cNvSpPr/>
            <p:nvPr/>
          </p:nvSpPr>
          <p:spPr>
            <a:xfrm>
              <a:off x="13600635" y="10375191"/>
              <a:ext cx="1181095" cy="1183768"/>
            </a:xfrm>
            <a:prstGeom prst="ellipse">
              <a:avLst/>
            </a:prstGeom>
            <a:solidFill>
              <a:srgbClr val="00A1B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9B3EC89E-60A1-B043-9A1A-BC69B85BDBA7}"/>
                </a:ext>
              </a:extLst>
            </p:cNvPr>
            <p:cNvSpPr/>
            <p:nvPr/>
          </p:nvSpPr>
          <p:spPr>
            <a:xfrm>
              <a:off x="16053083" y="8705528"/>
              <a:ext cx="1181095" cy="1183768"/>
            </a:xfrm>
            <a:prstGeom prst="ellipse">
              <a:avLst/>
            </a:prstGeom>
            <a:solidFill>
              <a:srgbClr val="5474B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C61919EE-B707-AD4D-AFB3-766858DE9879}"/>
                </a:ext>
              </a:extLst>
            </p:cNvPr>
            <p:cNvSpPr/>
            <p:nvPr/>
          </p:nvSpPr>
          <p:spPr>
            <a:xfrm>
              <a:off x="20280761" y="7007110"/>
              <a:ext cx="1181095" cy="1183768"/>
            </a:xfrm>
            <a:prstGeom prst="ellipse">
              <a:avLst/>
            </a:prstGeom>
            <a:solidFill>
              <a:srgbClr val="01AFC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5332E8D0-432D-E14A-9637-F05368DCEC96}"/>
                </a:ext>
              </a:extLst>
            </p:cNvPr>
            <p:cNvSpPr/>
            <p:nvPr/>
          </p:nvSpPr>
          <p:spPr>
            <a:xfrm>
              <a:off x="20289017" y="8734342"/>
              <a:ext cx="1181095" cy="1183768"/>
            </a:xfrm>
            <a:prstGeom prst="ellipse">
              <a:avLst/>
            </a:prstGeom>
            <a:solidFill>
              <a:srgbClr val="00D4F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198D2A83-1217-FD45-9C58-7A0D1B1D1F6A}"/>
                </a:ext>
              </a:extLst>
            </p:cNvPr>
            <p:cNvSpPr/>
            <p:nvPr/>
          </p:nvSpPr>
          <p:spPr>
            <a:xfrm>
              <a:off x="20289017" y="10456539"/>
              <a:ext cx="1181095" cy="1183768"/>
            </a:xfrm>
            <a:prstGeom prst="ellipse">
              <a:avLst/>
            </a:prstGeom>
            <a:solidFill>
              <a:srgbClr val="B3EC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E880BCA7-2F12-0945-A387-C0DF4E8ED61C}"/>
                </a:ext>
              </a:extLst>
            </p:cNvPr>
            <p:cNvSpPr/>
            <p:nvPr/>
          </p:nvSpPr>
          <p:spPr>
            <a:xfrm>
              <a:off x="16053083" y="7045434"/>
              <a:ext cx="1181095" cy="1183768"/>
            </a:xfrm>
            <a:prstGeom prst="ellipse">
              <a:avLst/>
            </a:prstGeom>
            <a:solidFill>
              <a:srgbClr val="4965A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B8BEAC24-6F97-B547-94C5-B1EC316BFFE5}"/>
                </a:ext>
              </a:extLst>
            </p:cNvPr>
            <p:cNvSpPr/>
            <p:nvPr/>
          </p:nvSpPr>
          <p:spPr>
            <a:xfrm>
              <a:off x="16053083" y="10367721"/>
              <a:ext cx="1181095" cy="1183768"/>
            </a:xfrm>
            <a:prstGeom prst="ellipse">
              <a:avLst/>
            </a:prstGeom>
            <a:solidFill>
              <a:srgbClr val="A5B7D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829663C2-1BAF-4B48-B359-69F0FE243787}"/>
                </a:ext>
              </a:extLst>
            </p:cNvPr>
            <p:cNvCxnSpPr>
              <a:cxnSpLocks/>
            </p:cNvCxnSpPr>
            <p:nvPr/>
          </p:nvCxnSpPr>
          <p:spPr>
            <a:xfrm>
              <a:off x="13401055" y="6344431"/>
              <a:ext cx="1380676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4AE05B7B-0FC7-1E4F-9EC0-7414826B6FDC}"/>
                </a:ext>
              </a:extLst>
            </p:cNvPr>
            <p:cNvCxnSpPr>
              <a:cxnSpLocks/>
            </p:cNvCxnSpPr>
            <p:nvPr/>
          </p:nvCxnSpPr>
          <p:spPr>
            <a:xfrm>
              <a:off x="15853503" y="6327648"/>
              <a:ext cx="1380676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B14A345A-0D05-1F4F-B544-FC801319ED0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8146634" y="6327648"/>
              <a:ext cx="3315221" cy="1678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27551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E3A21459-04E3-4146-BD08-A53329A9CDE0}"/>
              </a:ext>
            </a:extLst>
          </p:cNvPr>
          <p:cNvSpPr txBox="1"/>
          <p:nvPr/>
        </p:nvSpPr>
        <p:spPr>
          <a:xfrm rot="16200000">
            <a:off x="-2542237" y="10312128"/>
            <a:ext cx="7765616" cy="975268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6000" b="1" dirty="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DIMENSÕES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821514F9-8AFC-F85B-D4FE-0E72837D6492}"/>
              </a:ext>
            </a:extLst>
          </p:cNvPr>
          <p:cNvGrpSpPr/>
          <p:nvPr/>
        </p:nvGrpSpPr>
        <p:grpSpPr>
          <a:xfrm>
            <a:off x="3514550" y="7278624"/>
            <a:ext cx="9032792" cy="6266123"/>
            <a:chOff x="1850834" y="812425"/>
            <a:chExt cx="8270416" cy="5858502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35FE3115-63C2-64DF-41B0-772C273D6C3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86042" y="812425"/>
              <a:ext cx="1800000" cy="180000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8EDD00B-3787-B95A-B651-909010E8E4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40792" y="812425"/>
              <a:ext cx="1800000" cy="1800000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8F46150-4210-6C28-9028-B8CF1F7367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031292" y="812425"/>
              <a:ext cx="1800000" cy="1800000"/>
            </a:xfrm>
            <a:prstGeom prst="rect">
              <a:avLst/>
            </a:prstGeom>
          </p:spPr>
        </p:pic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B02C822-616A-9304-D37C-724BB31F47B3}"/>
                </a:ext>
              </a:extLst>
            </p:cNvPr>
            <p:cNvSpPr/>
            <p:nvPr/>
          </p:nvSpPr>
          <p:spPr>
            <a:xfrm>
              <a:off x="1850834" y="2816280"/>
              <a:ext cx="8270416" cy="1850792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sz="1013"/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81F15AA0-A55D-2775-08AE-73EBBD33A1D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031292" y="2867072"/>
              <a:ext cx="1800000" cy="1800000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34B92332-6F43-C284-2DB8-D66AE22EC1A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086042" y="2843649"/>
              <a:ext cx="1800000" cy="1800000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44CD688A-36F6-3170-D7CD-FC70AC1F548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140792" y="2843649"/>
              <a:ext cx="1800000" cy="1800000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624A6181-6DB3-E223-4F9F-77F97945D94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031292" y="4870927"/>
              <a:ext cx="1800000" cy="1800000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DEA62372-0736-7C4B-2EA9-47AF4CBCD3C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086042" y="4870927"/>
              <a:ext cx="1800000" cy="1800000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BEF1B9E9-9A46-DC2B-1468-E4A73A5B122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140792" y="4870927"/>
              <a:ext cx="1800000" cy="180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906225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extBox 84">
            <a:extLst>
              <a:ext uri="{FF2B5EF4-FFF2-40B4-BE49-F238E27FC236}">
                <a16:creationId xmlns:a16="http://schemas.microsoft.com/office/drawing/2014/main" id="{BD6DD878-95EB-7F4A-88F9-3023681FBFC8}"/>
              </a:ext>
            </a:extLst>
          </p:cNvPr>
          <p:cNvSpPr txBox="1"/>
          <p:nvPr/>
        </p:nvSpPr>
        <p:spPr>
          <a:xfrm rot="16200000">
            <a:off x="-3512893" y="9882081"/>
            <a:ext cx="9568910" cy="975268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6000" b="1" dirty="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ICONES COMPONENTES</a:t>
            </a:r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785292B1-4D1A-1440-B02D-831DFAA2417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3109" y="5585260"/>
            <a:ext cx="1396197" cy="1440457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E4ADCBA0-5914-FA4B-8B77-4B5AD7E0F70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372" y="5585260"/>
            <a:ext cx="1396197" cy="1440457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FC4FC24C-5B24-B348-BC1B-FAC74F3FD09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7638" y="5585260"/>
            <a:ext cx="1396197" cy="1440457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87BDEF27-2B9B-F140-915B-E8B61797AEC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34901" y="5585260"/>
            <a:ext cx="1396197" cy="1440457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43F5B32E-7BA6-C648-8906-9ABD9757A84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02167" y="5585260"/>
            <a:ext cx="1396197" cy="1440457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70348D9-86B7-7E49-BE36-851298CF624D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47631" y="2475221"/>
            <a:ext cx="1396197" cy="1440457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3AD42455-241E-3649-BD53-066C4F4B3861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3109" y="9080502"/>
            <a:ext cx="1396197" cy="1440457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1AF1ABD5-5BFF-224B-BEB1-8D9ACA7ECF7B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8876" y="9080502"/>
            <a:ext cx="1396197" cy="1440457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01DF4118-5AC8-A64C-83D0-90F3EA56F615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5246" y="9080502"/>
            <a:ext cx="1396197" cy="1440457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AD2C2800-6BB6-0E40-B550-BAF576815393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0240" y="9080502"/>
            <a:ext cx="1396197" cy="1440457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D0A70C76-FA84-9244-B2C5-D4D1AFCB3503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5060" y="9080502"/>
            <a:ext cx="1396197" cy="1440457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B73B8CF3-D466-8748-92BE-CD8FA39E07D5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9786" y="12335770"/>
            <a:ext cx="1582139" cy="1632292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DEC1632F-6FAE-6F40-BC66-B6B46145F2E2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3109" y="16076765"/>
            <a:ext cx="1396201" cy="144046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A6A8F1B8-2192-254C-A353-885E53DA27F3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3090" y="16076765"/>
            <a:ext cx="1396201" cy="1440460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C3EA9639-DB7E-9E43-AEC1-A871303BC32D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5246" y="16076765"/>
            <a:ext cx="1396201" cy="1440460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FB454F23-663D-014A-BD31-F4738B7FEC46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34905" y="16076765"/>
            <a:ext cx="1396201" cy="1440460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19F510C1-94BD-A04A-8FFA-E27CE57FFBD0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4885" y="16076765"/>
            <a:ext cx="1396201" cy="1440460"/>
          </a:xfrm>
          <a:prstGeom prst="rect">
            <a:avLst/>
          </a:prstGeom>
        </p:spPr>
      </p:pic>
      <p:sp>
        <p:nvSpPr>
          <p:cNvPr id="86" name="TextBox 85">
            <a:extLst>
              <a:ext uri="{FF2B5EF4-FFF2-40B4-BE49-F238E27FC236}">
                <a16:creationId xmlns:a16="http://schemas.microsoft.com/office/drawing/2014/main" id="{3000D892-DEEC-354C-B457-C90F9889BEF4}"/>
              </a:ext>
            </a:extLst>
          </p:cNvPr>
          <p:cNvSpPr txBox="1"/>
          <p:nvPr/>
        </p:nvSpPr>
        <p:spPr>
          <a:xfrm>
            <a:off x="2587778" y="7279894"/>
            <a:ext cx="1441532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2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C01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349C2C3D-2A34-E747-87C1-3E92F0D3DE9A}"/>
              </a:ext>
            </a:extLst>
          </p:cNvPr>
          <p:cNvSpPr txBox="1"/>
          <p:nvPr/>
        </p:nvSpPr>
        <p:spPr>
          <a:xfrm>
            <a:off x="4729675" y="7279894"/>
            <a:ext cx="1441532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2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C02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1202F680-CF05-7345-8E5E-B95401DBACE2}"/>
              </a:ext>
            </a:extLst>
          </p:cNvPr>
          <p:cNvSpPr txBox="1"/>
          <p:nvPr/>
        </p:nvSpPr>
        <p:spPr>
          <a:xfrm>
            <a:off x="6830775" y="7279894"/>
            <a:ext cx="1441532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2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C03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A7B88782-BC7C-4C4E-AEFD-A924101DC8BA}"/>
              </a:ext>
            </a:extLst>
          </p:cNvPr>
          <p:cNvSpPr txBox="1"/>
          <p:nvPr/>
        </p:nvSpPr>
        <p:spPr>
          <a:xfrm>
            <a:off x="9054265" y="7279894"/>
            <a:ext cx="1441532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2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C04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5E0C84B0-DAA1-4B42-AFF0-719452F65D94}"/>
              </a:ext>
            </a:extLst>
          </p:cNvPr>
          <p:cNvSpPr txBox="1"/>
          <p:nvPr/>
        </p:nvSpPr>
        <p:spPr>
          <a:xfrm>
            <a:off x="11257361" y="7279894"/>
            <a:ext cx="1441532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2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C05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9C49EF4E-2935-9046-9A23-B6B4CDAD77CC}"/>
              </a:ext>
            </a:extLst>
          </p:cNvPr>
          <p:cNvSpPr txBox="1"/>
          <p:nvPr/>
        </p:nvSpPr>
        <p:spPr>
          <a:xfrm>
            <a:off x="10257059" y="4169855"/>
            <a:ext cx="1441532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2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C06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E51F5B71-ADD4-F246-A2DE-84BC1E49B175}"/>
              </a:ext>
            </a:extLst>
          </p:cNvPr>
          <p:cNvSpPr txBox="1"/>
          <p:nvPr/>
        </p:nvSpPr>
        <p:spPr>
          <a:xfrm>
            <a:off x="2587778" y="10710009"/>
            <a:ext cx="1441532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2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C10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05EC6BB5-E118-1348-9053-DF7FB0621A9D}"/>
              </a:ext>
            </a:extLst>
          </p:cNvPr>
          <p:cNvSpPr txBox="1"/>
          <p:nvPr/>
        </p:nvSpPr>
        <p:spPr>
          <a:xfrm>
            <a:off x="4729675" y="10710009"/>
            <a:ext cx="1441532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2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C11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727B2613-2710-0A4F-BADE-5A4E1D75CB0E}"/>
              </a:ext>
            </a:extLst>
          </p:cNvPr>
          <p:cNvSpPr txBox="1"/>
          <p:nvPr/>
        </p:nvSpPr>
        <p:spPr>
          <a:xfrm>
            <a:off x="7047782" y="10742797"/>
            <a:ext cx="1441532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2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C12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179F3182-DF72-5849-A7E1-45FD7599E300}"/>
              </a:ext>
            </a:extLst>
          </p:cNvPr>
          <p:cNvSpPr txBox="1"/>
          <p:nvPr/>
        </p:nvSpPr>
        <p:spPr>
          <a:xfrm>
            <a:off x="9054265" y="10710009"/>
            <a:ext cx="1441532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2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C13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18D3A447-5E44-E04D-BF66-248233DCDF5F}"/>
              </a:ext>
            </a:extLst>
          </p:cNvPr>
          <p:cNvSpPr txBox="1"/>
          <p:nvPr/>
        </p:nvSpPr>
        <p:spPr>
          <a:xfrm>
            <a:off x="11257361" y="10710009"/>
            <a:ext cx="1441532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2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C14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563E650C-D569-1740-959E-01C075E6F04C}"/>
              </a:ext>
            </a:extLst>
          </p:cNvPr>
          <p:cNvSpPr txBox="1"/>
          <p:nvPr/>
        </p:nvSpPr>
        <p:spPr>
          <a:xfrm>
            <a:off x="2640085" y="13965273"/>
            <a:ext cx="1441532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2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C15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80356027-6849-2A44-8C50-C2A14B49E614}"/>
              </a:ext>
            </a:extLst>
          </p:cNvPr>
          <p:cNvSpPr txBox="1"/>
          <p:nvPr/>
        </p:nvSpPr>
        <p:spPr>
          <a:xfrm>
            <a:off x="2601858" y="17666991"/>
            <a:ext cx="1441532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2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C16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C6F78144-3684-2449-9837-3F453EF59373}"/>
              </a:ext>
            </a:extLst>
          </p:cNvPr>
          <p:cNvSpPr txBox="1"/>
          <p:nvPr/>
        </p:nvSpPr>
        <p:spPr>
          <a:xfrm>
            <a:off x="4769256" y="17666991"/>
            <a:ext cx="1441532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2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C17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3EC1782D-3AC3-2446-B5D5-2074FAFBBA05}"/>
              </a:ext>
            </a:extLst>
          </p:cNvPr>
          <p:cNvSpPr txBox="1"/>
          <p:nvPr/>
        </p:nvSpPr>
        <p:spPr>
          <a:xfrm>
            <a:off x="7129323" y="17666991"/>
            <a:ext cx="1248855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2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C18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AC2AEF08-6A07-7F46-81D7-2E98E8DEEEDE}"/>
              </a:ext>
            </a:extLst>
          </p:cNvPr>
          <p:cNvSpPr txBox="1"/>
          <p:nvPr/>
        </p:nvSpPr>
        <p:spPr>
          <a:xfrm>
            <a:off x="9104047" y="17666991"/>
            <a:ext cx="1441532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2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C19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5DDB6D8C-AA98-2E45-8D25-AB8059CF3F9E}"/>
              </a:ext>
            </a:extLst>
          </p:cNvPr>
          <p:cNvSpPr txBox="1"/>
          <p:nvPr/>
        </p:nvSpPr>
        <p:spPr>
          <a:xfrm>
            <a:off x="11434885" y="17666991"/>
            <a:ext cx="1441532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2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C20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F9CFF43-EE96-454C-A01C-375D1E834B89}"/>
              </a:ext>
            </a:extLst>
          </p:cNvPr>
          <p:cNvSpPr txBox="1"/>
          <p:nvPr/>
        </p:nvSpPr>
        <p:spPr>
          <a:xfrm>
            <a:off x="2442884" y="7917250"/>
            <a:ext cx="1676892" cy="107459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Serviço</a:t>
            </a:r>
            <a:r>
              <a:rPr lang="en-GB" sz="2200">
                <a:latin typeface="Roboto" panose="02000000000000000000" pitchFamily="2" charset="0"/>
                <a:ea typeface="Roboto" panose="02000000000000000000" pitchFamily="2" charset="0"/>
              </a:rPr>
              <a:t> Nacional</a:t>
            </a:r>
          </a:p>
          <a:p>
            <a:pPr algn="ctr"/>
            <a:r>
              <a:rPr lang="en-GB" sz="2200">
                <a:latin typeface="Roboto" panose="02000000000000000000" pitchFamily="2" charset="0"/>
                <a:ea typeface="Roboto" panose="02000000000000000000" pitchFamily="2" charset="0"/>
              </a:rPr>
              <a:t>de </a:t>
            </a:r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Saúde</a:t>
            </a:r>
            <a:endParaRPr lang="en-GB" sz="22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76502D4-E8F9-C843-A7A4-B6AF843BF7A6}"/>
              </a:ext>
            </a:extLst>
          </p:cNvPr>
          <p:cNvSpPr txBox="1"/>
          <p:nvPr/>
        </p:nvSpPr>
        <p:spPr>
          <a:xfrm>
            <a:off x="4584781" y="7920698"/>
            <a:ext cx="1676892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Habitação</a:t>
            </a:r>
            <a:endParaRPr lang="en-GB" sz="22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C245EC2A-F7E0-7F49-B458-C5470A9EC0BE}"/>
              </a:ext>
            </a:extLst>
          </p:cNvPr>
          <p:cNvSpPr txBox="1"/>
          <p:nvPr/>
        </p:nvSpPr>
        <p:spPr>
          <a:xfrm>
            <a:off x="6743830" y="7920698"/>
            <a:ext cx="1676892" cy="729047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Respostas</a:t>
            </a:r>
            <a:r>
              <a:rPr lang="en-GB" sz="220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</a:p>
          <a:p>
            <a:pPr algn="ctr"/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Sociais</a:t>
            </a:r>
            <a:endParaRPr lang="en-GB" sz="22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67F9BDC-65C4-1448-9F7D-498B27334AC4}"/>
              </a:ext>
            </a:extLst>
          </p:cNvPr>
          <p:cNvSpPr txBox="1"/>
          <p:nvPr/>
        </p:nvSpPr>
        <p:spPr>
          <a:xfrm>
            <a:off x="8919485" y="7920698"/>
            <a:ext cx="1676892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Cultura</a:t>
            </a:r>
            <a:endParaRPr lang="en-GB" sz="22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67ED3A6-4C58-224F-95F1-0A00967A927F}"/>
              </a:ext>
            </a:extLst>
          </p:cNvPr>
          <p:cNvSpPr txBox="1"/>
          <p:nvPr/>
        </p:nvSpPr>
        <p:spPr>
          <a:xfrm>
            <a:off x="10874853" y="7917250"/>
            <a:ext cx="2234705" cy="107459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Capitalização</a:t>
            </a:r>
            <a:endParaRPr lang="en-GB" sz="220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2200">
                <a:latin typeface="Roboto" panose="02000000000000000000" pitchFamily="2" charset="0"/>
                <a:ea typeface="Roboto" panose="02000000000000000000" pitchFamily="2" charset="0"/>
              </a:rPr>
              <a:t>e </a:t>
            </a:r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inovação</a:t>
            </a:r>
            <a:r>
              <a:rPr lang="en-GB" sz="220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empresarial</a:t>
            </a:r>
            <a:endParaRPr lang="en-GB" sz="22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2F009E71-989A-C64F-9DAC-CDF39338A5BD}"/>
              </a:ext>
            </a:extLst>
          </p:cNvPr>
          <p:cNvSpPr txBox="1"/>
          <p:nvPr/>
        </p:nvSpPr>
        <p:spPr>
          <a:xfrm>
            <a:off x="9828129" y="4843770"/>
            <a:ext cx="2234705" cy="729047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Qualificações</a:t>
            </a:r>
            <a:endParaRPr lang="en-GB" sz="220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2200">
                <a:latin typeface="Roboto" panose="02000000000000000000" pitchFamily="2" charset="0"/>
                <a:ea typeface="Roboto" panose="02000000000000000000" pitchFamily="2" charset="0"/>
              </a:rPr>
              <a:t>e </a:t>
            </a:r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competências</a:t>
            </a:r>
            <a:endParaRPr lang="en-GB" sz="22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6A336A7-38B4-C1ED-B3E4-713252EC456B}"/>
              </a:ext>
            </a:extLst>
          </p:cNvPr>
          <p:cNvGrpSpPr/>
          <p:nvPr/>
        </p:nvGrpSpPr>
        <p:grpSpPr>
          <a:xfrm>
            <a:off x="2272247" y="2438460"/>
            <a:ext cx="6435550" cy="2787557"/>
            <a:chOff x="15217442" y="5585260"/>
            <a:chExt cx="6435550" cy="2787557"/>
          </a:xfrm>
        </p:grpSpPr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58C31431-75BE-A14F-8A9B-38EE5F0322EE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636696" y="5585260"/>
              <a:ext cx="1396197" cy="1440457"/>
            </a:xfrm>
            <a:prstGeom prst="rect">
              <a:avLst/>
            </a:prstGeom>
          </p:spPr>
        </p:pic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71C7AD41-25CC-3C4A-B8D6-C657974F381C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803963" y="5585260"/>
              <a:ext cx="1396197" cy="1440457"/>
            </a:xfrm>
            <a:prstGeom prst="rect">
              <a:avLst/>
            </a:prstGeom>
          </p:spPr>
        </p:pic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8B59996B-EBE3-424A-8CC7-5E94933027D8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971218" y="5585260"/>
              <a:ext cx="1396197" cy="1440457"/>
            </a:xfrm>
            <a:prstGeom prst="rect">
              <a:avLst/>
            </a:prstGeom>
          </p:spPr>
        </p:pic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E335842B-0CB5-834A-B9E2-3423471807D6}"/>
                </a:ext>
              </a:extLst>
            </p:cNvPr>
            <p:cNvSpPr txBox="1"/>
            <p:nvPr/>
          </p:nvSpPr>
          <p:spPr>
            <a:xfrm>
              <a:off x="15622747" y="7279894"/>
              <a:ext cx="1441532" cy="390493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2200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C07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227E2FA5-078F-8244-850E-491818231987}"/>
                </a:ext>
              </a:extLst>
            </p:cNvPr>
            <p:cNvSpPr txBox="1"/>
            <p:nvPr/>
          </p:nvSpPr>
          <p:spPr>
            <a:xfrm>
              <a:off x="17744248" y="7279894"/>
              <a:ext cx="1441532" cy="390493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2200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C08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D87A7C8C-F167-9C41-B419-5C467CFA0934}"/>
                </a:ext>
              </a:extLst>
            </p:cNvPr>
            <p:cNvSpPr txBox="1"/>
            <p:nvPr/>
          </p:nvSpPr>
          <p:spPr>
            <a:xfrm>
              <a:off x="19886145" y="7279894"/>
              <a:ext cx="1441532" cy="390493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2200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C09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779044CE-5247-DA47-BC32-3509DC307E48}"/>
                </a:ext>
              </a:extLst>
            </p:cNvPr>
            <p:cNvSpPr txBox="1"/>
            <p:nvPr/>
          </p:nvSpPr>
          <p:spPr>
            <a:xfrm>
              <a:off x="15217442" y="7957679"/>
              <a:ext cx="2234705" cy="390493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2200" err="1">
                  <a:latin typeface="Roboto" panose="02000000000000000000" pitchFamily="2" charset="0"/>
                  <a:ea typeface="Roboto" panose="02000000000000000000" pitchFamily="2" charset="0"/>
                </a:rPr>
                <a:t>Infraestruturas</a:t>
              </a:r>
              <a:endParaRPr lang="en-GB" sz="220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6D54152E-EA50-4042-9F11-3E15D6ADB74B}"/>
                </a:ext>
              </a:extLst>
            </p:cNvPr>
            <p:cNvSpPr txBox="1"/>
            <p:nvPr/>
          </p:nvSpPr>
          <p:spPr>
            <a:xfrm>
              <a:off x="17758631" y="7957679"/>
              <a:ext cx="1441532" cy="390493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2200" err="1">
                  <a:latin typeface="Roboto" panose="02000000000000000000" pitchFamily="2" charset="0"/>
                  <a:ea typeface="Roboto" panose="02000000000000000000" pitchFamily="2" charset="0"/>
                </a:rPr>
                <a:t>Florestas</a:t>
              </a:r>
              <a:endParaRPr lang="en-GB" sz="220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D8559BB8-8473-CE48-B43C-36F4FCCD1295}"/>
                </a:ext>
              </a:extLst>
            </p:cNvPr>
            <p:cNvSpPr txBox="1"/>
            <p:nvPr/>
          </p:nvSpPr>
          <p:spPr>
            <a:xfrm>
              <a:off x="19685642" y="7982324"/>
              <a:ext cx="1967350" cy="390493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2200" err="1">
                  <a:latin typeface="Roboto" panose="02000000000000000000" pitchFamily="2" charset="0"/>
                  <a:ea typeface="Roboto" panose="02000000000000000000" pitchFamily="2" charset="0"/>
                </a:rPr>
                <a:t>Gestão</a:t>
              </a:r>
              <a:r>
                <a:rPr lang="en-GB" sz="2200"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  <a:r>
                <a:rPr lang="en-GB" sz="2200" err="1">
                  <a:latin typeface="Roboto" panose="02000000000000000000" pitchFamily="2" charset="0"/>
                  <a:ea typeface="Roboto" panose="02000000000000000000" pitchFamily="2" charset="0"/>
                </a:rPr>
                <a:t>hidrica</a:t>
              </a:r>
              <a:endParaRPr lang="en-GB" sz="220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30901878-9526-9944-AEB9-0560B5AA0333}"/>
              </a:ext>
            </a:extLst>
          </p:cNvPr>
          <p:cNvSpPr txBox="1"/>
          <p:nvPr/>
        </p:nvSpPr>
        <p:spPr>
          <a:xfrm>
            <a:off x="2442884" y="11392586"/>
            <a:ext cx="1676892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200">
                <a:latin typeface="Roboto" panose="02000000000000000000" pitchFamily="2" charset="0"/>
                <a:ea typeface="Roboto" panose="02000000000000000000" pitchFamily="2" charset="0"/>
              </a:rPr>
              <a:t>Mar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8F16094-5572-FA43-871B-288EBB795435}"/>
              </a:ext>
            </a:extLst>
          </p:cNvPr>
          <p:cNvSpPr txBox="1"/>
          <p:nvPr/>
        </p:nvSpPr>
        <p:spPr>
          <a:xfrm>
            <a:off x="4339201" y="11429146"/>
            <a:ext cx="2234705" cy="729047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Descarbonização</a:t>
            </a:r>
            <a:r>
              <a:rPr lang="en-GB" sz="2200">
                <a:latin typeface="Roboto" panose="02000000000000000000" pitchFamily="2" charset="0"/>
                <a:ea typeface="Roboto" panose="02000000000000000000" pitchFamily="2" charset="0"/>
              </a:rPr>
              <a:t> da </a:t>
            </a:r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industria</a:t>
            </a:r>
            <a:endParaRPr lang="en-GB" sz="22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2AAFB815-6D96-8644-BA44-D903BC88603B}"/>
              </a:ext>
            </a:extLst>
          </p:cNvPr>
          <p:cNvSpPr txBox="1"/>
          <p:nvPr/>
        </p:nvSpPr>
        <p:spPr>
          <a:xfrm>
            <a:off x="6860695" y="11394502"/>
            <a:ext cx="1796598" cy="729047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Bioeconomia</a:t>
            </a:r>
            <a:r>
              <a:rPr lang="en-GB" sz="220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sutentável</a:t>
            </a:r>
            <a:endParaRPr lang="en-GB" sz="22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9FD4FE35-CB7D-FA41-8732-E48F4238C0FD}"/>
              </a:ext>
            </a:extLst>
          </p:cNvPr>
          <p:cNvSpPr txBox="1"/>
          <p:nvPr/>
        </p:nvSpPr>
        <p:spPr>
          <a:xfrm>
            <a:off x="8919485" y="11396031"/>
            <a:ext cx="1676892" cy="107459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Eficiência</a:t>
            </a:r>
            <a:r>
              <a:rPr lang="en-GB" sz="220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energética</a:t>
            </a:r>
            <a:r>
              <a:rPr lang="en-GB" sz="220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em</a:t>
            </a:r>
            <a:r>
              <a:rPr lang="en-GB" sz="220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edifícios</a:t>
            </a:r>
            <a:endParaRPr lang="en-GB" sz="22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0F478C14-0ADD-A441-8010-290A69E7B1D4}"/>
              </a:ext>
            </a:extLst>
          </p:cNvPr>
          <p:cNvSpPr txBox="1"/>
          <p:nvPr/>
        </p:nvSpPr>
        <p:spPr>
          <a:xfrm>
            <a:off x="10874853" y="11392582"/>
            <a:ext cx="2234705" cy="729047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Hidrogénio</a:t>
            </a:r>
            <a:endParaRPr lang="en-GB" sz="220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2200">
                <a:latin typeface="Roboto" panose="02000000000000000000" pitchFamily="2" charset="0"/>
                <a:ea typeface="Roboto" panose="02000000000000000000" pitchFamily="2" charset="0"/>
              </a:rPr>
              <a:t>e </a:t>
            </a:r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renováveis</a:t>
            </a:r>
            <a:endParaRPr lang="en-GB" sz="22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C0B9F6FA-1C45-014E-AC6A-78CD4573FA1B}"/>
              </a:ext>
            </a:extLst>
          </p:cNvPr>
          <p:cNvSpPr txBox="1"/>
          <p:nvPr/>
        </p:nvSpPr>
        <p:spPr>
          <a:xfrm>
            <a:off x="2273340" y="14684406"/>
            <a:ext cx="2234705" cy="729047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Mobilidade</a:t>
            </a:r>
            <a:endParaRPr lang="en-GB" sz="220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Sutentável</a:t>
            </a:r>
            <a:endParaRPr lang="en-GB" sz="22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F59BD32E-2080-1A42-830E-AEF12CC22127}"/>
              </a:ext>
            </a:extLst>
          </p:cNvPr>
          <p:cNvSpPr txBox="1"/>
          <p:nvPr/>
        </p:nvSpPr>
        <p:spPr>
          <a:xfrm>
            <a:off x="2442884" y="18366041"/>
            <a:ext cx="1676892" cy="729047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Empresas</a:t>
            </a:r>
            <a:r>
              <a:rPr lang="en-GB" sz="2200">
                <a:latin typeface="Roboto" panose="02000000000000000000" pitchFamily="2" charset="0"/>
                <a:ea typeface="Roboto" panose="02000000000000000000" pitchFamily="2" charset="0"/>
              </a:rPr>
              <a:t> 4.0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A9FB56F6-FCE4-C544-B9EA-AF0738FB4783}"/>
              </a:ext>
            </a:extLst>
          </p:cNvPr>
          <p:cNvSpPr txBox="1"/>
          <p:nvPr/>
        </p:nvSpPr>
        <p:spPr>
          <a:xfrm>
            <a:off x="4388408" y="18202880"/>
            <a:ext cx="2234705" cy="1406155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200" dirty="0" err="1">
                <a:latin typeface="Roboto" panose="02000000000000000000" pitchFamily="2" charset="0"/>
                <a:ea typeface="Roboto" panose="02000000000000000000" pitchFamily="2" charset="0"/>
              </a:rPr>
              <a:t>Qualidade</a:t>
            </a:r>
            <a:r>
              <a:rPr lang="en-GB" sz="2200" dirty="0">
                <a:latin typeface="Roboto" panose="02000000000000000000" pitchFamily="2" charset="0"/>
                <a:ea typeface="Roboto" panose="02000000000000000000" pitchFamily="2" charset="0"/>
              </a:rPr>
              <a:t> e </a:t>
            </a:r>
            <a:r>
              <a:rPr lang="en-GB" sz="2200" dirty="0" err="1">
                <a:latin typeface="Roboto" panose="02000000000000000000" pitchFamily="2" charset="0"/>
                <a:ea typeface="Roboto" panose="02000000000000000000" pitchFamily="2" charset="0"/>
              </a:rPr>
              <a:t>sutantanbilidade</a:t>
            </a:r>
            <a:endParaRPr lang="en-GB" sz="2200" dirty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2200" dirty="0" err="1">
                <a:latin typeface="Roboto" panose="02000000000000000000" pitchFamily="2" charset="0"/>
                <a:ea typeface="Roboto" panose="02000000000000000000" pitchFamily="2" charset="0"/>
              </a:rPr>
              <a:t>Finanças</a:t>
            </a:r>
            <a:r>
              <a:rPr lang="en-GB" sz="2200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200" dirty="0" err="1">
                <a:latin typeface="Roboto" panose="02000000000000000000" pitchFamily="2" charset="0"/>
                <a:ea typeface="Roboto" panose="02000000000000000000" pitchFamily="2" charset="0"/>
              </a:rPr>
              <a:t>públicas</a:t>
            </a:r>
            <a:endParaRPr lang="en-GB" sz="22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22E4DF0C-33FA-094E-8F85-50AD87F3E6F5}"/>
              </a:ext>
            </a:extLst>
          </p:cNvPr>
          <p:cNvSpPr txBox="1"/>
          <p:nvPr/>
        </p:nvSpPr>
        <p:spPr>
          <a:xfrm>
            <a:off x="6860695" y="18331381"/>
            <a:ext cx="1796598" cy="1406155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200" dirty="0">
                <a:latin typeface="Roboto" panose="02000000000000000000" pitchFamily="2" charset="0"/>
                <a:ea typeface="Roboto" panose="02000000000000000000" pitchFamily="2" charset="0"/>
              </a:rPr>
              <a:t>Justiça </a:t>
            </a:r>
            <a:r>
              <a:rPr lang="en-GB" sz="2200" dirty="0" err="1">
                <a:latin typeface="Roboto" panose="02000000000000000000" pitchFamily="2" charset="0"/>
                <a:ea typeface="Roboto" panose="02000000000000000000" pitchFamily="2" charset="0"/>
              </a:rPr>
              <a:t>económica</a:t>
            </a:r>
            <a:endParaRPr lang="en-GB" sz="2200" dirty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2200" dirty="0">
                <a:latin typeface="Roboto" panose="02000000000000000000" pitchFamily="2" charset="0"/>
                <a:ea typeface="Roboto" panose="02000000000000000000" pitchFamily="2" charset="0"/>
              </a:rPr>
              <a:t>e </a:t>
            </a:r>
            <a:r>
              <a:rPr lang="en-GB" sz="2200" dirty="0" err="1">
                <a:latin typeface="Roboto" panose="02000000000000000000" pitchFamily="2" charset="0"/>
                <a:ea typeface="Roboto" panose="02000000000000000000" pitchFamily="2" charset="0"/>
              </a:rPr>
              <a:t>Amb</a:t>
            </a:r>
            <a:r>
              <a:rPr lang="en-GB" sz="2200" dirty="0"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r>
              <a:rPr lang="en-GB" sz="2200" dirty="0" err="1">
                <a:latin typeface="Roboto" panose="02000000000000000000" pitchFamily="2" charset="0"/>
                <a:ea typeface="Roboto" panose="02000000000000000000" pitchFamily="2" charset="0"/>
              </a:rPr>
              <a:t>Negócios</a:t>
            </a:r>
            <a:endParaRPr lang="en-GB" sz="22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4C46461B-AD5D-CB4D-B2FF-C05B611DE765}"/>
              </a:ext>
            </a:extLst>
          </p:cNvPr>
          <p:cNvSpPr txBox="1"/>
          <p:nvPr/>
        </p:nvSpPr>
        <p:spPr>
          <a:xfrm>
            <a:off x="8919485" y="18369485"/>
            <a:ext cx="1955368" cy="107459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Administração</a:t>
            </a:r>
            <a:endParaRPr lang="en-GB" sz="220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2200">
                <a:latin typeface="Roboto" panose="02000000000000000000" pitchFamily="2" charset="0"/>
                <a:ea typeface="Roboto" panose="02000000000000000000" pitchFamily="2" charset="0"/>
              </a:rPr>
              <a:t>Publica </a:t>
            </a:r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mais</a:t>
            </a:r>
            <a:r>
              <a:rPr lang="en-GB" sz="220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eficiente</a:t>
            </a:r>
            <a:endParaRPr lang="en-GB" sz="22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8113B86B-8C97-7A40-BB8A-04F2696E3405}"/>
              </a:ext>
            </a:extLst>
          </p:cNvPr>
          <p:cNvSpPr txBox="1"/>
          <p:nvPr/>
        </p:nvSpPr>
        <p:spPr>
          <a:xfrm>
            <a:off x="10874853" y="18366041"/>
            <a:ext cx="2234705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200">
                <a:latin typeface="Roboto" panose="02000000000000000000" pitchFamily="2" charset="0"/>
                <a:ea typeface="Roboto" panose="02000000000000000000" pitchFamily="2" charset="0"/>
              </a:rPr>
              <a:t>Escola digital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1C6D1EB-52B3-C132-2834-946D1DC23634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888221" y="12603940"/>
            <a:ext cx="1235746" cy="133300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081E9BC-E111-8478-490F-6571D1A7F3A5}"/>
              </a:ext>
            </a:extLst>
          </p:cNvPr>
          <p:cNvSpPr txBox="1"/>
          <p:nvPr/>
        </p:nvSpPr>
        <p:spPr>
          <a:xfrm>
            <a:off x="4726321" y="14142168"/>
            <a:ext cx="1441532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2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C21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1A723C4-712B-27CA-3007-C924B5E3A0DC}"/>
              </a:ext>
            </a:extLst>
          </p:cNvPr>
          <p:cNvSpPr txBox="1"/>
          <p:nvPr/>
        </p:nvSpPr>
        <p:spPr>
          <a:xfrm>
            <a:off x="4308512" y="14645255"/>
            <a:ext cx="2234705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RePower</a:t>
            </a:r>
            <a:endParaRPr lang="en-GB" sz="22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15943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>
            <a:extLst>
              <a:ext uri="{FF2B5EF4-FFF2-40B4-BE49-F238E27FC236}">
                <a16:creationId xmlns:a16="http://schemas.microsoft.com/office/drawing/2014/main" id="{785292B1-4D1A-1440-B02D-831DFAA2417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11383" y="4714590"/>
            <a:ext cx="1505190" cy="151388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E4ADCBA0-5914-FA4B-8B77-4B5AD7E0F70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47830" y="4714590"/>
            <a:ext cx="1505190" cy="151388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FC4FC24C-5B24-B348-BC1B-FAC74F3FD09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84282" y="4714590"/>
            <a:ext cx="1505190" cy="151388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87BDEF27-2B9B-F140-915B-E8B61797AEC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20730" y="4714590"/>
            <a:ext cx="1505190" cy="151388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43F5B32E-7BA6-C648-8906-9ABD9757A84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957181" y="4714590"/>
            <a:ext cx="1505190" cy="151388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3AD42455-241E-3649-BD53-066C4F4B3861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11383" y="8387993"/>
            <a:ext cx="1505190" cy="151388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1AF1ABD5-5BFF-224B-BEB1-8D9ACA7ECF7B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46218" y="8387993"/>
            <a:ext cx="1505190" cy="151388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01DF4118-5AC8-A64C-83D0-90F3EA56F615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43413" y="8387993"/>
            <a:ext cx="1505190" cy="151388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AD2C2800-6BB6-0E40-B550-BAF576815393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61802" y="8387993"/>
            <a:ext cx="1505190" cy="151388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D0A70C76-FA84-9244-B2C5-D4D1AFCB3503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024984" y="8387993"/>
            <a:ext cx="1505190" cy="151388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DEC1632F-6FAE-6F40-BC66-B6B46145F2E2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11383" y="16290856"/>
            <a:ext cx="1505194" cy="1513884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A6A8F1B8-2192-254C-A353-885E53DA27F3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90909" y="16290856"/>
            <a:ext cx="1505194" cy="1513884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C3EA9639-DB7E-9E43-AEC1-A871303BC32D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43413" y="16290856"/>
            <a:ext cx="1505194" cy="1513884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FB454F23-663D-014A-BD31-F4738B7FEC46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20734" y="16290856"/>
            <a:ext cx="1505194" cy="1513884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19F510C1-94BD-A04A-8FFA-E27CE57FFBD0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100260" y="16290856"/>
            <a:ext cx="1505194" cy="1513884"/>
          </a:xfrm>
          <a:prstGeom prst="rect">
            <a:avLst/>
          </a:prstGeom>
        </p:spPr>
      </p:pic>
      <p:sp>
        <p:nvSpPr>
          <p:cNvPr id="86" name="TextBox 85">
            <a:extLst>
              <a:ext uri="{FF2B5EF4-FFF2-40B4-BE49-F238E27FC236}">
                <a16:creationId xmlns:a16="http://schemas.microsoft.com/office/drawing/2014/main" id="{3000D892-DEEC-354C-B457-C90F9889BEF4}"/>
              </a:ext>
            </a:extLst>
          </p:cNvPr>
          <p:cNvSpPr txBox="1"/>
          <p:nvPr/>
        </p:nvSpPr>
        <p:spPr>
          <a:xfrm>
            <a:off x="2562513" y="6495603"/>
            <a:ext cx="1554064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2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C01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349C2C3D-2A34-E747-87C1-3E92F0D3DE9A}"/>
              </a:ext>
            </a:extLst>
          </p:cNvPr>
          <p:cNvSpPr txBox="1"/>
          <p:nvPr/>
        </p:nvSpPr>
        <p:spPr>
          <a:xfrm>
            <a:off x="4871614" y="6495603"/>
            <a:ext cx="1554064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2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C02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1202F680-CF05-7345-8E5E-B95401DBACE2}"/>
              </a:ext>
            </a:extLst>
          </p:cNvPr>
          <p:cNvSpPr txBox="1"/>
          <p:nvPr/>
        </p:nvSpPr>
        <p:spPr>
          <a:xfrm>
            <a:off x="7136735" y="6495603"/>
            <a:ext cx="1554064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2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C03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A7B88782-BC7C-4C4E-AEFD-A924101DC8BA}"/>
              </a:ext>
            </a:extLst>
          </p:cNvPr>
          <p:cNvSpPr txBox="1"/>
          <p:nvPr/>
        </p:nvSpPr>
        <p:spPr>
          <a:xfrm>
            <a:off x="9533799" y="6495603"/>
            <a:ext cx="1554064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2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C04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5E0C84B0-DAA1-4B42-AFF0-719452F65D94}"/>
              </a:ext>
            </a:extLst>
          </p:cNvPr>
          <p:cNvSpPr txBox="1"/>
          <p:nvPr/>
        </p:nvSpPr>
        <p:spPr>
          <a:xfrm>
            <a:off x="11908878" y="6495603"/>
            <a:ext cx="1554064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2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C05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E51F5B71-ADD4-F246-A2DE-84BC1E49B175}"/>
              </a:ext>
            </a:extLst>
          </p:cNvPr>
          <p:cNvSpPr txBox="1"/>
          <p:nvPr/>
        </p:nvSpPr>
        <p:spPr>
          <a:xfrm>
            <a:off x="2562513" y="10211496"/>
            <a:ext cx="1554064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2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C10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05EC6BB5-E118-1348-9053-DF7FB0621A9D}"/>
              </a:ext>
            </a:extLst>
          </p:cNvPr>
          <p:cNvSpPr txBox="1"/>
          <p:nvPr/>
        </p:nvSpPr>
        <p:spPr>
          <a:xfrm>
            <a:off x="4871614" y="10211496"/>
            <a:ext cx="1554064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2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C11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727B2613-2710-0A4F-BADE-5A4E1D75CB0E}"/>
              </a:ext>
            </a:extLst>
          </p:cNvPr>
          <p:cNvSpPr txBox="1"/>
          <p:nvPr/>
        </p:nvSpPr>
        <p:spPr>
          <a:xfrm>
            <a:off x="7136735" y="10211496"/>
            <a:ext cx="1554064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2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C12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179F3182-DF72-5849-A7E1-45FD7599E300}"/>
              </a:ext>
            </a:extLst>
          </p:cNvPr>
          <p:cNvSpPr txBox="1"/>
          <p:nvPr/>
        </p:nvSpPr>
        <p:spPr>
          <a:xfrm>
            <a:off x="9533799" y="10211496"/>
            <a:ext cx="1554064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2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C13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18D3A447-5E44-E04D-BF66-248233DCDF5F}"/>
              </a:ext>
            </a:extLst>
          </p:cNvPr>
          <p:cNvSpPr txBox="1"/>
          <p:nvPr/>
        </p:nvSpPr>
        <p:spPr>
          <a:xfrm>
            <a:off x="11908878" y="10211496"/>
            <a:ext cx="1554064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2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C14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80356027-6849-2A44-8C50-C2A14B49E614}"/>
              </a:ext>
            </a:extLst>
          </p:cNvPr>
          <p:cNvSpPr txBox="1"/>
          <p:nvPr/>
        </p:nvSpPr>
        <p:spPr>
          <a:xfrm>
            <a:off x="2562513" y="18295255"/>
            <a:ext cx="1554064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2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C16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C6F78144-3684-2449-9837-3F453EF59373}"/>
              </a:ext>
            </a:extLst>
          </p:cNvPr>
          <p:cNvSpPr txBox="1"/>
          <p:nvPr/>
        </p:nvSpPr>
        <p:spPr>
          <a:xfrm>
            <a:off x="4899102" y="18295255"/>
            <a:ext cx="1554064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2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C17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3EC1782D-3AC3-2446-B5D5-2074FAFBBA05}"/>
              </a:ext>
            </a:extLst>
          </p:cNvPr>
          <p:cNvSpPr txBox="1"/>
          <p:nvPr/>
        </p:nvSpPr>
        <p:spPr>
          <a:xfrm>
            <a:off x="7443409" y="18295255"/>
            <a:ext cx="1346346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2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C18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AC2AEF08-6A07-7F46-81D7-2E98E8DEEEDE}"/>
              </a:ext>
            </a:extLst>
          </p:cNvPr>
          <p:cNvSpPr txBox="1"/>
          <p:nvPr/>
        </p:nvSpPr>
        <p:spPr>
          <a:xfrm>
            <a:off x="9572288" y="18295255"/>
            <a:ext cx="1554064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2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C19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5DDB6D8C-AA98-2E45-8D25-AB8059CF3F9E}"/>
              </a:ext>
            </a:extLst>
          </p:cNvPr>
          <p:cNvSpPr txBox="1"/>
          <p:nvPr/>
        </p:nvSpPr>
        <p:spPr>
          <a:xfrm>
            <a:off x="11908878" y="18295255"/>
            <a:ext cx="1554064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2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C20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BA90CA2-1C1B-FC40-8333-C9362CC14F1E}"/>
              </a:ext>
            </a:extLst>
          </p:cNvPr>
          <p:cNvSpPr txBox="1"/>
          <p:nvPr/>
        </p:nvSpPr>
        <p:spPr>
          <a:xfrm>
            <a:off x="2406308" y="7165447"/>
            <a:ext cx="1807797" cy="1067601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Serviço</a:t>
            </a:r>
            <a:r>
              <a:rPr lang="en-GB" sz="2200">
                <a:latin typeface="Roboto" panose="02000000000000000000" pitchFamily="2" charset="0"/>
                <a:ea typeface="Roboto" panose="02000000000000000000" pitchFamily="2" charset="0"/>
              </a:rPr>
              <a:t> Nacional</a:t>
            </a:r>
          </a:p>
          <a:p>
            <a:pPr algn="ctr"/>
            <a:r>
              <a:rPr lang="en-GB" sz="2200">
                <a:latin typeface="Roboto" panose="02000000000000000000" pitchFamily="2" charset="0"/>
                <a:ea typeface="Roboto" panose="02000000000000000000" pitchFamily="2" charset="0"/>
              </a:rPr>
              <a:t>de </a:t>
            </a:r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Saúde</a:t>
            </a:r>
            <a:endParaRPr lang="en-GB" sz="22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266B41E-7F05-8D48-A5AF-A04BE83A4EC0}"/>
              </a:ext>
            </a:extLst>
          </p:cNvPr>
          <p:cNvSpPr txBox="1"/>
          <p:nvPr/>
        </p:nvSpPr>
        <p:spPr>
          <a:xfrm>
            <a:off x="4715410" y="7169071"/>
            <a:ext cx="1807797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Habitação</a:t>
            </a:r>
            <a:endParaRPr lang="en-GB" sz="22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345E74A-1662-1E4D-865C-EBE046591072}"/>
              </a:ext>
            </a:extLst>
          </p:cNvPr>
          <p:cNvSpPr txBox="1"/>
          <p:nvPr/>
        </p:nvSpPr>
        <p:spPr>
          <a:xfrm>
            <a:off x="7043003" y="7169071"/>
            <a:ext cx="1807797" cy="729047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Respostas</a:t>
            </a:r>
            <a:r>
              <a:rPr lang="en-GB" sz="220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</a:p>
          <a:p>
            <a:pPr algn="ctr"/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Sociais</a:t>
            </a:r>
            <a:endParaRPr lang="en-GB" sz="22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1079AA6-D13D-B04A-AEF6-5F7C9512DCD4}"/>
              </a:ext>
            </a:extLst>
          </p:cNvPr>
          <p:cNvSpPr txBox="1"/>
          <p:nvPr/>
        </p:nvSpPr>
        <p:spPr>
          <a:xfrm>
            <a:off x="9388498" y="7169071"/>
            <a:ext cx="1807797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Cultura</a:t>
            </a:r>
            <a:endParaRPr lang="en-GB" sz="22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3FEFBB1B-F4FF-1740-B87E-7F4155186D82}"/>
              </a:ext>
            </a:extLst>
          </p:cNvPr>
          <p:cNvSpPr txBox="1"/>
          <p:nvPr/>
        </p:nvSpPr>
        <p:spPr>
          <a:xfrm>
            <a:off x="11496510" y="7165447"/>
            <a:ext cx="2409155" cy="1067601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Capitalização</a:t>
            </a:r>
            <a:endParaRPr lang="en-GB" sz="220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2200">
                <a:latin typeface="Roboto" panose="02000000000000000000" pitchFamily="2" charset="0"/>
                <a:ea typeface="Roboto" panose="02000000000000000000" pitchFamily="2" charset="0"/>
              </a:rPr>
              <a:t>e </a:t>
            </a:r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inovação</a:t>
            </a:r>
            <a:r>
              <a:rPr lang="en-GB" sz="220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empresarial</a:t>
            </a:r>
            <a:endParaRPr lang="en-GB" sz="22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A7C36E2-B352-2B14-9221-C62A2AEA9DBB}"/>
              </a:ext>
            </a:extLst>
          </p:cNvPr>
          <p:cNvGrpSpPr/>
          <p:nvPr/>
        </p:nvGrpSpPr>
        <p:grpSpPr>
          <a:xfrm>
            <a:off x="2418055" y="911204"/>
            <a:ext cx="9382459" cy="3218327"/>
            <a:chOff x="13733573" y="4714590"/>
            <a:chExt cx="9382459" cy="3218327"/>
          </a:xfrm>
        </p:grpSpPr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B70348D9-86B7-7E49-BE36-851298CF624D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293629" y="4714590"/>
              <a:ext cx="1505190" cy="1513880"/>
            </a:xfrm>
            <a:prstGeom prst="rect">
              <a:avLst/>
            </a:prstGeom>
          </p:spPr>
        </p:pic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58C31431-75BE-A14F-8A9B-38EE5F0322EE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6630081" y="4714590"/>
              <a:ext cx="1505190" cy="1513880"/>
            </a:xfrm>
            <a:prstGeom prst="rect">
              <a:avLst/>
            </a:prstGeom>
          </p:spPr>
        </p:pic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71C7AD41-25CC-3C4A-B8D6-C657974F381C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966532" y="4714590"/>
              <a:ext cx="1505190" cy="1513880"/>
            </a:xfrm>
            <a:prstGeom prst="rect">
              <a:avLst/>
            </a:prstGeom>
          </p:spPr>
        </p:pic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8B59996B-EBE3-424A-8CC7-5E94933027D8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1302972" y="4714590"/>
              <a:ext cx="1505190" cy="1513880"/>
            </a:xfrm>
            <a:prstGeom prst="rect">
              <a:avLst/>
            </a:prstGeom>
          </p:spPr>
        </p:pic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9C49EF4E-2935-9046-9A23-B6B4CDAD77CC}"/>
                </a:ext>
              </a:extLst>
            </p:cNvPr>
            <p:cNvSpPr txBox="1"/>
            <p:nvPr/>
          </p:nvSpPr>
          <p:spPr>
            <a:xfrm>
              <a:off x="14195987" y="6495603"/>
              <a:ext cx="1554064" cy="390493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2200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C06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E335842B-0CB5-834A-B9E2-3423471807D6}"/>
                </a:ext>
              </a:extLst>
            </p:cNvPr>
            <p:cNvSpPr txBox="1"/>
            <p:nvPr/>
          </p:nvSpPr>
          <p:spPr>
            <a:xfrm>
              <a:off x="16615043" y="6495603"/>
              <a:ext cx="1554064" cy="390493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2200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C07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227E2FA5-078F-8244-850E-491818231987}"/>
                </a:ext>
              </a:extLst>
            </p:cNvPr>
            <p:cNvSpPr txBox="1"/>
            <p:nvPr/>
          </p:nvSpPr>
          <p:spPr>
            <a:xfrm>
              <a:off x="18902156" y="6495603"/>
              <a:ext cx="1554064" cy="390493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2200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C08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D87A7C8C-F167-9C41-B419-5C467CFA0934}"/>
                </a:ext>
              </a:extLst>
            </p:cNvPr>
            <p:cNvSpPr txBox="1"/>
            <p:nvPr/>
          </p:nvSpPr>
          <p:spPr>
            <a:xfrm>
              <a:off x="21211258" y="6495603"/>
              <a:ext cx="1554064" cy="390493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2200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C09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A2BECA44-0B90-B649-93F2-64950AB72581}"/>
                </a:ext>
              </a:extLst>
            </p:cNvPr>
            <p:cNvSpPr txBox="1"/>
            <p:nvPr/>
          </p:nvSpPr>
          <p:spPr>
            <a:xfrm>
              <a:off x="13733573" y="7203870"/>
              <a:ext cx="2409155" cy="729047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2200" err="1">
                  <a:latin typeface="Roboto" panose="02000000000000000000" pitchFamily="2" charset="0"/>
                  <a:ea typeface="Roboto" panose="02000000000000000000" pitchFamily="2" charset="0"/>
                </a:rPr>
                <a:t>Qualificações</a:t>
              </a:r>
              <a:endParaRPr lang="en-GB" sz="2200">
                <a:latin typeface="Roboto" panose="02000000000000000000" pitchFamily="2" charset="0"/>
                <a:ea typeface="Roboto" panose="02000000000000000000" pitchFamily="2" charset="0"/>
              </a:endParaRPr>
            </a:p>
            <a:p>
              <a:pPr algn="ctr"/>
              <a:r>
                <a:rPr lang="en-GB" sz="2200">
                  <a:latin typeface="Roboto" panose="02000000000000000000" pitchFamily="2" charset="0"/>
                  <a:ea typeface="Roboto" panose="02000000000000000000" pitchFamily="2" charset="0"/>
                </a:rPr>
                <a:t>e </a:t>
              </a:r>
              <a:r>
                <a:rPr lang="en-GB" sz="2200" err="1">
                  <a:latin typeface="Roboto" panose="02000000000000000000" pitchFamily="2" charset="0"/>
                  <a:ea typeface="Roboto" panose="02000000000000000000" pitchFamily="2" charset="0"/>
                </a:rPr>
                <a:t>competências</a:t>
              </a:r>
              <a:endParaRPr lang="en-GB" sz="220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1F7F86C7-0C84-5442-8EA0-8C644ABC0A15}"/>
                </a:ext>
              </a:extLst>
            </p:cNvPr>
            <p:cNvSpPr txBox="1"/>
            <p:nvPr/>
          </p:nvSpPr>
          <p:spPr>
            <a:xfrm>
              <a:off x="16178098" y="7207937"/>
              <a:ext cx="2409155" cy="390493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2200" err="1">
                  <a:latin typeface="Roboto" panose="02000000000000000000" pitchFamily="2" charset="0"/>
                  <a:ea typeface="Roboto" panose="02000000000000000000" pitchFamily="2" charset="0"/>
                </a:rPr>
                <a:t>Infraestruturas</a:t>
              </a:r>
              <a:endParaRPr lang="en-GB" sz="220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83881D6B-6BB6-6C47-8B19-8707C53BFDA7}"/>
                </a:ext>
              </a:extLst>
            </p:cNvPr>
            <p:cNvSpPr txBox="1"/>
            <p:nvPr/>
          </p:nvSpPr>
          <p:spPr>
            <a:xfrm>
              <a:off x="18917662" y="7207937"/>
              <a:ext cx="1554064" cy="390493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2200" err="1">
                  <a:latin typeface="Roboto" panose="02000000000000000000" pitchFamily="2" charset="0"/>
                  <a:ea typeface="Roboto" panose="02000000000000000000" pitchFamily="2" charset="0"/>
                </a:rPr>
                <a:t>Florestas</a:t>
              </a:r>
              <a:endParaRPr lang="en-GB" sz="220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170A4351-1137-A74F-9189-D397CE06E12A}"/>
                </a:ext>
              </a:extLst>
            </p:cNvPr>
            <p:cNvSpPr txBox="1"/>
            <p:nvPr/>
          </p:nvSpPr>
          <p:spPr>
            <a:xfrm>
              <a:off x="20995103" y="7233838"/>
              <a:ext cx="2120929" cy="390493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2200" err="1">
                  <a:latin typeface="Roboto" panose="02000000000000000000" pitchFamily="2" charset="0"/>
                  <a:ea typeface="Roboto" panose="02000000000000000000" pitchFamily="2" charset="0"/>
                </a:rPr>
                <a:t>Gestão</a:t>
              </a:r>
              <a:r>
                <a:rPr lang="en-GB" sz="2200"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  <a:r>
                <a:rPr lang="en-GB" sz="2200" err="1">
                  <a:latin typeface="Roboto" panose="02000000000000000000" pitchFamily="2" charset="0"/>
                  <a:ea typeface="Roboto" panose="02000000000000000000" pitchFamily="2" charset="0"/>
                </a:rPr>
                <a:t>hidrica</a:t>
              </a:r>
              <a:endParaRPr lang="en-GB" sz="220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9D1102F4-D2C3-9244-91FE-05DCCF5E8BC9}"/>
              </a:ext>
            </a:extLst>
          </p:cNvPr>
          <p:cNvSpPr txBox="1"/>
          <p:nvPr/>
        </p:nvSpPr>
        <p:spPr>
          <a:xfrm>
            <a:off x="2406308" y="10817929"/>
            <a:ext cx="1807797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200">
                <a:latin typeface="Roboto" panose="02000000000000000000" pitchFamily="2" charset="0"/>
                <a:ea typeface="Roboto" panose="02000000000000000000" pitchFamily="2" charset="0"/>
              </a:rPr>
              <a:t>Mar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90613A2-DC11-7345-AFA4-4E385FE22FD2}"/>
              </a:ext>
            </a:extLst>
          </p:cNvPr>
          <p:cNvSpPr txBox="1"/>
          <p:nvPr/>
        </p:nvSpPr>
        <p:spPr>
          <a:xfrm>
            <a:off x="4450659" y="10856352"/>
            <a:ext cx="2409155" cy="729047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Descarbonização</a:t>
            </a:r>
            <a:r>
              <a:rPr lang="en-GB" sz="2200">
                <a:latin typeface="Roboto" panose="02000000000000000000" pitchFamily="2" charset="0"/>
                <a:ea typeface="Roboto" panose="02000000000000000000" pitchFamily="2" charset="0"/>
              </a:rPr>
              <a:t> da </a:t>
            </a:r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industria</a:t>
            </a:r>
            <a:endParaRPr lang="en-GB" sz="22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E0BD4D23-95C0-1C4A-9014-D06F1DFACF5B}"/>
              </a:ext>
            </a:extLst>
          </p:cNvPr>
          <p:cNvSpPr txBox="1"/>
          <p:nvPr/>
        </p:nvSpPr>
        <p:spPr>
          <a:xfrm>
            <a:off x="7168990" y="10819943"/>
            <a:ext cx="1936848" cy="729047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Bioeconomia</a:t>
            </a:r>
            <a:r>
              <a:rPr lang="en-GB" sz="220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sutentável</a:t>
            </a:r>
            <a:endParaRPr lang="en-GB" sz="22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42BC7A1-AD76-054C-8414-AD8C757A6893}"/>
              </a:ext>
            </a:extLst>
          </p:cNvPr>
          <p:cNvSpPr txBox="1"/>
          <p:nvPr/>
        </p:nvSpPr>
        <p:spPr>
          <a:xfrm>
            <a:off x="9388498" y="10821549"/>
            <a:ext cx="1807797" cy="1067601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Eficiência</a:t>
            </a:r>
            <a:r>
              <a:rPr lang="en-GB" sz="220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energética</a:t>
            </a:r>
            <a:r>
              <a:rPr lang="en-GB" sz="220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em</a:t>
            </a:r>
            <a:r>
              <a:rPr lang="en-GB" sz="220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edifícios</a:t>
            </a:r>
            <a:endParaRPr lang="en-GB" sz="22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40F1A80A-7C43-C449-8BF4-80BBF71D5A18}"/>
              </a:ext>
            </a:extLst>
          </p:cNvPr>
          <p:cNvSpPr txBox="1"/>
          <p:nvPr/>
        </p:nvSpPr>
        <p:spPr>
          <a:xfrm>
            <a:off x="11496510" y="10817925"/>
            <a:ext cx="2409155" cy="729047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Hidrogénio</a:t>
            </a:r>
            <a:endParaRPr lang="en-GB" sz="220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2200">
                <a:latin typeface="Roboto" panose="02000000000000000000" pitchFamily="2" charset="0"/>
                <a:ea typeface="Roboto" panose="02000000000000000000" pitchFamily="2" charset="0"/>
              </a:rPr>
              <a:t>e </a:t>
            </a:r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renováveis</a:t>
            </a:r>
            <a:endParaRPr lang="en-GB" sz="22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C1FB1980-1AD5-B24E-B98B-076B1866870E}"/>
              </a:ext>
            </a:extLst>
          </p:cNvPr>
          <p:cNvSpPr txBox="1"/>
          <p:nvPr/>
        </p:nvSpPr>
        <p:spPr>
          <a:xfrm>
            <a:off x="2406308" y="19005036"/>
            <a:ext cx="1807797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Empresas</a:t>
            </a:r>
            <a:r>
              <a:rPr lang="en-GB" sz="2200">
                <a:latin typeface="Roboto" panose="02000000000000000000" pitchFamily="2" charset="0"/>
                <a:ea typeface="Roboto" panose="02000000000000000000" pitchFamily="2" charset="0"/>
              </a:rPr>
              <a:t> 4.0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6BD5FF99-9AD5-C942-8D10-8FCA3FCB3DE5}"/>
              </a:ext>
            </a:extLst>
          </p:cNvPr>
          <p:cNvSpPr txBox="1"/>
          <p:nvPr/>
        </p:nvSpPr>
        <p:spPr>
          <a:xfrm>
            <a:off x="4503707" y="19008656"/>
            <a:ext cx="2409155" cy="1067601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Qualidade</a:t>
            </a:r>
            <a:r>
              <a:rPr lang="en-GB" sz="2200">
                <a:latin typeface="Roboto" panose="02000000000000000000" pitchFamily="2" charset="0"/>
                <a:ea typeface="Roboto" panose="02000000000000000000" pitchFamily="2" charset="0"/>
              </a:rPr>
              <a:t> e </a:t>
            </a:r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sutantanbilidade</a:t>
            </a:r>
            <a:endParaRPr lang="en-GB" sz="220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Finanças</a:t>
            </a:r>
            <a:r>
              <a:rPr lang="en-GB" sz="220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públicas</a:t>
            </a:r>
            <a:endParaRPr lang="en-GB" sz="22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30833598-34B6-A445-85FC-B50E63AD6D7C}"/>
              </a:ext>
            </a:extLst>
          </p:cNvPr>
          <p:cNvSpPr txBox="1"/>
          <p:nvPr/>
        </p:nvSpPr>
        <p:spPr>
          <a:xfrm>
            <a:off x="7227580" y="19005032"/>
            <a:ext cx="1936848" cy="1406155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Justiça</a:t>
            </a:r>
            <a:r>
              <a:rPr lang="en-GB" sz="220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económica</a:t>
            </a:r>
            <a:endParaRPr lang="en-GB" sz="220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2200">
                <a:latin typeface="Roboto" panose="02000000000000000000" pitchFamily="2" charset="0"/>
                <a:ea typeface="Roboto" panose="02000000000000000000" pitchFamily="2" charset="0"/>
              </a:rPr>
              <a:t>e </a:t>
            </a:r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Amb</a:t>
            </a:r>
            <a:r>
              <a:rPr lang="en-GB" sz="2200"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Negócios</a:t>
            </a:r>
            <a:endParaRPr lang="en-GB" sz="22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B7C150BA-A3DD-BB46-B3CA-CD593D9DA285}"/>
              </a:ext>
            </a:extLst>
          </p:cNvPr>
          <p:cNvSpPr txBox="1"/>
          <p:nvPr/>
        </p:nvSpPr>
        <p:spPr>
          <a:xfrm>
            <a:off x="9388498" y="19008656"/>
            <a:ext cx="2108012" cy="1067601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Administração</a:t>
            </a:r>
            <a:endParaRPr lang="en-GB" sz="220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2200">
                <a:latin typeface="Roboto" panose="02000000000000000000" pitchFamily="2" charset="0"/>
                <a:ea typeface="Roboto" panose="02000000000000000000" pitchFamily="2" charset="0"/>
              </a:rPr>
              <a:t>Publica </a:t>
            </a:r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mais</a:t>
            </a:r>
            <a:r>
              <a:rPr lang="en-GB" sz="220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eficiente</a:t>
            </a:r>
            <a:endParaRPr lang="en-GB" sz="22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BA881CF9-3A21-7142-9C7A-98B88A34D4D0}"/>
              </a:ext>
            </a:extLst>
          </p:cNvPr>
          <p:cNvSpPr txBox="1"/>
          <p:nvPr/>
        </p:nvSpPr>
        <p:spPr>
          <a:xfrm>
            <a:off x="11496510" y="19005036"/>
            <a:ext cx="2409155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200">
                <a:latin typeface="Roboto" panose="02000000000000000000" pitchFamily="2" charset="0"/>
                <a:ea typeface="Roboto" panose="02000000000000000000" pitchFamily="2" charset="0"/>
              </a:rPr>
              <a:t>Escola digital</a:t>
            </a:r>
          </a:p>
        </p:txBody>
      </p:sp>
      <p:pic>
        <p:nvPicPr>
          <p:cNvPr id="73" name="Picture 72">
            <a:extLst>
              <a:ext uri="{FF2B5EF4-FFF2-40B4-BE49-F238E27FC236}">
                <a16:creationId xmlns:a16="http://schemas.microsoft.com/office/drawing/2014/main" id="{B73B8CF3-D466-8748-92BE-CD8FA39E07D5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70751" y="12070286"/>
            <a:ext cx="1705647" cy="1715494"/>
          </a:xfrm>
          <a:prstGeom prst="rect">
            <a:avLst/>
          </a:prstGeom>
        </p:spPr>
      </p:pic>
      <p:sp>
        <p:nvSpPr>
          <p:cNvPr id="100" name="TextBox 99">
            <a:extLst>
              <a:ext uri="{FF2B5EF4-FFF2-40B4-BE49-F238E27FC236}">
                <a16:creationId xmlns:a16="http://schemas.microsoft.com/office/drawing/2014/main" id="{563E650C-D569-1740-959E-01C075E6F04C}"/>
              </a:ext>
            </a:extLst>
          </p:cNvPr>
          <p:cNvSpPr txBox="1"/>
          <p:nvPr/>
        </p:nvSpPr>
        <p:spPr>
          <a:xfrm>
            <a:off x="2546538" y="13893785"/>
            <a:ext cx="1554064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2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C15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6B2DF62A-2ED6-044C-B1D0-86C55F37486F}"/>
              </a:ext>
            </a:extLst>
          </p:cNvPr>
          <p:cNvSpPr txBox="1"/>
          <p:nvPr/>
        </p:nvSpPr>
        <p:spPr>
          <a:xfrm>
            <a:off x="2151163" y="14538637"/>
            <a:ext cx="2409155" cy="729047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Mobilidade</a:t>
            </a:r>
            <a:endParaRPr lang="en-GB" sz="220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Sutentável</a:t>
            </a:r>
            <a:endParaRPr lang="en-GB" sz="22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8A33FA7-8F32-6AAA-0003-E985F8B0C372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5113090" y="12257417"/>
            <a:ext cx="1272856" cy="133853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3BCC42A-4403-CDAC-B909-5D292D43C40B}"/>
              </a:ext>
            </a:extLst>
          </p:cNvPr>
          <p:cNvSpPr txBox="1"/>
          <p:nvPr/>
        </p:nvSpPr>
        <p:spPr>
          <a:xfrm>
            <a:off x="4943763" y="14061650"/>
            <a:ext cx="1554064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2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C21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D2BF6AE-1DE1-B4EA-B127-83F74280972B}"/>
              </a:ext>
            </a:extLst>
          </p:cNvPr>
          <p:cNvSpPr txBox="1"/>
          <p:nvPr/>
        </p:nvSpPr>
        <p:spPr>
          <a:xfrm>
            <a:off x="4425059" y="14344251"/>
            <a:ext cx="2409155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200" err="1">
                <a:latin typeface="Roboto" panose="02000000000000000000" pitchFamily="2" charset="0"/>
                <a:ea typeface="Roboto" panose="02000000000000000000" pitchFamily="2" charset="0"/>
              </a:rPr>
              <a:t>RePower</a:t>
            </a:r>
            <a:endParaRPr lang="en-GB" sz="22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27D757-8AA9-FE98-B114-31178C5809DF}"/>
              </a:ext>
            </a:extLst>
          </p:cNvPr>
          <p:cNvSpPr txBox="1"/>
          <p:nvPr/>
        </p:nvSpPr>
        <p:spPr>
          <a:xfrm rot="16200000">
            <a:off x="-3504631" y="9748395"/>
            <a:ext cx="9259778" cy="975268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6000" b="1" dirty="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ICONES COMPONENTES</a:t>
            </a:r>
          </a:p>
        </p:txBody>
      </p:sp>
    </p:spTree>
    <p:extLst>
      <p:ext uri="{BB962C8B-B14F-4D97-AF65-F5344CB8AC3E}">
        <p14:creationId xmlns:p14="http://schemas.microsoft.com/office/powerpoint/2010/main" val="21289624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>
            <a:extLst>
              <a:ext uri="{FF2B5EF4-FFF2-40B4-BE49-F238E27FC236}">
                <a16:creationId xmlns:a16="http://schemas.microsoft.com/office/drawing/2014/main" id="{785292B1-4D1A-1440-B02D-831DFAA2417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82046" y="6081009"/>
            <a:ext cx="1289863" cy="1334925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E4ADCBA0-5914-FA4B-8B77-4B5AD7E0F70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84250" y="6081009"/>
            <a:ext cx="1289863" cy="1334925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FC4FC24C-5B24-B348-BC1B-FAC74F3FD09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86457" y="6081009"/>
            <a:ext cx="1289863" cy="1334925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87BDEF27-2B9B-F140-915B-E8B61797AEC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88661" y="6081009"/>
            <a:ext cx="1289863" cy="1334925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43F5B32E-7BA6-C648-8906-9ABD9757A84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90869" y="6081009"/>
            <a:ext cx="1289863" cy="1334925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70348D9-86B7-7E49-BE36-851298CF624D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593073" y="6081009"/>
            <a:ext cx="1289863" cy="1334925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3AD42455-241E-3649-BD53-066C4F4B3861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82046" y="9320182"/>
            <a:ext cx="1289863" cy="1334925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1AF1ABD5-5BFF-224B-BEB1-8D9ACA7ECF7B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82868" y="9320182"/>
            <a:ext cx="1289863" cy="1334925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01DF4118-5AC8-A64C-83D0-90F3EA56F615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22824" y="9320182"/>
            <a:ext cx="1289863" cy="1334925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AD2C2800-6BB6-0E40-B550-BAF576815393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38163" y="9320182"/>
            <a:ext cx="1289863" cy="1334925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D0A70C76-FA84-9244-B2C5-D4D1AFCB3503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48972" y="9320182"/>
            <a:ext cx="1289863" cy="1334925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B73B8CF3-D466-8748-92BE-CD8FA39E07D5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593077" y="9320185"/>
            <a:ext cx="1461643" cy="1512707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DEC1632F-6FAE-6F40-BC66-B6B46145F2E2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82046" y="13356570"/>
            <a:ext cx="1289866" cy="1334929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A6A8F1B8-2192-254C-A353-885E53DA27F3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06860" y="13356570"/>
            <a:ext cx="1289866" cy="1334929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C3EA9639-DB7E-9E43-AEC1-A871303BC32D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22824" y="13356570"/>
            <a:ext cx="1289866" cy="1334929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FB454F23-663D-014A-BD31-F4738B7FEC46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88665" y="13356570"/>
            <a:ext cx="1289866" cy="1334929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19F510C1-94BD-A04A-8FFA-E27CE57FFBD0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13479" y="13356570"/>
            <a:ext cx="1289866" cy="1334929"/>
          </a:xfrm>
          <a:prstGeom prst="rect">
            <a:avLst/>
          </a:prstGeom>
        </p:spPr>
      </p:pic>
      <p:sp>
        <p:nvSpPr>
          <p:cNvPr id="86" name="TextBox 85">
            <a:extLst>
              <a:ext uri="{FF2B5EF4-FFF2-40B4-BE49-F238E27FC236}">
                <a16:creationId xmlns:a16="http://schemas.microsoft.com/office/drawing/2014/main" id="{3000D892-DEEC-354C-B457-C90F9889BEF4}"/>
              </a:ext>
            </a:extLst>
          </p:cNvPr>
          <p:cNvSpPr txBox="1"/>
          <p:nvPr/>
        </p:nvSpPr>
        <p:spPr>
          <a:xfrm>
            <a:off x="2540166" y="7651487"/>
            <a:ext cx="1331745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2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C01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349C2C3D-2A34-E747-87C1-3E92F0D3DE9A}"/>
              </a:ext>
            </a:extLst>
          </p:cNvPr>
          <p:cNvSpPr txBox="1"/>
          <p:nvPr/>
        </p:nvSpPr>
        <p:spPr>
          <a:xfrm>
            <a:off x="4518937" y="7651487"/>
            <a:ext cx="1331745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2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C02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1202F680-CF05-7345-8E5E-B95401DBACE2}"/>
              </a:ext>
            </a:extLst>
          </p:cNvPr>
          <p:cNvSpPr txBox="1"/>
          <p:nvPr/>
        </p:nvSpPr>
        <p:spPr>
          <a:xfrm>
            <a:off x="6460018" y="7651487"/>
            <a:ext cx="1331745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2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C03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A7B88782-BC7C-4C4E-AEFD-A924101DC8BA}"/>
              </a:ext>
            </a:extLst>
          </p:cNvPr>
          <p:cNvSpPr txBox="1"/>
          <p:nvPr/>
        </p:nvSpPr>
        <p:spPr>
          <a:xfrm>
            <a:off x="8514166" y="7651487"/>
            <a:ext cx="1331745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2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C04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5E0C84B0-DAA1-4B42-AFF0-719452F65D94}"/>
              </a:ext>
            </a:extLst>
          </p:cNvPr>
          <p:cNvSpPr txBox="1"/>
          <p:nvPr/>
        </p:nvSpPr>
        <p:spPr>
          <a:xfrm>
            <a:off x="10549475" y="7651487"/>
            <a:ext cx="1331745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2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C05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9C49EF4E-2935-9046-9A23-B6B4CDAD77CC}"/>
              </a:ext>
            </a:extLst>
          </p:cNvPr>
          <p:cNvSpPr txBox="1"/>
          <p:nvPr/>
        </p:nvSpPr>
        <p:spPr>
          <a:xfrm>
            <a:off x="12509399" y="7651487"/>
            <a:ext cx="1331745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2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C06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E51F5B71-ADD4-F246-A2DE-84BC1E49B175}"/>
              </a:ext>
            </a:extLst>
          </p:cNvPr>
          <p:cNvSpPr txBox="1"/>
          <p:nvPr/>
        </p:nvSpPr>
        <p:spPr>
          <a:xfrm>
            <a:off x="2540166" y="10928127"/>
            <a:ext cx="1331745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2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C10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05EC6BB5-E118-1348-9053-DF7FB0621A9D}"/>
              </a:ext>
            </a:extLst>
          </p:cNvPr>
          <p:cNvSpPr txBox="1"/>
          <p:nvPr/>
        </p:nvSpPr>
        <p:spPr>
          <a:xfrm>
            <a:off x="4518937" y="10928127"/>
            <a:ext cx="1331745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2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C11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727B2613-2710-0A4F-BADE-5A4E1D75CB0E}"/>
              </a:ext>
            </a:extLst>
          </p:cNvPr>
          <p:cNvSpPr txBox="1"/>
          <p:nvPr/>
        </p:nvSpPr>
        <p:spPr>
          <a:xfrm>
            <a:off x="6460018" y="10928127"/>
            <a:ext cx="1331745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2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C12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179F3182-DF72-5849-A7E1-45FD7599E300}"/>
              </a:ext>
            </a:extLst>
          </p:cNvPr>
          <p:cNvSpPr txBox="1"/>
          <p:nvPr/>
        </p:nvSpPr>
        <p:spPr>
          <a:xfrm>
            <a:off x="8514166" y="10928127"/>
            <a:ext cx="1331745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2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C13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18D3A447-5E44-E04D-BF66-248233DCDF5F}"/>
              </a:ext>
            </a:extLst>
          </p:cNvPr>
          <p:cNvSpPr txBox="1"/>
          <p:nvPr/>
        </p:nvSpPr>
        <p:spPr>
          <a:xfrm>
            <a:off x="10549475" y="10928127"/>
            <a:ext cx="1331745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2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C14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563E650C-D569-1740-959E-01C075E6F04C}"/>
              </a:ext>
            </a:extLst>
          </p:cNvPr>
          <p:cNvSpPr txBox="1"/>
          <p:nvPr/>
        </p:nvSpPr>
        <p:spPr>
          <a:xfrm>
            <a:off x="12658022" y="10928127"/>
            <a:ext cx="1331745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2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C15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80356027-6849-2A44-8C50-C2A14B49E614}"/>
              </a:ext>
            </a:extLst>
          </p:cNvPr>
          <p:cNvSpPr txBox="1"/>
          <p:nvPr/>
        </p:nvSpPr>
        <p:spPr>
          <a:xfrm>
            <a:off x="2540166" y="15124030"/>
            <a:ext cx="1331745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2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C16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C6F78144-3684-2449-9837-3F453EF59373}"/>
              </a:ext>
            </a:extLst>
          </p:cNvPr>
          <p:cNvSpPr txBox="1"/>
          <p:nvPr/>
        </p:nvSpPr>
        <p:spPr>
          <a:xfrm>
            <a:off x="4542492" y="15124030"/>
            <a:ext cx="1331745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2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C17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3EC1782D-3AC3-2446-B5D5-2074FAFBBA05}"/>
              </a:ext>
            </a:extLst>
          </p:cNvPr>
          <p:cNvSpPr txBox="1"/>
          <p:nvPr/>
        </p:nvSpPr>
        <p:spPr>
          <a:xfrm>
            <a:off x="6722820" y="15124030"/>
            <a:ext cx="1153743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2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C18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AC2AEF08-6A07-7F46-81D7-2E98E8DEEEDE}"/>
              </a:ext>
            </a:extLst>
          </p:cNvPr>
          <p:cNvSpPr txBox="1"/>
          <p:nvPr/>
        </p:nvSpPr>
        <p:spPr>
          <a:xfrm>
            <a:off x="8547150" y="15124030"/>
            <a:ext cx="1331745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2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C19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5DDB6D8C-AA98-2E45-8D25-AB8059CF3F9E}"/>
              </a:ext>
            </a:extLst>
          </p:cNvPr>
          <p:cNvSpPr txBox="1"/>
          <p:nvPr/>
        </p:nvSpPr>
        <p:spPr>
          <a:xfrm>
            <a:off x="10549475" y="15124030"/>
            <a:ext cx="1331745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2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C20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F5C238D-4EDE-9049-A553-EB2365D4E7C1}"/>
              </a:ext>
            </a:extLst>
          </p:cNvPr>
          <p:cNvSpPr txBox="1"/>
          <p:nvPr/>
        </p:nvSpPr>
        <p:spPr>
          <a:xfrm>
            <a:off x="2406308" y="8242148"/>
            <a:ext cx="1549180" cy="1067601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2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Serviço</a:t>
            </a:r>
            <a:r>
              <a:rPr lang="en-GB" sz="2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Nacional</a:t>
            </a:r>
          </a:p>
          <a:p>
            <a:pPr algn="ctr"/>
            <a:r>
              <a:rPr lang="en-GB" sz="2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de </a:t>
            </a:r>
            <a:r>
              <a:rPr lang="en-GB" sz="22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Saúde</a:t>
            </a:r>
            <a:endParaRPr lang="en-GB" sz="22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E6CE185-2E4C-A24A-BC65-35A1EC549A65}"/>
              </a:ext>
            </a:extLst>
          </p:cNvPr>
          <p:cNvSpPr txBox="1"/>
          <p:nvPr/>
        </p:nvSpPr>
        <p:spPr>
          <a:xfrm>
            <a:off x="4385078" y="8245344"/>
            <a:ext cx="1549180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2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Habitação</a:t>
            </a:r>
            <a:endParaRPr lang="en-GB" sz="22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068655F-7747-544E-B283-5D9390F0D340}"/>
              </a:ext>
            </a:extLst>
          </p:cNvPr>
          <p:cNvSpPr txBox="1"/>
          <p:nvPr/>
        </p:nvSpPr>
        <p:spPr>
          <a:xfrm>
            <a:off x="6379695" y="8245344"/>
            <a:ext cx="1549180" cy="729047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2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Respostas</a:t>
            </a:r>
            <a:r>
              <a:rPr lang="en-GB" sz="2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</a:p>
          <a:p>
            <a:pPr algn="ctr"/>
            <a:r>
              <a:rPr lang="en-GB" sz="22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Sociais</a:t>
            </a:r>
            <a:endParaRPr lang="en-GB" sz="22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9F41570-8D1C-8E45-976C-345A6443FD8D}"/>
              </a:ext>
            </a:extLst>
          </p:cNvPr>
          <p:cNvSpPr txBox="1"/>
          <p:nvPr/>
        </p:nvSpPr>
        <p:spPr>
          <a:xfrm>
            <a:off x="8389652" y="8245344"/>
            <a:ext cx="1549180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2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Cultura</a:t>
            </a:r>
            <a:endParaRPr lang="en-GB" sz="22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CDD1289-E68F-4747-A7EE-7B87A772C785}"/>
              </a:ext>
            </a:extLst>
          </p:cNvPr>
          <p:cNvSpPr txBox="1"/>
          <p:nvPr/>
        </p:nvSpPr>
        <p:spPr>
          <a:xfrm>
            <a:off x="10196099" y="8242148"/>
            <a:ext cx="2064510" cy="1067601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2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Capitalização</a:t>
            </a:r>
            <a:endParaRPr lang="en-GB" sz="22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2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 </a:t>
            </a:r>
            <a:r>
              <a:rPr lang="en-GB" sz="22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inovação</a:t>
            </a:r>
            <a:r>
              <a:rPr lang="en-GB" sz="2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2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empresarial</a:t>
            </a:r>
            <a:endParaRPr lang="en-GB" sz="22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17173DC-0EE7-5948-803D-B9E2FDAE3D21}"/>
              </a:ext>
            </a:extLst>
          </p:cNvPr>
          <p:cNvSpPr txBox="1"/>
          <p:nvPr/>
        </p:nvSpPr>
        <p:spPr>
          <a:xfrm>
            <a:off x="12113136" y="8276030"/>
            <a:ext cx="2064510" cy="1067601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2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Qualificações</a:t>
            </a:r>
            <a:endParaRPr lang="en-GB" sz="22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2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 </a:t>
            </a:r>
            <a:r>
              <a:rPr lang="en-GB" sz="22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competências</a:t>
            </a:r>
            <a:endParaRPr lang="en-GB" sz="22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2360D2E-BE46-01B9-E13C-2E715D89DF93}"/>
              </a:ext>
            </a:extLst>
          </p:cNvPr>
          <p:cNvGrpSpPr/>
          <p:nvPr/>
        </p:nvGrpSpPr>
        <p:grpSpPr>
          <a:xfrm>
            <a:off x="4720608" y="2617606"/>
            <a:ext cx="5945419" cy="2950494"/>
            <a:chOff x="14207957" y="6337041"/>
            <a:chExt cx="5945419" cy="2950494"/>
          </a:xfrm>
        </p:grpSpPr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58C31431-75BE-A14F-8A9B-38EE5F0322EE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595281" y="6337041"/>
              <a:ext cx="1289863" cy="1334925"/>
            </a:xfrm>
            <a:prstGeom prst="rect">
              <a:avLst/>
            </a:prstGeom>
          </p:spPr>
        </p:pic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71C7AD41-25CC-3C4A-B8D6-C657974F381C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6597488" y="6337041"/>
              <a:ext cx="1289863" cy="1334925"/>
            </a:xfrm>
            <a:prstGeom prst="rect">
              <a:avLst/>
            </a:prstGeom>
          </p:spPr>
        </p:pic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8B59996B-EBE3-424A-8CC7-5E94933027D8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599686" y="6337041"/>
              <a:ext cx="1289863" cy="1334925"/>
            </a:xfrm>
            <a:prstGeom prst="rect">
              <a:avLst/>
            </a:prstGeom>
          </p:spPr>
        </p:pic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E335842B-0CB5-834A-B9E2-3423471807D6}"/>
                </a:ext>
              </a:extLst>
            </p:cNvPr>
            <p:cNvSpPr txBox="1"/>
            <p:nvPr/>
          </p:nvSpPr>
          <p:spPr>
            <a:xfrm>
              <a:off x="14582394" y="7907519"/>
              <a:ext cx="1331745" cy="390493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2200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C07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227E2FA5-078F-8244-850E-491818231987}"/>
                </a:ext>
              </a:extLst>
            </p:cNvPr>
            <p:cNvSpPr txBox="1"/>
            <p:nvPr/>
          </p:nvSpPr>
          <p:spPr>
            <a:xfrm>
              <a:off x="16542322" y="7907519"/>
              <a:ext cx="1331745" cy="390493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2200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C08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D87A7C8C-F167-9C41-B419-5C467CFA0934}"/>
                </a:ext>
              </a:extLst>
            </p:cNvPr>
            <p:cNvSpPr txBox="1"/>
            <p:nvPr/>
          </p:nvSpPr>
          <p:spPr>
            <a:xfrm>
              <a:off x="18521092" y="7907519"/>
              <a:ext cx="1331745" cy="390493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2200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C09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2976FA1F-6111-DD4A-8A2D-3057742BBBCD}"/>
                </a:ext>
              </a:extLst>
            </p:cNvPr>
            <p:cNvSpPr txBox="1"/>
            <p:nvPr/>
          </p:nvSpPr>
          <p:spPr>
            <a:xfrm>
              <a:off x="14207957" y="8535648"/>
              <a:ext cx="2064510" cy="390493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2200" err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Infraestruturas</a:t>
              </a:r>
              <a:endParaRPr lang="en-GB" sz="2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4F7D693E-BBAA-CB42-BC83-A67F3F10B8F3}"/>
                </a:ext>
              </a:extLst>
            </p:cNvPr>
            <p:cNvSpPr txBox="1"/>
            <p:nvPr/>
          </p:nvSpPr>
          <p:spPr>
            <a:xfrm>
              <a:off x="16555609" y="8535648"/>
              <a:ext cx="1331745" cy="390493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2200" err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Florestas</a:t>
              </a:r>
              <a:endParaRPr lang="en-GB" sz="2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1E773576-4388-304A-B705-1464A077884B}"/>
                </a:ext>
              </a:extLst>
            </p:cNvPr>
            <p:cNvSpPr txBox="1"/>
            <p:nvPr/>
          </p:nvSpPr>
          <p:spPr>
            <a:xfrm>
              <a:off x="18335859" y="8558488"/>
              <a:ext cx="1817517" cy="729047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2200" err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Gestão</a:t>
              </a:r>
              <a:r>
                <a:rPr lang="en-GB" sz="22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  <a:r>
                <a:rPr lang="en-GB" sz="2200" err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hidrica</a:t>
              </a:r>
              <a:endParaRPr lang="en-GB" sz="2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9D651F0D-ECF6-BD4F-84AF-C106D7FBD1B1}"/>
              </a:ext>
            </a:extLst>
          </p:cNvPr>
          <p:cNvSpPr txBox="1"/>
          <p:nvPr/>
        </p:nvSpPr>
        <p:spPr>
          <a:xfrm>
            <a:off x="2406308" y="11462874"/>
            <a:ext cx="1549180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Mar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AB0ACA30-39B1-C34D-B445-A95A3E510B88}"/>
              </a:ext>
            </a:extLst>
          </p:cNvPr>
          <p:cNvSpPr txBox="1"/>
          <p:nvPr/>
        </p:nvSpPr>
        <p:spPr>
          <a:xfrm>
            <a:off x="4158202" y="11496755"/>
            <a:ext cx="2064510" cy="729047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Descarbonização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da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industria</a:t>
            </a:r>
            <a:endParaRPr lang="en-GB" sz="2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2DC4B7DB-B161-3641-B35A-AE962CBB8D79}"/>
              </a:ext>
            </a:extLst>
          </p:cNvPr>
          <p:cNvSpPr txBox="1"/>
          <p:nvPr/>
        </p:nvSpPr>
        <p:spPr>
          <a:xfrm>
            <a:off x="6487659" y="11464653"/>
            <a:ext cx="1659770" cy="729047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2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Bioeconomia</a:t>
            </a:r>
            <a:r>
              <a:rPr lang="en-GB" sz="2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2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sutentável</a:t>
            </a:r>
            <a:endParaRPr lang="en-GB" sz="22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DA98E0B-F7D1-E843-A926-61C59C72639A}"/>
              </a:ext>
            </a:extLst>
          </p:cNvPr>
          <p:cNvSpPr txBox="1"/>
          <p:nvPr/>
        </p:nvSpPr>
        <p:spPr>
          <a:xfrm>
            <a:off x="8389652" y="11466066"/>
            <a:ext cx="1549180" cy="1406155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2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Eficiência</a:t>
            </a:r>
            <a:r>
              <a:rPr lang="en-GB" sz="2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2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energética</a:t>
            </a:r>
            <a:r>
              <a:rPr lang="en-GB" sz="2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2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em</a:t>
            </a:r>
            <a:r>
              <a:rPr lang="en-GB" sz="2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2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edifícios</a:t>
            </a:r>
            <a:endParaRPr lang="en-GB" sz="22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C20F1E68-ED49-0A42-BE0C-24347F22C297}"/>
              </a:ext>
            </a:extLst>
          </p:cNvPr>
          <p:cNvSpPr txBox="1"/>
          <p:nvPr/>
        </p:nvSpPr>
        <p:spPr>
          <a:xfrm>
            <a:off x="10196099" y="11462874"/>
            <a:ext cx="2064510" cy="729047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2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Hidrogénio</a:t>
            </a:r>
            <a:endParaRPr lang="en-GB" sz="22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2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 </a:t>
            </a:r>
            <a:r>
              <a:rPr lang="en-GB" sz="22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renováveis</a:t>
            </a:r>
            <a:endParaRPr lang="en-GB" sz="22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46E5A58-22F7-D540-B343-CB35841F3796}"/>
              </a:ext>
            </a:extLst>
          </p:cNvPr>
          <p:cNvSpPr txBox="1"/>
          <p:nvPr/>
        </p:nvSpPr>
        <p:spPr>
          <a:xfrm>
            <a:off x="12319208" y="11496755"/>
            <a:ext cx="2064510" cy="729047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2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Mobilidade</a:t>
            </a:r>
            <a:endParaRPr lang="en-GB" sz="22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22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Sutentável</a:t>
            </a:r>
            <a:endParaRPr lang="en-GB" sz="22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07AF6A04-E296-6A46-9BA2-3CF741AE57FB}"/>
              </a:ext>
            </a:extLst>
          </p:cNvPr>
          <p:cNvSpPr txBox="1"/>
          <p:nvPr/>
        </p:nvSpPr>
        <p:spPr>
          <a:xfrm>
            <a:off x="2406308" y="15749909"/>
            <a:ext cx="1549180" cy="729047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2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Empresas</a:t>
            </a:r>
            <a:r>
              <a:rPr lang="en-GB" sz="2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4.0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054478E-E19D-E945-80FC-2556CE84F942}"/>
              </a:ext>
            </a:extLst>
          </p:cNvPr>
          <p:cNvSpPr txBox="1"/>
          <p:nvPr/>
        </p:nvSpPr>
        <p:spPr>
          <a:xfrm>
            <a:off x="4203661" y="15734287"/>
            <a:ext cx="2064510" cy="1744709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2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Qualidade</a:t>
            </a:r>
            <a:r>
              <a:rPr lang="en-GB" sz="2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e </a:t>
            </a:r>
            <a:r>
              <a:rPr lang="en-GB" sz="22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sutantanbilidade</a:t>
            </a:r>
            <a:endParaRPr lang="en-GB" sz="22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22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Finanças</a:t>
            </a:r>
            <a:r>
              <a:rPr lang="en-GB" sz="2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2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públicas</a:t>
            </a:r>
            <a:endParaRPr lang="en-GB" sz="22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82F5296B-4D75-9B4C-94A1-B9D691DC68E9}"/>
              </a:ext>
            </a:extLst>
          </p:cNvPr>
          <p:cNvSpPr txBox="1"/>
          <p:nvPr/>
        </p:nvSpPr>
        <p:spPr>
          <a:xfrm>
            <a:off x="6487659" y="15751689"/>
            <a:ext cx="1659770" cy="1406155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2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Justiça</a:t>
            </a:r>
            <a:r>
              <a:rPr lang="en-GB" sz="2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2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económica</a:t>
            </a:r>
            <a:endParaRPr lang="en-GB" sz="22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2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 </a:t>
            </a:r>
            <a:r>
              <a:rPr lang="en-GB" sz="22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Amb</a:t>
            </a:r>
            <a:r>
              <a:rPr lang="en-GB" sz="2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r>
              <a:rPr lang="en-GB" sz="22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Negócios</a:t>
            </a:r>
            <a:endParaRPr lang="en-GB" sz="22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D2E89975-EE81-B541-AB7F-B5F193491C0A}"/>
              </a:ext>
            </a:extLst>
          </p:cNvPr>
          <p:cNvSpPr txBox="1"/>
          <p:nvPr/>
        </p:nvSpPr>
        <p:spPr>
          <a:xfrm>
            <a:off x="8389652" y="15753105"/>
            <a:ext cx="1806447" cy="1406155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2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Administração</a:t>
            </a:r>
            <a:endParaRPr lang="en-GB" sz="22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2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Publica </a:t>
            </a:r>
            <a:r>
              <a:rPr lang="en-GB" sz="22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mais</a:t>
            </a:r>
            <a:r>
              <a:rPr lang="en-GB" sz="2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2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eficiente</a:t>
            </a:r>
            <a:endParaRPr lang="en-GB" sz="22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CB55C4D5-000B-9A48-A9C1-30B7387AF39F}"/>
              </a:ext>
            </a:extLst>
          </p:cNvPr>
          <p:cNvSpPr txBox="1"/>
          <p:nvPr/>
        </p:nvSpPr>
        <p:spPr>
          <a:xfrm>
            <a:off x="10196099" y="15749909"/>
            <a:ext cx="2064510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Escola digital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7BB6A54-B696-D891-B5C0-0DD5218F2E9D}"/>
              </a:ext>
            </a:extLst>
          </p:cNvPr>
          <p:cNvSpPr txBox="1"/>
          <p:nvPr/>
        </p:nvSpPr>
        <p:spPr>
          <a:xfrm>
            <a:off x="12591738" y="14890833"/>
            <a:ext cx="1331745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2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C21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C14D94A-6F20-38FD-3615-A82BC4F70DBF}"/>
              </a:ext>
            </a:extLst>
          </p:cNvPr>
          <p:cNvSpPr txBox="1"/>
          <p:nvPr/>
        </p:nvSpPr>
        <p:spPr>
          <a:xfrm>
            <a:off x="12205750" y="15560441"/>
            <a:ext cx="2064510" cy="390493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2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RePower</a:t>
            </a:r>
            <a:endParaRPr lang="en-GB" sz="22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4C50499-15E1-46E3-1E45-1CBE81A799E9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2658022" y="13385742"/>
            <a:ext cx="1179739" cy="12765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7E44933-C06C-621C-D3E6-18454B8DBB1E}"/>
              </a:ext>
            </a:extLst>
          </p:cNvPr>
          <p:cNvSpPr txBox="1"/>
          <p:nvPr/>
        </p:nvSpPr>
        <p:spPr>
          <a:xfrm rot="16200000">
            <a:off x="-3128844" y="10140085"/>
            <a:ext cx="8581356" cy="975268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6000" b="1" dirty="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ICONES COMPONENTES</a:t>
            </a:r>
          </a:p>
        </p:txBody>
      </p:sp>
    </p:spTree>
    <p:extLst>
      <p:ext uri="{BB962C8B-B14F-4D97-AF65-F5344CB8AC3E}">
        <p14:creationId xmlns:p14="http://schemas.microsoft.com/office/powerpoint/2010/main" val="34368633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Picture 83">
            <a:extLst>
              <a:ext uri="{FF2B5EF4-FFF2-40B4-BE49-F238E27FC236}">
                <a16:creationId xmlns:a16="http://schemas.microsoft.com/office/drawing/2014/main" id="{2A051971-7CB6-AC41-907B-BA604C3FC58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107" y="13851145"/>
            <a:ext cx="15151579" cy="374191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5D59714-DA48-C48F-89AA-9ED1F31DDEF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399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730752"/>
            <a:ext cx="15124196" cy="373514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9E4DED7-81C8-BEC5-4965-015CFA1CEC6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2813"/>
                    </a14:imgEffect>
                    <a14:imgEffect>
                      <a14:saturation sat="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850222"/>
            <a:ext cx="15124196" cy="373514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A792BDE-9D33-2214-2C02-C55132AE2C2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0695099"/>
            <a:ext cx="15124196" cy="3735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8467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an in apron leaning against shop entrance">
            <a:extLst>
              <a:ext uri="{FF2B5EF4-FFF2-40B4-BE49-F238E27FC236}">
                <a16:creationId xmlns:a16="http://schemas.microsoft.com/office/drawing/2014/main" id="{36611C12-797B-EAC0-6C11-3B14F0CFC4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402" y="5996944"/>
            <a:ext cx="13501237" cy="9000824"/>
          </a:xfrm>
          <a:prstGeom prst="rect">
            <a:avLst/>
          </a:prstGeom>
        </p:spPr>
      </p:pic>
      <p:pic>
        <p:nvPicPr>
          <p:cNvPr id="43" name="Imagem 3">
            <a:extLst>
              <a:ext uri="{FF2B5EF4-FFF2-40B4-BE49-F238E27FC236}">
                <a16:creationId xmlns:a16="http://schemas.microsoft.com/office/drawing/2014/main" id="{C0A9CEFF-3B87-7C4F-881F-9BC39E77053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990719"/>
            <a:ext cx="15119350" cy="925120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48D1B76-D91D-7CFB-EC9A-6CB316718172}"/>
              </a:ext>
            </a:extLst>
          </p:cNvPr>
          <p:cNvSpPr txBox="1"/>
          <p:nvPr/>
        </p:nvSpPr>
        <p:spPr>
          <a:xfrm rot="16200000">
            <a:off x="-375031" y="7021747"/>
            <a:ext cx="332665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600" i="1" dirty="0">
                <a:solidFill>
                  <a:schemeClr val="bg1"/>
                </a:solidFill>
              </a:rPr>
              <a:t>Imagem ilustrativa</a:t>
            </a:r>
          </a:p>
        </p:txBody>
      </p:sp>
      <p:sp>
        <p:nvSpPr>
          <p:cNvPr id="50" name="Título 1">
            <a:extLst>
              <a:ext uri="{FF2B5EF4-FFF2-40B4-BE49-F238E27FC236}">
                <a16:creationId xmlns:a16="http://schemas.microsoft.com/office/drawing/2014/main" id="{563E23F4-FB3E-8846-9752-A976CB9DDEC8}"/>
              </a:ext>
            </a:extLst>
          </p:cNvPr>
          <p:cNvSpPr txBox="1">
            <a:spLocks/>
          </p:cNvSpPr>
          <p:nvPr/>
        </p:nvSpPr>
        <p:spPr>
          <a:xfrm>
            <a:off x="4788903" y="1828801"/>
            <a:ext cx="5540444" cy="1578820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PT" sz="8000" b="1" dirty="0">
                <a:solidFill>
                  <a:srgbClr val="388D79"/>
                </a:solidFill>
                <a:latin typeface="Roboto"/>
                <a:ea typeface="Roboto"/>
              </a:rPr>
              <a:t>Título</a:t>
            </a:r>
            <a:endParaRPr lang="pt-PT" sz="8000" dirty="0"/>
          </a:p>
        </p:txBody>
      </p:sp>
      <p:sp>
        <p:nvSpPr>
          <p:cNvPr id="52" name="Título 1">
            <a:extLst>
              <a:ext uri="{FF2B5EF4-FFF2-40B4-BE49-F238E27FC236}">
                <a16:creationId xmlns:a16="http://schemas.microsoft.com/office/drawing/2014/main" id="{53FC4177-2465-8B4D-95E5-B4B90E53A768}"/>
              </a:ext>
            </a:extLst>
          </p:cNvPr>
          <p:cNvSpPr txBox="1">
            <a:spLocks/>
          </p:cNvSpPr>
          <p:nvPr/>
        </p:nvSpPr>
        <p:spPr>
          <a:xfrm>
            <a:off x="4788903" y="3410143"/>
            <a:ext cx="5540444" cy="269582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180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7320229-A5EF-4942-B221-B836B396A448}"/>
              </a:ext>
            </a:extLst>
          </p:cNvPr>
          <p:cNvSpPr txBox="1"/>
          <p:nvPr/>
        </p:nvSpPr>
        <p:spPr>
          <a:xfrm>
            <a:off x="3991972" y="3679725"/>
            <a:ext cx="7134305" cy="1283045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40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sz="40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40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sz="40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sz="40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40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sz="40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40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endParaRPr lang="pt-PT" sz="4000" dirty="0">
              <a:solidFill>
                <a:schemeClr val="bg1">
                  <a:lumMod val="6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3" name="Imagem 9" descr="Uma imagem com texto, captura de ecrã, design gráfico, Gráficos&#10;&#10;Descrição gerada automaticamente">
            <a:extLst>
              <a:ext uri="{FF2B5EF4-FFF2-40B4-BE49-F238E27FC236}">
                <a16:creationId xmlns:a16="http://schemas.microsoft.com/office/drawing/2014/main" id="{0C7A3D21-7481-BFFC-0D3A-7C84496CA23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6004" b="15028"/>
          <a:stretch/>
        </p:blipFill>
        <p:spPr>
          <a:xfrm>
            <a:off x="650529" y="20189952"/>
            <a:ext cx="3865930" cy="88173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5940EB6-96AF-FC03-A04B-93FAA85F8A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3723" y="19824192"/>
            <a:ext cx="8894554" cy="1284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679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Man in apron leaning against shop entrance">
            <a:extLst>
              <a:ext uri="{FF2B5EF4-FFF2-40B4-BE49-F238E27FC236}">
                <a16:creationId xmlns:a16="http://schemas.microsoft.com/office/drawing/2014/main" id="{CF1299D4-651A-54B1-4AA4-D0C00301C80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6021"/>
          <a:stretch/>
        </p:blipFill>
        <p:spPr>
          <a:xfrm>
            <a:off x="879979" y="1027175"/>
            <a:ext cx="13274933" cy="1053838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729E560-CD46-B24C-A6B4-E1BCB35F951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900" r="92"/>
          <a:stretch/>
        </p:blipFill>
        <p:spPr>
          <a:xfrm rot="5400000">
            <a:off x="1289380" y="7990355"/>
            <a:ext cx="21599525" cy="56188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4794FAB-45A1-FBEB-E7C3-E977B8AF89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9980" y="19682134"/>
            <a:ext cx="9240046" cy="1333944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CD1B4100-A7EC-9FA7-C7C5-4BD57DBF9012}"/>
              </a:ext>
            </a:extLst>
          </p:cNvPr>
          <p:cNvSpPr txBox="1">
            <a:spLocks/>
          </p:cNvSpPr>
          <p:nvPr/>
        </p:nvSpPr>
        <p:spPr>
          <a:xfrm>
            <a:off x="1349042" y="12800413"/>
            <a:ext cx="5540444" cy="1333943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8000" b="1" dirty="0">
                <a:solidFill>
                  <a:srgbClr val="388D79"/>
                </a:solidFill>
                <a:latin typeface="Roboto"/>
                <a:ea typeface="Roboto"/>
              </a:rPr>
              <a:t>Título</a:t>
            </a:r>
            <a:endParaRPr lang="pt-PT" sz="8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6FEB8E-D3F6-EDD2-7215-93B9A25D8D2D}"/>
              </a:ext>
            </a:extLst>
          </p:cNvPr>
          <p:cNvSpPr txBox="1"/>
          <p:nvPr/>
        </p:nvSpPr>
        <p:spPr>
          <a:xfrm>
            <a:off x="1349042" y="14470195"/>
            <a:ext cx="7100013" cy="1283045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r>
              <a:rPr lang="en-GB" sz="40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sz="40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40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sz="40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sz="40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40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sz="40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40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endParaRPr lang="pt-PT" sz="4000" dirty="0">
              <a:solidFill>
                <a:schemeClr val="bg1">
                  <a:lumMod val="6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7712AA0-531B-F5F5-1229-38C7CBE05404}"/>
              </a:ext>
            </a:extLst>
          </p:cNvPr>
          <p:cNvSpPr txBox="1"/>
          <p:nvPr/>
        </p:nvSpPr>
        <p:spPr>
          <a:xfrm rot="16200000">
            <a:off x="-6863" y="9219748"/>
            <a:ext cx="3235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 i="1" dirty="0">
                <a:solidFill>
                  <a:schemeClr val="bg1"/>
                </a:solidFill>
              </a:rPr>
              <a:t>Imagem ilustrativa</a:t>
            </a:r>
          </a:p>
        </p:txBody>
      </p:sp>
    </p:spTree>
    <p:extLst>
      <p:ext uri="{BB962C8B-B14F-4D97-AF65-F5344CB8AC3E}">
        <p14:creationId xmlns:p14="http://schemas.microsoft.com/office/powerpoint/2010/main" val="30886783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Man in apron leaning against shop entrance">
            <a:extLst>
              <a:ext uri="{FF2B5EF4-FFF2-40B4-BE49-F238E27FC236}">
                <a16:creationId xmlns:a16="http://schemas.microsoft.com/office/drawing/2014/main" id="{7F008ACF-BA63-DBC9-A0B1-1405BB909D4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297" r="21442"/>
          <a:stretch/>
        </p:blipFill>
        <p:spPr>
          <a:xfrm>
            <a:off x="0" y="0"/>
            <a:ext cx="15119350" cy="19286699"/>
          </a:xfrm>
          <a:prstGeom prst="rect">
            <a:avLst/>
          </a:prstGeom>
        </p:spPr>
      </p:pic>
      <p:pic>
        <p:nvPicPr>
          <p:cNvPr id="3" name="Imagem 9" descr="Uma imagem com texto, captura de ecrã, design gráfico, Gráficos&#10;&#10;Descrição gerada automaticamente">
            <a:extLst>
              <a:ext uri="{FF2B5EF4-FFF2-40B4-BE49-F238E27FC236}">
                <a16:creationId xmlns:a16="http://schemas.microsoft.com/office/drawing/2014/main" id="{26381B0D-2FE1-5381-9688-B50872C7524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76004" b="15028"/>
          <a:stretch/>
        </p:blipFill>
        <p:spPr>
          <a:xfrm>
            <a:off x="790931" y="20153376"/>
            <a:ext cx="3545197" cy="80857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A221BE8-D8FA-6E3C-56A1-C03888E1EB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0255" y="19833787"/>
            <a:ext cx="8068021" cy="116474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8D7DD7F-D568-716D-B50C-D13E22AAA4C7}"/>
              </a:ext>
            </a:extLst>
          </p:cNvPr>
          <p:cNvSpPr txBox="1"/>
          <p:nvPr/>
        </p:nvSpPr>
        <p:spPr>
          <a:xfrm rot="16200000">
            <a:off x="-930342" y="16926032"/>
            <a:ext cx="298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 i="1" dirty="0">
                <a:solidFill>
                  <a:schemeClr val="bg1"/>
                </a:solidFill>
              </a:rPr>
              <a:t>Imagem ilustrativa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D0BEBF9-6310-E9D2-D600-DEFD3E199E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646994" y="911668"/>
            <a:ext cx="2636203" cy="263620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025A221-58ED-4130-FE78-016E366DEFB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646994" y="4094958"/>
            <a:ext cx="2636203" cy="263620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05CE1E8-2FA5-1A7B-4FAB-4D68C5C6DB6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646994" y="7278247"/>
            <a:ext cx="2636203" cy="2636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1418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Woman in headscarf with raised bicep">
            <a:extLst>
              <a:ext uri="{FF2B5EF4-FFF2-40B4-BE49-F238E27FC236}">
                <a16:creationId xmlns:a16="http://schemas.microsoft.com/office/drawing/2014/main" id="{CE131C4B-FBAE-C235-2A54-273063CFC47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163" r="28842"/>
          <a:stretch/>
        </p:blipFill>
        <p:spPr>
          <a:xfrm>
            <a:off x="0" y="0"/>
            <a:ext cx="15119350" cy="1938528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57020FD-ECB0-87F8-D904-1D45EB47A39C}"/>
              </a:ext>
            </a:extLst>
          </p:cNvPr>
          <p:cNvSpPr/>
          <p:nvPr/>
        </p:nvSpPr>
        <p:spPr>
          <a:xfrm>
            <a:off x="-55404" y="834138"/>
            <a:ext cx="15230155" cy="3569537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50" name="Título 1">
            <a:extLst>
              <a:ext uri="{FF2B5EF4-FFF2-40B4-BE49-F238E27FC236}">
                <a16:creationId xmlns:a16="http://schemas.microsoft.com/office/drawing/2014/main" id="{563E23F4-FB3E-8846-9752-A976CB9DDEC8}"/>
              </a:ext>
            </a:extLst>
          </p:cNvPr>
          <p:cNvSpPr txBox="1">
            <a:spLocks/>
          </p:cNvSpPr>
          <p:nvPr/>
        </p:nvSpPr>
        <p:spPr>
          <a:xfrm>
            <a:off x="3899478" y="1288234"/>
            <a:ext cx="3042155" cy="1852022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8000" b="1" dirty="0">
                <a:solidFill>
                  <a:srgbClr val="F8982E"/>
                </a:solidFill>
                <a:latin typeface="Roboto"/>
                <a:ea typeface="Roboto"/>
              </a:rPr>
              <a:t>Título</a:t>
            </a:r>
            <a:endParaRPr lang="pt-PT" sz="8000" dirty="0">
              <a:solidFill>
                <a:srgbClr val="F8982E"/>
              </a:solidFill>
            </a:endParaRPr>
          </a:p>
        </p:txBody>
      </p:sp>
      <p:sp>
        <p:nvSpPr>
          <p:cNvPr id="52" name="Título 1">
            <a:extLst>
              <a:ext uri="{FF2B5EF4-FFF2-40B4-BE49-F238E27FC236}">
                <a16:creationId xmlns:a16="http://schemas.microsoft.com/office/drawing/2014/main" id="{53FC4177-2465-8B4D-95E5-B4B90E53A768}"/>
              </a:ext>
            </a:extLst>
          </p:cNvPr>
          <p:cNvSpPr txBox="1">
            <a:spLocks/>
          </p:cNvSpPr>
          <p:nvPr/>
        </p:nvSpPr>
        <p:spPr>
          <a:xfrm>
            <a:off x="4689750" y="9629384"/>
            <a:ext cx="5540444" cy="269582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18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5E07CE-0A97-FA0E-118E-080AC8B8CD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177" y="1020651"/>
            <a:ext cx="3206878" cy="320687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52EB3AF-98CB-422F-F89E-77BE0926D17D}"/>
              </a:ext>
            </a:extLst>
          </p:cNvPr>
          <p:cNvSpPr/>
          <p:nvPr/>
        </p:nvSpPr>
        <p:spPr>
          <a:xfrm>
            <a:off x="0" y="19385280"/>
            <a:ext cx="15119349" cy="2214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013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58E2272-4528-E82A-D106-1F33A676F6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0556" y="19771883"/>
            <a:ext cx="8988861" cy="12976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A110054-2D9B-2D06-9ECF-5F1B4D26A57F}"/>
              </a:ext>
            </a:extLst>
          </p:cNvPr>
          <p:cNvSpPr txBox="1"/>
          <p:nvPr/>
        </p:nvSpPr>
        <p:spPr>
          <a:xfrm rot="16200000">
            <a:off x="-1010204" y="16630478"/>
            <a:ext cx="35695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200" i="1" dirty="0">
                <a:solidFill>
                  <a:schemeClr val="bg1"/>
                </a:solidFill>
              </a:rPr>
              <a:t>Imagem ilustrativa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2BD39EA-2FBD-B558-87DF-7A70620AEDAD}"/>
              </a:ext>
            </a:extLst>
          </p:cNvPr>
          <p:cNvSpPr txBox="1"/>
          <p:nvPr/>
        </p:nvSpPr>
        <p:spPr>
          <a:xfrm>
            <a:off x="12600216" y="1049245"/>
            <a:ext cx="217496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6600" dirty="0">
                <a:solidFill>
                  <a:srgbClr val="F8982E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+ + +</a:t>
            </a:r>
          </a:p>
          <a:p>
            <a:r>
              <a:rPr lang="pt-PT" sz="6600" dirty="0">
                <a:solidFill>
                  <a:srgbClr val="F8982E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+ + +</a:t>
            </a:r>
          </a:p>
          <a:p>
            <a:r>
              <a:rPr lang="pt-PT" sz="6600" dirty="0">
                <a:solidFill>
                  <a:srgbClr val="F8982E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+ + +</a:t>
            </a:r>
          </a:p>
        </p:txBody>
      </p:sp>
    </p:spTree>
    <p:extLst>
      <p:ext uri="{BB962C8B-B14F-4D97-AF65-F5344CB8AC3E}">
        <p14:creationId xmlns:p14="http://schemas.microsoft.com/office/powerpoint/2010/main" val="35473572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898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04F04F7-72A0-67E1-0492-EA0E4CDF2D53}"/>
              </a:ext>
            </a:extLst>
          </p:cNvPr>
          <p:cNvSpPr/>
          <p:nvPr/>
        </p:nvSpPr>
        <p:spPr>
          <a:xfrm>
            <a:off x="-698" y="19385280"/>
            <a:ext cx="15120047" cy="22508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013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37D7CB8-F1E0-796C-43B7-07D5CCF6A0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8296" y="19925207"/>
            <a:ext cx="8680757" cy="1253203"/>
          </a:xfrm>
          <a:prstGeom prst="rect">
            <a:avLst/>
          </a:prstGeom>
        </p:spPr>
      </p:pic>
      <p:sp>
        <p:nvSpPr>
          <p:cNvPr id="52" name="Título 1">
            <a:extLst>
              <a:ext uri="{FF2B5EF4-FFF2-40B4-BE49-F238E27FC236}">
                <a16:creationId xmlns:a16="http://schemas.microsoft.com/office/drawing/2014/main" id="{53FC4177-2465-8B4D-95E5-B4B90E53A768}"/>
              </a:ext>
            </a:extLst>
          </p:cNvPr>
          <p:cNvSpPr txBox="1">
            <a:spLocks/>
          </p:cNvSpPr>
          <p:nvPr/>
        </p:nvSpPr>
        <p:spPr>
          <a:xfrm>
            <a:off x="-992713" y="7134054"/>
            <a:ext cx="19013691" cy="973688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180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A79AF38-64ED-498B-B644-63B04DAD61F6}"/>
              </a:ext>
            </a:extLst>
          </p:cNvPr>
          <p:cNvGrpSpPr/>
          <p:nvPr/>
        </p:nvGrpSpPr>
        <p:grpSpPr>
          <a:xfrm>
            <a:off x="355616" y="274811"/>
            <a:ext cx="14458723" cy="18964165"/>
            <a:chOff x="355616" y="274811"/>
            <a:chExt cx="14458723" cy="18964165"/>
          </a:xfrm>
        </p:grpSpPr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1C03CC4E-79B3-3FA1-47D4-8EE661BF2C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20000"/>
            </a:blip>
            <a:srcRect t="2058" b="1935"/>
            <a:stretch/>
          </p:blipFill>
          <p:spPr>
            <a:xfrm>
              <a:off x="387669" y="8498380"/>
              <a:ext cx="2224427" cy="2247658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AE9604A5-F8F3-9453-5CCA-084B268C111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20000"/>
            </a:blip>
            <a:srcRect t="2058" b="1935"/>
            <a:stretch/>
          </p:blipFill>
          <p:spPr>
            <a:xfrm>
              <a:off x="2828118" y="8498380"/>
              <a:ext cx="2224427" cy="2247658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A7403721-124E-28F1-EC61-EE23816D04A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20000"/>
            </a:blip>
            <a:srcRect t="2058" b="1935"/>
            <a:stretch/>
          </p:blipFill>
          <p:spPr>
            <a:xfrm>
              <a:off x="5268566" y="8538175"/>
              <a:ext cx="2224427" cy="2247658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1EB5BBC6-FA90-7E79-4305-3B428AE078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20000"/>
            </a:blip>
            <a:srcRect t="2058" b="1935"/>
            <a:stretch/>
          </p:blipFill>
          <p:spPr>
            <a:xfrm>
              <a:off x="7709015" y="8477814"/>
              <a:ext cx="2224427" cy="2247658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C763224E-E7ED-3654-875B-55FA53C162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20000"/>
            </a:blip>
            <a:srcRect t="2058" b="1935"/>
            <a:stretch/>
          </p:blipFill>
          <p:spPr>
            <a:xfrm>
              <a:off x="10149463" y="8477814"/>
              <a:ext cx="2224427" cy="2247658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7FC8B52B-8AA8-F740-7E52-07C837853D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20000"/>
            </a:blip>
            <a:srcRect t="2058" b="1935"/>
            <a:stretch/>
          </p:blipFill>
          <p:spPr>
            <a:xfrm>
              <a:off x="12589912" y="8477814"/>
              <a:ext cx="2224427" cy="2247658"/>
            </a:xfrm>
            <a:prstGeom prst="rect">
              <a:avLst/>
            </a:prstGeom>
          </p:spPr>
        </p:pic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64E3C068-214E-18BE-57CE-C74B94E522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20000"/>
            </a:blip>
            <a:srcRect t="2058" b="1935"/>
            <a:stretch/>
          </p:blipFill>
          <p:spPr>
            <a:xfrm>
              <a:off x="387669" y="11282708"/>
              <a:ext cx="2224427" cy="2247658"/>
            </a:xfrm>
            <a:prstGeom prst="rect">
              <a:avLst/>
            </a:prstGeom>
          </p:spPr>
        </p:pic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DD737551-FF1E-F6C5-AFC5-7A6BE41998D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20000"/>
            </a:blip>
            <a:srcRect t="2058" b="1935"/>
            <a:stretch/>
          </p:blipFill>
          <p:spPr>
            <a:xfrm>
              <a:off x="2828118" y="11282708"/>
              <a:ext cx="2224427" cy="2247658"/>
            </a:xfrm>
            <a:prstGeom prst="rect">
              <a:avLst/>
            </a:prstGeom>
          </p:spPr>
        </p:pic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89F052D7-A9C7-1AAA-D35B-7496470E13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20000"/>
            </a:blip>
            <a:srcRect t="2058" b="1935"/>
            <a:stretch/>
          </p:blipFill>
          <p:spPr>
            <a:xfrm>
              <a:off x="5268566" y="11322503"/>
              <a:ext cx="2224427" cy="2247658"/>
            </a:xfrm>
            <a:prstGeom prst="rect">
              <a:avLst/>
            </a:prstGeom>
          </p:spPr>
        </p:pic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F6BA8600-EECC-D09F-5A1B-B68198E02B9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20000"/>
            </a:blip>
            <a:srcRect t="2058" b="1935"/>
            <a:stretch/>
          </p:blipFill>
          <p:spPr>
            <a:xfrm>
              <a:off x="7709015" y="11262142"/>
              <a:ext cx="2224427" cy="2247658"/>
            </a:xfrm>
            <a:prstGeom prst="rect">
              <a:avLst/>
            </a:prstGeom>
          </p:spPr>
        </p:pic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BC7C2C49-3EE4-25C9-9A83-020E721533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20000"/>
            </a:blip>
            <a:srcRect t="2058" b="1935"/>
            <a:stretch/>
          </p:blipFill>
          <p:spPr>
            <a:xfrm>
              <a:off x="10149463" y="11262142"/>
              <a:ext cx="2224427" cy="2247658"/>
            </a:xfrm>
            <a:prstGeom prst="rect">
              <a:avLst/>
            </a:prstGeom>
          </p:spPr>
        </p:pic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A5DA82F0-3951-E406-5103-D61704E4699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20000"/>
            </a:blip>
            <a:srcRect t="2058" b="1935"/>
            <a:stretch/>
          </p:blipFill>
          <p:spPr>
            <a:xfrm>
              <a:off x="12589912" y="11262142"/>
              <a:ext cx="2224427" cy="2247658"/>
            </a:xfrm>
            <a:prstGeom prst="rect">
              <a:avLst/>
            </a:prstGeom>
          </p:spPr>
        </p:pic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id="{03AD56B1-BB7A-ACC1-78E5-0E4CA2716B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20000"/>
            </a:blip>
            <a:srcRect t="2058" b="1935"/>
            <a:stretch/>
          </p:blipFill>
          <p:spPr>
            <a:xfrm>
              <a:off x="381258" y="14104061"/>
              <a:ext cx="2224427" cy="2247658"/>
            </a:xfrm>
            <a:prstGeom prst="rect">
              <a:avLst/>
            </a:prstGeom>
          </p:spPr>
        </p:pic>
        <p:pic>
          <p:nvPicPr>
            <p:cNvPr id="74" name="Picture 73">
              <a:extLst>
                <a:ext uri="{FF2B5EF4-FFF2-40B4-BE49-F238E27FC236}">
                  <a16:creationId xmlns:a16="http://schemas.microsoft.com/office/drawing/2014/main" id="{29508194-F977-7246-71B3-22123C9595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20000"/>
            </a:blip>
            <a:srcRect t="2058" b="1935"/>
            <a:stretch/>
          </p:blipFill>
          <p:spPr>
            <a:xfrm>
              <a:off x="2821707" y="14104061"/>
              <a:ext cx="2224427" cy="2247658"/>
            </a:xfrm>
            <a:prstGeom prst="rect">
              <a:avLst/>
            </a:prstGeom>
          </p:spPr>
        </p:pic>
        <p:pic>
          <p:nvPicPr>
            <p:cNvPr id="75" name="Picture 74">
              <a:extLst>
                <a:ext uri="{FF2B5EF4-FFF2-40B4-BE49-F238E27FC236}">
                  <a16:creationId xmlns:a16="http://schemas.microsoft.com/office/drawing/2014/main" id="{5AC95027-0D5D-7A45-51F5-513928EBEB3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20000"/>
            </a:blip>
            <a:srcRect t="2058" b="1935"/>
            <a:stretch/>
          </p:blipFill>
          <p:spPr>
            <a:xfrm>
              <a:off x="5262155" y="14143856"/>
              <a:ext cx="2224427" cy="2247658"/>
            </a:xfrm>
            <a:prstGeom prst="rect">
              <a:avLst/>
            </a:prstGeom>
          </p:spPr>
        </p:pic>
        <p:pic>
          <p:nvPicPr>
            <p:cNvPr id="68" name="Picture 67">
              <a:extLst>
                <a:ext uri="{FF2B5EF4-FFF2-40B4-BE49-F238E27FC236}">
                  <a16:creationId xmlns:a16="http://schemas.microsoft.com/office/drawing/2014/main" id="{5CAA80F1-5933-E10A-3C6A-D53EC5180F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20000"/>
            </a:blip>
            <a:srcRect t="2058" b="1935"/>
            <a:stretch/>
          </p:blipFill>
          <p:spPr>
            <a:xfrm>
              <a:off x="7702604" y="14083495"/>
              <a:ext cx="2224427" cy="2247658"/>
            </a:xfrm>
            <a:prstGeom prst="rect">
              <a:avLst/>
            </a:prstGeom>
          </p:spPr>
        </p:pic>
        <p:pic>
          <p:nvPicPr>
            <p:cNvPr id="69" name="Picture 68">
              <a:extLst>
                <a:ext uri="{FF2B5EF4-FFF2-40B4-BE49-F238E27FC236}">
                  <a16:creationId xmlns:a16="http://schemas.microsoft.com/office/drawing/2014/main" id="{B167A1D4-4F92-4765-D9E3-B9068AB84A8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20000"/>
            </a:blip>
            <a:srcRect t="2058" b="1935"/>
            <a:stretch/>
          </p:blipFill>
          <p:spPr>
            <a:xfrm>
              <a:off x="10143052" y="14083495"/>
              <a:ext cx="2224427" cy="2247658"/>
            </a:xfrm>
            <a:prstGeom prst="rect">
              <a:avLst/>
            </a:prstGeom>
          </p:spPr>
        </p:pic>
        <p:pic>
          <p:nvPicPr>
            <p:cNvPr id="70" name="Picture 69">
              <a:extLst>
                <a:ext uri="{FF2B5EF4-FFF2-40B4-BE49-F238E27FC236}">
                  <a16:creationId xmlns:a16="http://schemas.microsoft.com/office/drawing/2014/main" id="{1F22888F-9EBC-CF1B-1CE4-A83C6A04584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20000"/>
            </a:blip>
            <a:srcRect t="2058" b="1935"/>
            <a:stretch/>
          </p:blipFill>
          <p:spPr>
            <a:xfrm>
              <a:off x="12583501" y="14083495"/>
              <a:ext cx="2224427" cy="2247658"/>
            </a:xfrm>
            <a:prstGeom prst="rect">
              <a:avLst/>
            </a:prstGeom>
          </p:spPr>
        </p:pic>
        <p:pic>
          <p:nvPicPr>
            <p:cNvPr id="86" name="Picture 85">
              <a:extLst>
                <a:ext uri="{FF2B5EF4-FFF2-40B4-BE49-F238E27FC236}">
                  <a16:creationId xmlns:a16="http://schemas.microsoft.com/office/drawing/2014/main" id="{871508F7-FD68-260F-B7B5-295D527A51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20000"/>
            </a:blip>
            <a:srcRect t="2058" b="1935"/>
            <a:stretch/>
          </p:blipFill>
          <p:spPr>
            <a:xfrm>
              <a:off x="374848" y="16951523"/>
              <a:ext cx="2224427" cy="2247658"/>
            </a:xfrm>
            <a:prstGeom prst="rect">
              <a:avLst/>
            </a:prstGeom>
          </p:spPr>
        </p:pic>
        <p:pic>
          <p:nvPicPr>
            <p:cNvPr id="87" name="Picture 86">
              <a:extLst>
                <a:ext uri="{FF2B5EF4-FFF2-40B4-BE49-F238E27FC236}">
                  <a16:creationId xmlns:a16="http://schemas.microsoft.com/office/drawing/2014/main" id="{FDFF8830-C276-A519-DF86-5B61BE98A9A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20000"/>
            </a:blip>
            <a:srcRect t="2058" b="1935"/>
            <a:stretch/>
          </p:blipFill>
          <p:spPr>
            <a:xfrm>
              <a:off x="2815297" y="16951523"/>
              <a:ext cx="2224427" cy="2247658"/>
            </a:xfrm>
            <a:prstGeom prst="rect">
              <a:avLst/>
            </a:prstGeom>
          </p:spPr>
        </p:pic>
        <p:pic>
          <p:nvPicPr>
            <p:cNvPr id="88" name="Picture 87">
              <a:extLst>
                <a:ext uri="{FF2B5EF4-FFF2-40B4-BE49-F238E27FC236}">
                  <a16:creationId xmlns:a16="http://schemas.microsoft.com/office/drawing/2014/main" id="{07780061-5FBD-0811-E5BE-8DFCAEFED19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20000"/>
            </a:blip>
            <a:srcRect t="2058" b="1935"/>
            <a:stretch/>
          </p:blipFill>
          <p:spPr>
            <a:xfrm>
              <a:off x="5255745" y="16991318"/>
              <a:ext cx="2224427" cy="2247658"/>
            </a:xfrm>
            <a:prstGeom prst="rect">
              <a:avLst/>
            </a:prstGeom>
          </p:spPr>
        </p:pic>
        <p:pic>
          <p:nvPicPr>
            <p:cNvPr id="81" name="Picture 80">
              <a:extLst>
                <a:ext uri="{FF2B5EF4-FFF2-40B4-BE49-F238E27FC236}">
                  <a16:creationId xmlns:a16="http://schemas.microsoft.com/office/drawing/2014/main" id="{79BC1572-A718-61A7-A5F4-8F63468BF1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20000"/>
            </a:blip>
            <a:srcRect t="2058" b="1935"/>
            <a:stretch/>
          </p:blipFill>
          <p:spPr>
            <a:xfrm>
              <a:off x="7696194" y="16930957"/>
              <a:ext cx="2224427" cy="2247658"/>
            </a:xfrm>
            <a:prstGeom prst="rect">
              <a:avLst/>
            </a:prstGeom>
          </p:spPr>
        </p:pic>
        <p:pic>
          <p:nvPicPr>
            <p:cNvPr id="82" name="Picture 81">
              <a:extLst>
                <a:ext uri="{FF2B5EF4-FFF2-40B4-BE49-F238E27FC236}">
                  <a16:creationId xmlns:a16="http://schemas.microsoft.com/office/drawing/2014/main" id="{398D212B-9627-D256-069F-C1219569CA5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20000"/>
            </a:blip>
            <a:srcRect t="2058" b="1935"/>
            <a:stretch/>
          </p:blipFill>
          <p:spPr>
            <a:xfrm>
              <a:off x="10136642" y="16930957"/>
              <a:ext cx="2224427" cy="2247658"/>
            </a:xfrm>
            <a:prstGeom prst="rect">
              <a:avLst/>
            </a:prstGeom>
          </p:spPr>
        </p:pic>
        <p:pic>
          <p:nvPicPr>
            <p:cNvPr id="83" name="Picture 82">
              <a:extLst>
                <a:ext uri="{FF2B5EF4-FFF2-40B4-BE49-F238E27FC236}">
                  <a16:creationId xmlns:a16="http://schemas.microsoft.com/office/drawing/2014/main" id="{E5534B36-1D7E-50B4-AF41-0D1E9E4013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20000"/>
            </a:blip>
            <a:srcRect t="2058" b="1935"/>
            <a:stretch/>
          </p:blipFill>
          <p:spPr>
            <a:xfrm>
              <a:off x="12577091" y="16930957"/>
              <a:ext cx="2224427" cy="2247658"/>
            </a:xfrm>
            <a:prstGeom prst="rect">
              <a:avLst/>
            </a:prstGeom>
          </p:spPr>
        </p:pic>
        <p:pic>
          <p:nvPicPr>
            <p:cNvPr id="99" name="Picture 98">
              <a:extLst>
                <a:ext uri="{FF2B5EF4-FFF2-40B4-BE49-F238E27FC236}">
                  <a16:creationId xmlns:a16="http://schemas.microsoft.com/office/drawing/2014/main" id="{FD20B706-F3D4-780D-21D9-CA620D3B8A8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20000"/>
            </a:blip>
            <a:srcRect t="2058" b="1935"/>
            <a:stretch/>
          </p:blipFill>
          <p:spPr>
            <a:xfrm>
              <a:off x="368437" y="5679799"/>
              <a:ext cx="2224427" cy="2247658"/>
            </a:xfrm>
            <a:prstGeom prst="rect">
              <a:avLst/>
            </a:prstGeom>
          </p:spPr>
        </p:pic>
        <p:pic>
          <p:nvPicPr>
            <p:cNvPr id="100" name="Picture 99">
              <a:extLst>
                <a:ext uri="{FF2B5EF4-FFF2-40B4-BE49-F238E27FC236}">
                  <a16:creationId xmlns:a16="http://schemas.microsoft.com/office/drawing/2014/main" id="{D4DCEBAB-A71F-23B3-3EAB-1F4C2C8542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20000"/>
            </a:blip>
            <a:srcRect t="2058" b="1935"/>
            <a:stretch/>
          </p:blipFill>
          <p:spPr>
            <a:xfrm>
              <a:off x="2808886" y="5679799"/>
              <a:ext cx="2224427" cy="2247658"/>
            </a:xfrm>
            <a:prstGeom prst="rect">
              <a:avLst/>
            </a:prstGeom>
          </p:spPr>
        </p:pic>
        <p:pic>
          <p:nvPicPr>
            <p:cNvPr id="101" name="Picture 100">
              <a:extLst>
                <a:ext uri="{FF2B5EF4-FFF2-40B4-BE49-F238E27FC236}">
                  <a16:creationId xmlns:a16="http://schemas.microsoft.com/office/drawing/2014/main" id="{7F5A14C1-6318-86B0-52F6-28AF07DA90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20000"/>
            </a:blip>
            <a:srcRect t="2058" b="1935"/>
            <a:stretch/>
          </p:blipFill>
          <p:spPr>
            <a:xfrm>
              <a:off x="5249334" y="5719594"/>
              <a:ext cx="2224427" cy="2247658"/>
            </a:xfrm>
            <a:prstGeom prst="rect">
              <a:avLst/>
            </a:prstGeom>
          </p:spPr>
        </p:pic>
        <p:pic>
          <p:nvPicPr>
            <p:cNvPr id="94" name="Picture 93">
              <a:extLst>
                <a:ext uri="{FF2B5EF4-FFF2-40B4-BE49-F238E27FC236}">
                  <a16:creationId xmlns:a16="http://schemas.microsoft.com/office/drawing/2014/main" id="{0C3CE453-73AA-77DE-0C80-60E12A192B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20000"/>
            </a:blip>
            <a:srcRect t="2058" b="1935"/>
            <a:stretch/>
          </p:blipFill>
          <p:spPr>
            <a:xfrm>
              <a:off x="7689782" y="5659901"/>
              <a:ext cx="2224427" cy="2247658"/>
            </a:xfrm>
            <a:prstGeom prst="rect">
              <a:avLst/>
            </a:prstGeom>
          </p:spPr>
        </p:pic>
        <p:pic>
          <p:nvPicPr>
            <p:cNvPr id="95" name="Picture 94">
              <a:extLst>
                <a:ext uri="{FF2B5EF4-FFF2-40B4-BE49-F238E27FC236}">
                  <a16:creationId xmlns:a16="http://schemas.microsoft.com/office/drawing/2014/main" id="{2C38E6B6-EA2F-0AF8-AF1F-3AD6FFD59B0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20000"/>
            </a:blip>
            <a:srcRect t="2058" b="1935"/>
            <a:stretch/>
          </p:blipFill>
          <p:spPr>
            <a:xfrm>
              <a:off x="10130230" y="5659901"/>
              <a:ext cx="2224427" cy="2247658"/>
            </a:xfrm>
            <a:prstGeom prst="rect">
              <a:avLst/>
            </a:prstGeom>
          </p:spPr>
        </p:pic>
        <p:pic>
          <p:nvPicPr>
            <p:cNvPr id="96" name="Picture 95">
              <a:extLst>
                <a:ext uri="{FF2B5EF4-FFF2-40B4-BE49-F238E27FC236}">
                  <a16:creationId xmlns:a16="http://schemas.microsoft.com/office/drawing/2014/main" id="{F9EB97E5-82AA-599B-DBCF-7E22A6E1F9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20000"/>
            </a:blip>
            <a:srcRect t="2058" b="1935"/>
            <a:stretch/>
          </p:blipFill>
          <p:spPr>
            <a:xfrm>
              <a:off x="12570679" y="5659901"/>
              <a:ext cx="2224427" cy="2247658"/>
            </a:xfrm>
            <a:prstGeom prst="rect">
              <a:avLst/>
            </a:prstGeom>
          </p:spPr>
        </p:pic>
        <p:pic>
          <p:nvPicPr>
            <p:cNvPr id="112" name="Picture 111">
              <a:extLst>
                <a:ext uri="{FF2B5EF4-FFF2-40B4-BE49-F238E27FC236}">
                  <a16:creationId xmlns:a16="http://schemas.microsoft.com/office/drawing/2014/main" id="{273089BE-F8BB-9461-AB25-06D3B8BF60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20000"/>
            </a:blip>
            <a:srcRect t="2058" b="1935"/>
            <a:stretch/>
          </p:blipFill>
          <p:spPr>
            <a:xfrm>
              <a:off x="355616" y="295377"/>
              <a:ext cx="2224427" cy="2247658"/>
            </a:xfrm>
            <a:prstGeom prst="rect">
              <a:avLst/>
            </a:prstGeom>
          </p:spPr>
        </p:pic>
        <p:pic>
          <p:nvPicPr>
            <p:cNvPr id="113" name="Picture 112">
              <a:extLst>
                <a:ext uri="{FF2B5EF4-FFF2-40B4-BE49-F238E27FC236}">
                  <a16:creationId xmlns:a16="http://schemas.microsoft.com/office/drawing/2014/main" id="{538FCEC8-6233-90BF-6ED9-078D5F7DD4A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20000"/>
            </a:blip>
            <a:srcRect t="2058" b="1935"/>
            <a:stretch/>
          </p:blipFill>
          <p:spPr>
            <a:xfrm>
              <a:off x="2796065" y="295377"/>
              <a:ext cx="2224427" cy="2247658"/>
            </a:xfrm>
            <a:prstGeom prst="rect">
              <a:avLst/>
            </a:prstGeom>
          </p:spPr>
        </p:pic>
        <p:pic>
          <p:nvPicPr>
            <p:cNvPr id="114" name="Picture 113">
              <a:extLst>
                <a:ext uri="{FF2B5EF4-FFF2-40B4-BE49-F238E27FC236}">
                  <a16:creationId xmlns:a16="http://schemas.microsoft.com/office/drawing/2014/main" id="{B0D1CCA9-9B3F-DDF0-F0ED-C0D46ADE21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20000"/>
            </a:blip>
            <a:srcRect t="2058" b="1935"/>
            <a:stretch/>
          </p:blipFill>
          <p:spPr>
            <a:xfrm>
              <a:off x="5236513" y="335172"/>
              <a:ext cx="2224427" cy="2247658"/>
            </a:xfrm>
            <a:prstGeom prst="rect">
              <a:avLst/>
            </a:prstGeom>
          </p:spPr>
        </p:pic>
        <p:pic>
          <p:nvPicPr>
            <p:cNvPr id="107" name="Picture 106">
              <a:extLst>
                <a:ext uri="{FF2B5EF4-FFF2-40B4-BE49-F238E27FC236}">
                  <a16:creationId xmlns:a16="http://schemas.microsoft.com/office/drawing/2014/main" id="{19244325-D6D4-AFFD-17B9-1EDB241CFD9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20000"/>
            </a:blip>
            <a:srcRect t="2058" b="1935"/>
            <a:stretch/>
          </p:blipFill>
          <p:spPr>
            <a:xfrm>
              <a:off x="7676962" y="274811"/>
              <a:ext cx="2224427" cy="2247658"/>
            </a:xfrm>
            <a:prstGeom prst="rect">
              <a:avLst/>
            </a:prstGeom>
          </p:spPr>
        </p:pic>
        <p:pic>
          <p:nvPicPr>
            <p:cNvPr id="108" name="Picture 107">
              <a:extLst>
                <a:ext uri="{FF2B5EF4-FFF2-40B4-BE49-F238E27FC236}">
                  <a16:creationId xmlns:a16="http://schemas.microsoft.com/office/drawing/2014/main" id="{BC2D5ECF-607E-59AC-7962-FED3D0BBC23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20000"/>
            </a:blip>
            <a:srcRect t="2058" b="1935"/>
            <a:stretch/>
          </p:blipFill>
          <p:spPr>
            <a:xfrm>
              <a:off x="10117410" y="274811"/>
              <a:ext cx="2224427" cy="2247658"/>
            </a:xfrm>
            <a:prstGeom prst="rect">
              <a:avLst/>
            </a:prstGeom>
          </p:spPr>
        </p:pic>
        <p:pic>
          <p:nvPicPr>
            <p:cNvPr id="109" name="Picture 108">
              <a:extLst>
                <a:ext uri="{FF2B5EF4-FFF2-40B4-BE49-F238E27FC236}">
                  <a16:creationId xmlns:a16="http://schemas.microsoft.com/office/drawing/2014/main" id="{2F69062E-EB91-B305-E656-37764EF99F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20000"/>
            </a:blip>
            <a:srcRect t="2058" b="1935"/>
            <a:stretch/>
          </p:blipFill>
          <p:spPr>
            <a:xfrm>
              <a:off x="12557859" y="274811"/>
              <a:ext cx="2224427" cy="2247658"/>
            </a:xfrm>
            <a:prstGeom prst="rect">
              <a:avLst/>
            </a:prstGeom>
          </p:spPr>
        </p:pic>
        <p:pic>
          <p:nvPicPr>
            <p:cNvPr id="125" name="Picture 124">
              <a:extLst>
                <a:ext uri="{FF2B5EF4-FFF2-40B4-BE49-F238E27FC236}">
                  <a16:creationId xmlns:a16="http://schemas.microsoft.com/office/drawing/2014/main" id="{AD8316CA-40AB-815B-01B8-CBDBD4B01FE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20000"/>
            </a:blip>
            <a:srcRect t="2058" b="1935"/>
            <a:stretch/>
          </p:blipFill>
          <p:spPr>
            <a:xfrm>
              <a:off x="362027" y="3000977"/>
              <a:ext cx="2224427" cy="2247658"/>
            </a:xfrm>
            <a:prstGeom prst="rect">
              <a:avLst/>
            </a:prstGeom>
          </p:spPr>
        </p:pic>
        <p:pic>
          <p:nvPicPr>
            <p:cNvPr id="126" name="Picture 125">
              <a:extLst>
                <a:ext uri="{FF2B5EF4-FFF2-40B4-BE49-F238E27FC236}">
                  <a16:creationId xmlns:a16="http://schemas.microsoft.com/office/drawing/2014/main" id="{F88BF710-A036-5A96-9881-F2748AEC55E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20000"/>
            </a:blip>
            <a:srcRect t="2058" b="1935"/>
            <a:stretch/>
          </p:blipFill>
          <p:spPr>
            <a:xfrm>
              <a:off x="2802476" y="3000977"/>
              <a:ext cx="2224427" cy="2247658"/>
            </a:xfrm>
            <a:prstGeom prst="rect">
              <a:avLst/>
            </a:prstGeom>
          </p:spPr>
        </p:pic>
        <p:pic>
          <p:nvPicPr>
            <p:cNvPr id="127" name="Picture 126">
              <a:extLst>
                <a:ext uri="{FF2B5EF4-FFF2-40B4-BE49-F238E27FC236}">
                  <a16:creationId xmlns:a16="http://schemas.microsoft.com/office/drawing/2014/main" id="{BE5AE9BA-43C2-44AA-0C7E-BF34E69DF5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20000"/>
            </a:blip>
            <a:srcRect t="2058" b="1935"/>
            <a:stretch/>
          </p:blipFill>
          <p:spPr>
            <a:xfrm>
              <a:off x="5242924" y="3040772"/>
              <a:ext cx="2224427" cy="2247658"/>
            </a:xfrm>
            <a:prstGeom prst="rect">
              <a:avLst/>
            </a:prstGeom>
          </p:spPr>
        </p:pic>
        <p:pic>
          <p:nvPicPr>
            <p:cNvPr id="120" name="Picture 119">
              <a:extLst>
                <a:ext uri="{FF2B5EF4-FFF2-40B4-BE49-F238E27FC236}">
                  <a16:creationId xmlns:a16="http://schemas.microsoft.com/office/drawing/2014/main" id="{69B9B843-C394-8BD0-8119-303D48AA4E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20000"/>
            </a:blip>
            <a:srcRect t="2058" b="1935"/>
            <a:stretch/>
          </p:blipFill>
          <p:spPr>
            <a:xfrm>
              <a:off x="7683373" y="2980411"/>
              <a:ext cx="2224427" cy="2247658"/>
            </a:xfrm>
            <a:prstGeom prst="rect">
              <a:avLst/>
            </a:prstGeom>
          </p:spPr>
        </p:pic>
        <p:pic>
          <p:nvPicPr>
            <p:cNvPr id="121" name="Picture 120">
              <a:extLst>
                <a:ext uri="{FF2B5EF4-FFF2-40B4-BE49-F238E27FC236}">
                  <a16:creationId xmlns:a16="http://schemas.microsoft.com/office/drawing/2014/main" id="{C84C2A61-7FAC-05B6-BC43-E6385E7520E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20000"/>
            </a:blip>
            <a:srcRect t="2058" b="1935"/>
            <a:stretch/>
          </p:blipFill>
          <p:spPr>
            <a:xfrm>
              <a:off x="10123821" y="2980411"/>
              <a:ext cx="2224427" cy="2247658"/>
            </a:xfrm>
            <a:prstGeom prst="rect">
              <a:avLst/>
            </a:prstGeom>
          </p:spPr>
        </p:pic>
        <p:pic>
          <p:nvPicPr>
            <p:cNvPr id="122" name="Picture 121">
              <a:extLst>
                <a:ext uri="{FF2B5EF4-FFF2-40B4-BE49-F238E27FC236}">
                  <a16:creationId xmlns:a16="http://schemas.microsoft.com/office/drawing/2014/main" id="{F2D9E8EE-F957-BFB4-EAF3-FFE021DF60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20000"/>
            </a:blip>
            <a:srcRect t="2058" b="1935"/>
            <a:stretch/>
          </p:blipFill>
          <p:spPr>
            <a:xfrm>
              <a:off x="12564270" y="2980411"/>
              <a:ext cx="2224427" cy="2247658"/>
            </a:xfrm>
            <a:prstGeom prst="rect">
              <a:avLst/>
            </a:prstGeom>
          </p:spPr>
        </p:pic>
      </p:grpSp>
      <p:sp>
        <p:nvSpPr>
          <p:cNvPr id="128" name="Rectangle: Diagonal Corners Rounded 127">
            <a:extLst>
              <a:ext uri="{FF2B5EF4-FFF2-40B4-BE49-F238E27FC236}">
                <a16:creationId xmlns:a16="http://schemas.microsoft.com/office/drawing/2014/main" id="{F810A9F2-1ABD-291A-54FC-0AF7A708D87D}"/>
              </a:ext>
            </a:extLst>
          </p:cNvPr>
          <p:cNvSpPr/>
          <p:nvPr/>
        </p:nvSpPr>
        <p:spPr>
          <a:xfrm>
            <a:off x="2144184" y="3593472"/>
            <a:ext cx="6409931" cy="3520016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bg1"/>
              </a:solidFill>
            </a:endParaRPr>
          </a:p>
        </p:txBody>
      </p:sp>
      <p:sp>
        <p:nvSpPr>
          <p:cNvPr id="50" name="Título 1">
            <a:extLst>
              <a:ext uri="{FF2B5EF4-FFF2-40B4-BE49-F238E27FC236}">
                <a16:creationId xmlns:a16="http://schemas.microsoft.com/office/drawing/2014/main" id="{563E23F4-FB3E-8846-9752-A976CB9DDEC8}"/>
              </a:ext>
            </a:extLst>
          </p:cNvPr>
          <p:cNvSpPr txBox="1">
            <a:spLocks/>
          </p:cNvSpPr>
          <p:nvPr/>
        </p:nvSpPr>
        <p:spPr>
          <a:xfrm>
            <a:off x="2872233" y="4621351"/>
            <a:ext cx="4687442" cy="1421738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PT" sz="8000" b="1" dirty="0">
                <a:solidFill>
                  <a:srgbClr val="F8982E"/>
                </a:solidFill>
                <a:latin typeface="Roboto"/>
                <a:ea typeface="Roboto"/>
              </a:rPr>
              <a:t>Título</a:t>
            </a:r>
            <a:endParaRPr lang="pt-PT" sz="8000" dirty="0">
              <a:solidFill>
                <a:srgbClr val="F8982E"/>
              </a:solidFill>
            </a:endParaRPr>
          </a:p>
        </p:txBody>
      </p:sp>
      <p:sp>
        <p:nvSpPr>
          <p:cNvPr id="129" name="Rectangle: Diagonal Corners Rounded 128">
            <a:extLst>
              <a:ext uri="{FF2B5EF4-FFF2-40B4-BE49-F238E27FC236}">
                <a16:creationId xmlns:a16="http://schemas.microsoft.com/office/drawing/2014/main" id="{FBBFA296-4B58-1976-1219-DAEB8EBD975E}"/>
              </a:ext>
            </a:extLst>
          </p:cNvPr>
          <p:cNvSpPr/>
          <p:nvPr/>
        </p:nvSpPr>
        <p:spPr>
          <a:xfrm>
            <a:off x="4645152" y="11491709"/>
            <a:ext cx="9074957" cy="3211188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bg1"/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7320229-A5EF-4942-B221-B836B396A448}"/>
              </a:ext>
            </a:extLst>
          </p:cNvPr>
          <p:cNvSpPr txBox="1"/>
          <p:nvPr/>
        </p:nvSpPr>
        <p:spPr>
          <a:xfrm>
            <a:off x="5266982" y="12406537"/>
            <a:ext cx="7576501" cy="1283045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4000" dirty="0">
                <a:solidFill>
                  <a:srgbClr val="F8982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sz="4000" dirty="0" err="1">
                <a:solidFill>
                  <a:srgbClr val="F8982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4000" dirty="0">
                <a:solidFill>
                  <a:srgbClr val="F8982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sz="4000" dirty="0" err="1">
                <a:solidFill>
                  <a:srgbClr val="F8982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sz="4000" dirty="0">
                <a:solidFill>
                  <a:srgbClr val="F8982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4000" dirty="0" err="1">
                <a:solidFill>
                  <a:srgbClr val="F8982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sz="4000" dirty="0">
                <a:solidFill>
                  <a:srgbClr val="F8982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4000" dirty="0" err="1">
                <a:solidFill>
                  <a:srgbClr val="F8982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endParaRPr lang="pt-PT" sz="4000" dirty="0">
              <a:solidFill>
                <a:srgbClr val="F8982E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83309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erson wearing gloves and hat hugging a mossy tree">
            <a:extLst>
              <a:ext uri="{FF2B5EF4-FFF2-40B4-BE49-F238E27FC236}">
                <a16:creationId xmlns:a16="http://schemas.microsoft.com/office/drawing/2014/main" id="{DCF26853-B072-E736-E5D4-19D5F8F422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4091" y="7757713"/>
            <a:ext cx="13169346" cy="8777785"/>
          </a:xfrm>
          <a:prstGeom prst="rect">
            <a:avLst/>
          </a:prstGeom>
        </p:spPr>
      </p:pic>
      <p:sp>
        <p:nvSpPr>
          <p:cNvPr id="50" name="Título 1">
            <a:extLst>
              <a:ext uri="{FF2B5EF4-FFF2-40B4-BE49-F238E27FC236}">
                <a16:creationId xmlns:a16="http://schemas.microsoft.com/office/drawing/2014/main" id="{563E23F4-FB3E-8846-9752-A976CB9DDEC8}"/>
              </a:ext>
            </a:extLst>
          </p:cNvPr>
          <p:cNvSpPr txBox="1">
            <a:spLocks/>
          </p:cNvSpPr>
          <p:nvPr/>
        </p:nvSpPr>
        <p:spPr>
          <a:xfrm>
            <a:off x="4789452" y="3849106"/>
            <a:ext cx="5540444" cy="1385051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PT" sz="8000" b="1" dirty="0">
                <a:solidFill>
                  <a:srgbClr val="9BCD77"/>
                </a:solidFill>
                <a:latin typeface="Roboto"/>
                <a:ea typeface="Roboto"/>
              </a:rPr>
              <a:t>Título</a:t>
            </a:r>
            <a:endParaRPr lang="pt-PT" sz="8000" dirty="0">
              <a:solidFill>
                <a:srgbClr val="9BCD77"/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7320229-A5EF-4942-B221-B836B396A448}"/>
              </a:ext>
            </a:extLst>
          </p:cNvPr>
          <p:cNvSpPr txBox="1"/>
          <p:nvPr/>
        </p:nvSpPr>
        <p:spPr>
          <a:xfrm>
            <a:off x="4273782" y="5552478"/>
            <a:ext cx="6571785" cy="1283045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40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sz="40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40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sz="40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sz="40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40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sz="40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40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endParaRPr lang="pt-PT" sz="4000" dirty="0">
              <a:solidFill>
                <a:schemeClr val="bg1">
                  <a:lumMod val="6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3D32D1-9D05-55F3-A486-76AA62879A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2414" y="19824192"/>
            <a:ext cx="8876870" cy="12815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39AB7BA-E184-4C85-3E87-5259DB7850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7137" y="546236"/>
            <a:ext cx="3139321" cy="313932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A6FE510-1674-2303-6F67-DBCC10ADFCF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9728" y="15726068"/>
            <a:ext cx="15316984" cy="378276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A48F49A-BC09-448A-84AF-841E622AB3E6}"/>
              </a:ext>
            </a:extLst>
          </p:cNvPr>
          <p:cNvSpPr txBox="1"/>
          <p:nvPr/>
        </p:nvSpPr>
        <p:spPr>
          <a:xfrm rot="16200000">
            <a:off x="-271205" y="14144311"/>
            <a:ext cx="36162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 i="1" dirty="0">
                <a:solidFill>
                  <a:schemeClr val="bg1"/>
                </a:solidFill>
              </a:rPr>
              <a:t>Imagem ilustrativa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AEF044-E9C2-CAEA-4923-E1E14A733C98}"/>
              </a:ext>
            </a:extLst>
          </p:cNvPr>
          <p:cNvSpPr txBox="1"/>
          <p:nvPr/>
        </p:nvSpPr>
        <p:spPr>
          <a:xfrm>
            <a:off x="12252960" y="546236"/>
            <a:ext cx="234925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6600" dirty="0">
                <a:solidFill>
                  <a:srgbClr val="9BCD77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+ + +</a:t>
            </a:r>
          </a:p>
          <a:p>
            <a:r>
              <a:rPr lang="pt-PT" sz="6600" dirty="0">
                <a:solidFill>
                  <a:srgbClr val="9BCD77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+ + +</a:t>
            </a:r>
          </a:p>
          <a:p>
            <a:r>
              <a:rPr lang="pt-PT" sz="6600" dirty="0">
                <a:solidFill>
                  <a:srgbClr val="9BCD77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+ + +</a:t>
            </a:r>
          </a:p>
        </p:txBody>
      </p:sp>
    </p:spTree>
    <p:extLst>
      <p:ext uri="{BB962C8B-B14F-4D97-AF65-F5344CB8AC3E}">
        <p14:creationId xmlns:p14="http://schemas.microsoft.com/office/powerpoint/2010/main" val="16875935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9BCD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erson wearing gloves and hat hugging a mossy tree">
            <a:extLst>
              <a:ext uri="{FF2B5EF4-FFF2-40B4-BE49-F238E27FC236}">
                <a16:creationId xmlns:a16="http://schemas.microsoft.com/office/drawing/2014/main" id="{480088CD-D711-66D9-43D3-54036E9A6E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988" r="41357"/>
          <a:stretch/>
        </p:blipFill>
        <p:spPr>
          <a:xfrm>
            <a:off x="0" y="1"/>
            <a:ext cx="15119350" cy="21599524"/>
          </a:xfrm>
          <a:prstGeom prst="rect">
            <a:avLst/>
          </a:prstGeom>
        </p:spPr>
      </p:pic>
      <p:sp>
        <p:nvSpPr>
          <p:cNvPr id="52" name="Título 1">
            <a:extLst>
              <a:ext uri="{FF2B5EF4-FFF2-40B4-BE49-F238E27FC236}">
                <a16:creationId xmlns:a16="http://schemas.microsoft.com/office/drawing/2014/main" id="{53FC4177-2465-8B4D-95E5-B4B90E53A768}"/>
              </a:ext>
            </a:extLst>
          </p:cNvPr>
          <p:cNvSpPr txBox="1">
            <a:spLocks/>
          </p:cNvSpPr>
          <p:nvPr/>
        </p:nvSpPr>
        <p:spPr>
          <a:xfrm>
            <a:off x="4689750" y="9629384"/>
            <a:ext cx="5540444" cy="269582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18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9DB56E9-2857-4AE5-320A-ADD45352172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291072" y="19788159"/>
            <a:ext cx="8087872" cy="116665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A016236-CE6E-BAAC-D5B7-21ED26E9FA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44265" y="781288"/>
            <a:ext cx="3534679" cy="3534679"/>
          </a:xfrm>
          <a:prstGeom prst="rect">
            <a:avLst/>
          </a:prstGeom>
        </p:spPr>
      </p:pic>
      <p:sp>
        <p:nvSpPr>
          <p:cNvPr id="4" name="Rectangle: Diagonal Corners Rounded 3">
            <a:extLst>
              <a:ext uri="{FF2B5EF4-FFF2-40B4-BE49-F238E27FC236}">
                <a16:creationId xmlns:a16="http://schemas.microsoft.com/office/drawing/2014/main" id="{8FAECDEA-C7EF-FFCE-A975-D451338B030A}"/>
              </a:ext>
            </a:extLst>
          </p:cNvPr>
          <p:cNvSpPr/>
          <p:nvPr/>
        </p:nvSpPr>
        <p:spPr>
          <a:xfrm>
            <a:off x="4169664" y="12902075"/>
            <a:ext cx="9683993" cy="4989165"/>
          </a:xfrm>
          <a:prstGeom prst="round2DiagRect">
            <a:avLst/>
          </a:prstGeom>
          <a:solidFill>
            <a:srgbClr val="9BCD7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50" name="Título 1">
            <a:extLst>
              <a:ext uri="{FF2B5EF4-FFF2-40B4-BE49-F238E27FC236}">
                <a16:creationId xmlns:a16="http://schemas.microsoft.com/office/drawing/2014/main" id="{563E23F4-FB3E-8846-9752-A976CB9DDEC8}"/>
              </a:ext>
            </a:extLst>
          </p:cNvPr>
          <p:cNvSpPr txBox="1">
            <a:spLocks/>
          </p:cNvSpPr>
          <p:nvPr/>
        </p:nvSpPr>
        <p:spPr>
          <a:xfrm>
            <a:off x="6880657" y="13959013"/>
            <a:ext cx="4262006" cy="1143106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PT" sz="8000" b="1" dirty="0">
                <a:solidFill>
                  <a:schemeClr val="bg1"/>
                </a:solidFill>
                <a:latin typeface="Roboto"/>
                <a:ea typeface="Roboto"/>
              </a:rPr>
              <a:t>Título</a:t>
            </a:r>
            <a:endParaRPr lang="pt-PT" sz="8000" dirty="0">
              <a:solidFill>
                <a:schemeClr val="bg1"/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7320229-A5EF-4942-B221-B836B396A448}"/>
              </a:ext>
            </a:extLst>
          </p:cNvPr>
          <p:cNvSpPr txBox="1"/>
          <p:nvPr/>
        </p:nvSpPr>
        <p:spPr>
          <a:xfrm>
            <a:off x="5518652" y="15396514"/>
            <a:ext cx="6986016" cy="1283045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sz="4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4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sz="4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sz="4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4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sz="4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endParaRPr lang="pt-PT" sz="40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3743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ítulo 1">
            <a:extLst>
              <a:ext uri="{FF2B5EF4-FFF2-40B4-BE49-F238E27FC236}">
                <a16:creationId xmlns:a16="http://schemas.microsoft.com/office/drawing/2014/main" id="{53FC4177-2465-8B4D-95E5-B4B90E53A768}"/>
              </a:ext>
            </a:extLst>
          </p:cNvPr>
          <p:cNvSpPr txBox="1">
            <a:spLocks/>
          </p:cNvSpPr>
          <p:nvPr/>
        </p:nvSpPr>
        <p:spPr>
          <a:xfrm>
            <a:off x="4689750" y="8417528"/>
            <a:ext cx="5540444" cy="269582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180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D37561E-DB0C-25FE-0E25-C33665F1004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05" t="21355" r="22899"/>
          <a:stretch/>
        </p:blipFill>
        <p:spPr>
          <a:xfrm>
            <a:off x="6956703" y="0"/>
            <a:ext cx="8162647" cy="8687110"/>
          </a:xfrm>
          <a:prstGeom prst="rect">
            <a:avLst/>
          </a:prstGeom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id="{CC12C69C-90F5-4174-2BC3-E955E20BDBC1}"/>
              </a:ext>
            </a:extLst>
          </p:cNvPr>
          <p:cNvSpPr txBox="1">
            <a:spLocks/>
          </p:cNvSpPr>
          <p:nvPr/>
        </p:nvSpPr>
        <p:spPr>
          <a:xfrm>
            <a:off x="1403267" y="2336794"/>
            <a:ext cx="5540444" cy="1502241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8000" b="1" dirty="0">
                <a:solidFill>
                  <a:srgbClr val="9BCD77"/>
                </a:solidFill>
                <a:latin typeface="Roboto"/>
                <a:ea typeface="Roboto"/>
              </a:rPr>
              <a:t>Título</a:t>
            </a:r>
            <a:endParaRPr lang="pt-PT" sz="8000" dirty="0">
              <a:solidFill>
                <a:srgbClr val="9BCD77"/>
              </a:solidFill>
            </a:endParaRPr>
          </a:p>
        </p:txBody>
      </p:sp>
      <p:sp>
        <p:nvSpPr>
          <p:cNvPr id="8" name="Retângulo 17">
            <a:extLst>
              <a:ext uri="{FF2B5EF4-FFF2-40B4-BE49-F238E27FC236}">
                <a16:creationId xmlns:a16="http://schemas.microsoft.com/office/drawing/2014/main" id="{E090C53E-A288-DD74-31A2-46CA163DE033}"/>
              </a:ext>
            </a:extLst>
          </p:cNvPr>
          <p:cNvSpPr/>
          <p:nvPr/>
        </p:nvSpPr>
        <p:spPr>
          <a:xfrm>
            <a:off x="1135605" y="2373370"/>
            <a:ext cx="123354" cy="150224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013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C2C6FDC-B30E-8E3B-218E-CD029278C467}"/>
              </a:ext>
            </a:extLst>
          </p:cNvPr>
          <p:cNvSpPr/>
          <p:nvPr/>
        </p:nvSpPr>
        <p:spPr>
          <a:xfrm>
            <a:off x="1135605" y="7266114"/>
            <a:ext cx="8557424" cy="11996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38"/>
              </a:spcAft>
              <a:buClr>
                <a:srgbClr val="4DBC78"/>
              </a:buClr>
              <a:buSzPct val="150000"/>
              <a:tabLst>
                <a:tab pos="257175" algn="l"/>
              </a:tabLst>
            </a:pP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elit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sed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do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eiusmod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tempor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incididunt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ut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labore et dolore magna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aliqua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r>
              <a:rPr lang="en-GB" dirty="0">
                <a:highlight>
                  <a:srgbClr val="9BCD77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Ut </a:t>
            </a:r>
            <a:r>
              <a:rPr lang="en-GB" dirty="0" err="1">
                <a:highlight>
                  <a:srgbClr val="9BCD77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enim</a:t>
            </a:r>
            <a:r>
              <a:rPr lang="en-GB" dirty="0">
                <a:highlight>
                  <a:srgbClr val="9BCD77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 ad minim </a:t>
            </a:r>
            <a:r>
              <a:rPr lang="en-GB" dirty="0" err="1">
                <a:highlight>
                  <a:srgbClr val="9BCD77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veniam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quis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nostrud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exercitation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ullamco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laboris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nisi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ut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aliquip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ex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ea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commodo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consequat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. Duis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aute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irure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in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reprehenderit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in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voluptate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velit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esse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cillum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dolore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eu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fugiat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nulla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pariatur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.</a:t>
            </a:r>
          </a:p>
          <a:p>
            <a:pPr>
              <a:spcAft>
                <a:spcPts val="338"/>
              </a:spcAft>
              <a:buClr>
                <a:srgbClr val="4DBC78"/>
              </a:buClr>
              <a:buSzPct val="150000"/>
              <a:tabLst>
                <a:tab pos="257175" algn="l"/>
              </a:tabLst>
            </a:pP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Duis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aute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irure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in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reprehenderit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in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voluptate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velit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esse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cillum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dolore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eu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fugiat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nulla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latin typeface="Roboto" panose="02000000000000000000" pitchFamily="2" charset="0"/>
                <a:ea typeface="Roboto" panose="02000000000000000000" pitchFamily="2" charset="0"/>
              </a:rPr>
              <a:t>pariatur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</a:rPr>
              <a:t>.</a:t>
            </a:r>
            <a:endParaRPr lang="pt-PT" dirty="0">
              <a:latin typeface="Roboto" panose="02000000000000000000" pitchFamily="2" charset="0"/>
              <a:ea typeface="Roboto" panose="02000000000000000000" pitchFamily="2" charset="0"/>
              <a:cs typeface="Lato" panose="020F0502020204030203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6B8289-4C33-62A3-459B-742F49B4D7D3}"/>
              </a:ext>
            </a:extLst>
          </p:cNvPr>
          <p:cNvSpPr txBox="1"/>
          <p:nvPr/>
        </p:nvSpPr>
        <p:spPr>
          <a:xfrm>
            <a:off x="794849" y="5652183"/>
            <a:ext cx="1655284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9900" b="1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“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7907E3D-672D-FE3B-A400-5AED5051425D}"/>
              </a:ext>
            </a:extLst>
          </p:cNvPr>
          <p:cNvSpPr txBox="1"/>
          <p:nvPr/>
        </p:nvSpPr>
        <p:spPr>
          <a:xfrm>
            <a:off x="5145606" y="18160251"/>
            <a:ext cx="1655284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9900" b="1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”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3E82DBF-CD32-7D0C-5C42-CDD7595E65D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017649" y="19737606"/>
            <a:ext cx="8346978" cy="1204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81040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STSLIDEVIEWED" val="261,1,Slide6"/>
</p:tagLst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ebe9e17-f7b0-44b5-9033-9bb7a08ffccf" xsi:nil="true"/>
    <lcf76f155ced4ddcb4097134ff3c332f xmlns="6ea4b692-d610-4d07-8614-9c17e0645d9a">
      <Terms xmlns="http://schemas.microsoft.com/office/infopath/2007/PartnerControls"/>
    </lcf76f155ced4ddcb4097134ff3c332f>
    <Detalhes xmlns="6ea4b692-d610-4d07-8614-9c17e0645d9a">teste</Detalhes>
    <testecolumn xmlns="6ea4b692-d610-4d07-8614-9c17e0645d9a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C001BEB3FB10A449478BC1605F922E5" ma:contentTypeVersion="21" ma:contentTypeDescription="Create a new document." ma:contentTypeScope="" ma:versionID="5e8e60d394f3b973ee418a51a921412a">
  <xsd:schema xmlns:xsd="http://www.w3.org/2001/XMLSchema" xmlns:xs="http://www.w3.org/2001/XMLSchema" xmlns:p="http://schemas.microsoft.com/office/2006/metadata/properties" xmlns:ns2="6ea4b692-d610-4d07-8614-9c17e0645d9a" xmlns:ns3="cebe9e17-f7b0-44b5-9033-9bb7a08ffccf" targetNamespace="http://schemas.microsoft.com/office/2006/metadata/properties" ma:root="true" ma:fieldsID="1a70a98738704ee741c1bed8af894b17" ns2:_="" ns3:_="">
    <xsd:import namespace="6ea4b692-d610-4d07-8614-9c17e0645d9a"/>
    <xsd:import namespace="cebe9e17-f7b0-44b5-9033-9bb7a08ffcc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Detalhes" minOccurs="0"/>
                <xsd:element ref="ns2:testecolum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a4b692-d610-4d07-8614-9c17e0645d9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b32b56f1-97b3-4ebf-8bb0-3f4b3dafe73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Detalhes" ma:index="23" nillable="true" ma:displayName="Detalhes" ma:default="teste" ma:format="Dropdown" ma:internalName="Detalhes">
      <xsd:simpleType>
        <xsd:restriction base="dms:Note">
          <xsd:maxLength value="255"/>
        </xsd:restriction>
      </xsd:simpleType>
    </xsd:element>
    <xsd:element name="testecolumn" ma:index="24" nillable="true" ma:displayName="teste column" ma:description="Coluna de teste" ma:format="Dropdown" ma:internalName="testecolumn">
      <xsd:simpleType>
        <xsd:restriction base="dms:Text">
          <xsd:maxLength value="255"/>
        </xsd:restriction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be9e17-f7b0-44b5-9033-9bb7a08ffccf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c9976054-e8c1-425e-998f-007a03b94c2e}" ma:internalName="TaxCatchAll" ma:showField="CatchAllData" ma:web="cebe9e17-f7b0-44b5-9033-9bb7a08ffcc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2F673C0-D500-4721-A47F-B76C18C0891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674E9FC-8D94-4FEA-B6BC-3680313CE380}">
  <ds:schemaRefs>
    <ds:schemaRef ds:uri="http://schemas.microsoft.com/office/2006/documentManagement/types"/>
    <ds:schemaRef ds:uri="http://www.w3.org/XML/1998/namespace"/>
    <ds:schemaRef ds:uri="http://purl.org/dc/dcmitype/"/>
    <ds:schemaRef ds:uri="http://schemas.microsoft.com/office/2006/metadata/properties"/>
    <ds:schemaRef ds:uri="http://schemas.microsoft.com/office/infopath/2007/PartnerControls"/>
    <ds:schemaRef ds:uri="http://purl.org/dc/terms/"/>
    <ds:schemaRef ds:uri="http://purl.org/dc/elements/1.1/"/>
    <ds:schemaRef ds:uri="http://schemas.openxmlformats.org/package/2006/metadata/core-properties"/>
    <ds:schemaRef ds:uri="cebe9e17-f7b0-44b5-9033-9bb7a08ffccf"/>
    <ds:schemaRef ds:uri="6ea4b692-d610-4d07-8614-9c17e0645d9a"/>
  </ds:schemaRefs>
</ds:datastoreItem>
</file>

<file path=customXml/itemProps3.xml><?xml version="1.0" encoding="utf-8"?>
<ds:datastoreItem xmlns:ds="http://schemas.openxmlformats.org/officeDocument/2006/customXml" ds:itemID="{E14494EF-4641-4242-ADF8-2A107EB1C75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ea4b692-d610-4d07-8614-9c17e0645d9a"/>
    <ds:schemaRef ds:uri="cebe9e17-f7b0-44b5-9033-9bb7a08ffcc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13593</TotalTime>
  <Words>567</Words>
  <Application>Microsoft Macintosh PowerPoint</Application>
  <PresentationFormat>Custom</PresentationFormat>
  <Paragraphs>208</Paragraphs>
  <Slides>18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Calibri</vt:lpstr>
      <vt:lpstr>Calibri Light</vt:lpstr>
      <vt:lpstr>Roboto</vt:lpstr>
      <vt:lpstr>1_Office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3</cp:revision>
  <dcterms:created xsi:type="dcterms:W3CDTF">2022-04-06T14:10:48Z</dcterms:created>
  <dcterms:modified xsi:type="dcterms:W3CDTF">2024-07-10T13:41:33Z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0x010100CFB910A2DBCB114EAEB96296CC9CB1BA</vt:lpwstr>
  </property>
  <property fmtid="{D5CDD505-2E9C-101B-9397-08002B2CF9AE}" pid="3" name="MediaServiceImageTags">
    <vt:lpwstr/>
  </property>
</Properties>
</file>