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9" r:id="rId4"/>
    <p:sldMasterId id="2147483691" r:id="rId5"/>
  </p:sldMasterIdLst>
  <p:notesMasterIdLst>
    <p:notesMasterId r:id="rId24"/>
  </p:notesMasterIdLst>
  <p:handoutMasterIdLst>
    <p:handoutMasterId r:id="rId25"/>
  </p:handoutMasterIdLst>
  <p:sldIdLst>
    <p:sldId id="261" r:id="rId6"/>
    <p:sldId id="264" r:id="rId7"/>
    <p:sldId id="265" r:id="rId8"/>
    <p:sldId id="269" r:id="rId9"/>
    <p:sldId id="3045" r:id="rId10"/>
    <p:sldId id="3059" r:id="rId11"/>
    <p:sldId id="3046" r:id="rId12"/>
    <p:sldId id="3049" r:id="rId13"/>
    <p:sldId id="3053" r:id="rId14"/>
    <p:sldId id="3047" r:id="rId15"/>
    <p:sldId id="3048" r:id="rId16"/>
    <p:sldId id="3057" r:id="rId17"/>
    <p:sldId id="266" r:id="rId18"/>
    <p:sldId id="3051" r:id="rId19"/>
    <p:sldId id="260" r:id="rId20"/>
    <p:sldId id="262" r:id="rId21"/>
    <p:sldId id="263" r:id="rId22"/>
    <p:sldId id="272" r:id="rId23"/>
  </p:sldIdLst>
  <p:sldSz cx="6858000" cy="6858000"/>
  <p:notesSz cx="6858000" cy="9144000"/>
  <p:custDataLst>
    <p:tags r:id="rId26"/>
  </p:custDataLst>
  <p:defaultTextStyle>
    <a:defPPr>
      <a:defRPr lang="en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982E"/>
    <a:srgbClr val="9BCD77"/>
    <a:srgbClr val="FFFFFF"/>
    <a:srgbClr val="388D79"/>
    <a:srgbClr val="459ADD"/>
    <a:srgbClr val="FCFFFF"/>
    <a:srgbClr val="E4E5E7"/>
    <a:srgbClr val="E5E5E5"/>
    <a:srgbClr val="7AD19B"/>
    <a:srgbClr val="69C5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313" autoAdjust="0"/>
    <p:restoredTop sz="94694"/>
  </p:normalViewPr>
  <p:slideViewPr>
    <p:cSldViewPr snapToGrid="0">
      <p:cViewPr>
        <p:scale>
          <a:sx n="169" d="100"/>
          <a:sy n="169" d="100"/>
        </p:scale>
        <p:origin x="1352" y="-18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ui Barba | Recuperar Portugal / PRR" userId="530dfb81-ca31-4131-994b-843d441dbd33" providerId="ADAL" clId="{3EBB9BD2-DA39-6F44-AABD-5B9B4D7FE488}"/>
    <pc:docChg chg="undo custSel modSld">
      <pc:chgData name="Rui Barba | Recuperar Portugal / PRR" userId="530dfb81-ca31-4131-994b-843d441dbd33" providerId="ADAL" clId="{3EBB9BD2-DA39-6F44-AABD-5B9B4D7FE488}" dt="2024-07-10T13:44:39.676" v="25"/>
      <pc:docMkLst>
        <pc:docMk/>
      </pc:docMkLst>
      <pc:sldChg chg="addSp delSp modSp mod">
        <pc:chgData name="Rui Barba | Recuperar Portugal / PRR" userId="530dfb81-ca31-4131-994b-843d441dbd33" providerId="ADAL" clId="{3EBB9BD2-DA39-6F44-AABD-5B9B4D7FE488}" dt="2024-07-10T13:44:39.676" v="25"/>
        <pc:sldMkLst>
          <pc:docMk/>
          <pc:sldMk cId="4164007006" sldId="3048"/>
        </pc:sldMkLst>
        <pc:picChg chg="add mod">
          <ac:chgData name="Rui Barba | Recuperar Portugal / PRR" userId="530dfb81-ca31-4131-994b-843d441dbd33" providerId="ADAL" clId="{3EBB9BD2-DA39-6F44-AABD-5B9B4D7FE488}" dt="2024-07-10T13:44:29.072" v="18"/>
          <ac:picMkLst>
            <pc:docMk/>
            <pc:sldMk cId="4164007006" sldId="3048"/>
            <ac:picMk id="5" creationId="{9D0D716D-407B-63DB-A777-A0DF9180D8A1}"/>
          </ac:picMkLst>
        </pc:picChg>
        <pc:picChg chg="add mod">
          <ac:chgData name="Rui Barba | Recuperar Portugal / PRR" userId="530dfb81-ca31-4131-994b-843d441dbd33" providerId="ADAL" clId="{3EBB9BD2-DA39-6F44-AABD-5B9B4D7FE488}" dt="2024-07-10T13:44:31.247" v="19"/>
          <ac:picMkLst>
            <pc:docMk/>
            <pc:sldMk cId="4164007006" sldId="3048"/>
            <ac:picMk id="6" creationId="{DCE46CE5-B2BD-F584-ED5C-A4E0B27ED87C}"/>
          </ac:picMkLst>
        </pc:picChg>
        <pc:picChg chg="add del mod">
          <ac:chgData name="Rui Barba | Recuperar Portugal / PRR" userId="530dfb81-ca31-4131-994b-843d441dbd33" providerId="ADAL" clId="{3EBB9BD2-DA39-6F44-AABD-5B9B4D7FE488}" dt="2024-07-10T13:44:38.276" v="23" actId="21"/>
          <ac:picMkLst>
            <pc:docMk/>
            <pc:sldMk cId="4164007006" sldId="3048"/>
            <ac:picMk id="7" creationId="{7F40A7B9-1EDF-B056-92F5-2C30219C3053}"/>
          </ac:picMkLst>
        </pc:picChg>
        <pc:picChg chg="add mod">
          <ac:chgData name="Rui Barba | Recuperar Portugal / PRR" userId="530dfb81-ca31-4131-994b-843d441dbd33" providerId="ADAL" clId="{3EBB9BD2-DA39-6F44-AABD-5B9B4D7FE488}" dt="2024-07-10T13:44:39.676" v="25"/>
          <ac:picMkLst>
            <pc:docMk/>
            <pc:sldMk cId="4164007006" sldId="3048"/>
            <ac:picMk id="8" creationId="{90CC124D-FECF-C5AF-456C-E73B0E4E9ADC}"/>
          </ac:picMkLst>
        </pc:picChg>
        <pc:picChg chg="add del">
          <ac:chgData name="Rui Barba | Recuperar Portugal / PRR" userId="530dfb81-ca31-4131-994b-843d441dbd33" providerId="ADAL" clId="{3EBB9BD2-DA39-6F44-AABD-5B9B4D7FE488}" dt="2024-07-10T13:44:39.336" v="24" actId="478"/>
          <ac:picMkLst>
            <pc:docMk/>
            <pc:sldMk cId="4164007006" sldId="3048"/>
            <ac:picMk id="10" creationId="{EF14FE20-191B-DEA1-4ADD-199A3D72C820}"/>
          </ac:picMkLst>
        </pc:picChg>
      </pc:sldChg>
      <pc:sldChg chg="addSp delSp modSp mod">
        <pc:chgData name="Rui Barba | Recuperar Portugal / PRR" userId="530dfb81-ca31-4131-994b-843d441dbd33" providerId="ADAL" clId="{3EBB9BD2-DA39-6F44-AABD-5B9B4D7FE488}" dt="2024-07-10T13:42:45.715" v="9"/>
        <pc:sldMkLst>
          <pc:docMk/>
          <pc:sldMk cId="209374332" sldId="3049"/>
        </pc:sldMkLst>
        <pc:picChg chg="del">
          <ac:chgData name="Rui Barba | Recuperar Portugal / PRR" userId="530dfb81-ca31-4131-994b-843d441dbd33" providerId="ADAL" clId="{3EBB9BD2-DA39-6F44-AABD-5B9B4D7FE488}" dt="2024-07-10T13:42:45.365" v="8" actId="478"/>
          <ac:picMkLst>
            <pc:docMk/>
            <pc:sldMk cId="209374332" sldId="3049"/>
            <ac:picMk id="2" creationId="{19DB56E9-2857-4AE5-320A-ADD453521724}"/>
          </ac:picMkLst>
        </pc:picChg>
        <pc:picChg chg="add mod">
          <ac:chgData name="Rui Barba | Recuperar Portugal / PRR" userId="530dfb81-ca31-4131-994b-843d441dbd33" providerId="ADAL" clId="{3EBB9BD2-DA39-6F44-AABD-5B9B4D7FE488}" dt="2024-07-10T13:42:12.073" v="0"/>
          <ac:picMkLst>
            <pc:docMk/>
            <pc:sldMk cId="209374332" sldId="3049"/>
            <ac:picMk id="6" creationId="{C35A589A-1097-7AD5-0ACA-C35EAB529108}"/>
          </ac:picMkLst>
        </pc:picChg>
        <pc:picChg chg="add mod">
          <ac:chgData name="Rui Barba | Recuperar Portugal / PRR" userId="530dfb81-ca31-4131-994b-843d441dbd33" providerId="ADAL" clId="{3EBB9BD2-DA39-6F44-AABD-5B9B4D7FE488}" dt="2024-07-10T13:42:23.268" v="1"/>
          <ac:picMkLst>
            <pc:docMk/>
            <pc:sldMk cId="209374332" sldId="3049"/>
            <ac:picMk id="7" creationId="{0E51DBF3-4AF2-0252-D53A-A64D4B4A598B}"/>
          </ac:picMkLst>
        </pc:picChg>
        <pc:picChg chg="add del mod">
          <ac:chgData name="Rui Barba | Recuperar Portugal / PRR" userId="530dfb81-ca31-4131-994b-843d441dbd33" providerId="ADAL" clId="{3EBB9BD2-DA39-6F44-AABD-5B9B4D7FE488}" dt="2024-07-10T13:42:44.251" v="7" actId="21"/>
          <ac:picMkLst>
            <pc:docMk/>
            <pc:sldMk cId="209374332" sldId="3049"/>
            <ac:picMk id="9" creationId="{5A3B4A10-2940-A440-7312-21663B272DAB}"/>
          </ac:picMkLst>
        </pc:picChg>
        <pc:picChg chg="add mod">
          <ac:chgData name="Rui Barba | Recuperar Portugal / PRR" userId="530dfb81-ca31-4131-994b-843d441dbd33" providerId="ADAL" clId="{3EBB9BD2-DA39-6F44-AABD-5B9B4D7FE488}" dt="2024-07-10T13:42:45.715" v="9"/>
          <ac:picMkLst>
            <pc:docMk/>
            <pc:sldMk cId="209374332" sldId="3049"/>
            <ac:picMk id="10" creationId="{8DE0C088-9A70-45BD-E859-71023F38445C}"/>
          </ac:picMkLst>
        </pc:picChg>
      </pc:sldChg>
      <pc:sldChg chg="addSp delSp modSp mod">
        <pc:chgData name="Rui Barba | Recuperar Portugal / PRR" userId="530dfb81-ca31-4131-994b-843d441dbd33" providerId="ADAL" clId="{3EBB9BD2-DA39-6F44-AABD-5B9B4D7FE488}" dt="2024-07-10T13:44:16.146" v="16"/>
        <pc:sldMkLst>
          <pc:docMk/>
          <pc:sldMk cId="4191810409" sldId="3053"/>
        </pc:sldMkLst>
        <pc:picChg chg="add mod">
          <ac:chgData name="Rui Barba | Recuperar Portugal / PRR" userId="530dfb81-ca31-4131-994b-843d441dbd33" providerId="ADAL" clId="{3EBB9BD2-DA39-6F44-AABD-5B9B4D7FE488}" dt="2024-07-10T13:43:58.637" v="10"/>
          <ac:picMkLst>
            <pc:docMk/>
            <pc:sldMk cId="4191810409" sldId="3053"/>
            <ac:picMk id="6" creationId="{9FC50047-5B1F-E5CC-E97A-2414DE1F44C9}"/>
          </ac:picMkLst>
        </pc:picChg>
        <pc:picChg chg="del">
          <ac:chgData name="Rui Barba | Recuperar Portugal / PRR" userId="530dfb81-ca31-4131-994b-843d441dbd33" providerId="ADAL" clId="{3EBB9BD2-DA39-6F44-AABD-5B9B4D7FE488}" dt="2024-07-10T13:44:15.790" v="15" actId="478"/>
          <ac:picMkLst>
            <pc:docMk/>
            <pc:sldMk cId="4191810409" sldId="3053"/>
            <ac:picMk id="9" creationId="{DA91FB4F-BDAA-4693-DDC4-0288F0E0449A}"/>
          </ac:picMkLst>
        </pc:picChg>
        <pc:picChg chg="add del mod">
          <ac:chgData name="Rui Barba | Recuperar Portugal / PRR" userId="530dfb81-ca31-4131-994b-843d441dbd33" providerId="ADAL" clId="{3EBB9BD2-DA39-6F44-AABD-5B9B4D7FE488}" dt="2024-07-10T13:44:14.788" v="14" actId="21"/>
          <ac:picMkLst>
            <pc:docMk/>
            <pc:sldMk cId="4191810409" sldId="3053"/>
            <ac:picMk id="11" creationId="{4560690F-41FD-91D7-3FDA-4273E95A09DA}"/>
          </ac:picMkLst>
        </pc:picChg>
        <pc:picChg chg="add mod">
          <ac:chgData name="Rui Barba | Recuperar Portugal / PRR" userId="530dfb81-ca31-4131-994b-843d441dbd33" providerId="ADAL" clId="{3EBB9BD2-DA39-6F44-AABD-5B9B4D7FE488}" dt="2024-07-10T13:44:16.146" v="16"/>
          <ac:picMkLst>
            <pc:docMk/>
            <pc:sldMk cId="4191810409" sldId="3053"/>
            <ac:picMk id="12" creationId="{EA40747F-4078-0135-BA4E-79F86DF9B728}"/>
          </ac:picMkLst>
        </pc:picChg>
      </pc:sldChg>
    </pc:docChg>
  </pc:docChgLst>
  <pc:docChgLst>
    <pc:chgData name="Ana Carvalho Goncalves (PT)" userId="7b776058-5220-4e46-894f-d11198c1f72c" providerId="ADAL" clId="{DD28D21B-C53A-4564-9990-A992E3AD6F2F}"/>
    <pc:docChg chg="undo redo custSel addSld delSld modSld sldOrd modMainMaster replTag">
      <pc:chgData name="Ana Carvalho Goncalves (PT)" userId="7b776058-5220-4e46-894f-d11198c1f72c" providerId="ADAL" clId="{DD28D21B-C53A-4564-9990-A992E3AD6F2F}" dt="2024-04-24T16:24:37.819" v="1962"/>
      <pc:docMkLst>
        <pc:docMk/>
      </pc:docMkLst>
      <pc:sldChg chg="del">
        <pc:chgData name="Ana Carvalho Goncalves (PT)" userId="7b776058-5220-4e46-894f-d11198c1f72c" providerId="ADAL" clId="{DD28D21B-C53A-4564-9990-A992E3AD6F2F}" dt="2024-04-24T11:11:22.204" v="1143" actId="2696"/>
        <pc:sldMkLst>
          <pc:docMk/>
          <pc:sldMk cId="26266917" sldId="258"/>
        </pc:sldMkLst>
      </pc:sldChg>
      <pc:sldChg chg="addSp delSp modSp mod ord">
        <pc:chgData name="Ana Carvalho Goncalves (PT)" userId="7b776058-5220-4e46-894f-d11198c1f72c" providerId="ADAL" clId="{DD28D21B-C53A-4564-9990-A992E3AD6F2F}" dt="2024-04-24T11:11:11.683" v="1140"/>
        <pc:sldMkLst>
          <pc:docMk/>
          <pc:sldMk cId="1771356018" sldId="261"/>
        </pc:sldMkLst>
        <pc:spChg chg="mod">
          <ac:chgData name="Ana Carvalho Goncalves (PT)" userId="7b776058-5220-4e46-894f-d11198c1f72c" providerId="ADAL" clId="{DD28D21B-C53A-4564-9990-A992E3AD6F2F}" dt="2024-04-24T11:05:53.190" v="975" actId="1076"/>
          <ac:spMkLst>
            <pc:docMk/>
            <pc:sldMk cId="1771356018" sldId="261"/>
            <ac:spMk id="4" creationId="{641ADE77-DB91-A846-AF1E-2E2F2FAE8529}"/>
          </ac:spMkLst>
        </pc:spChg>
        <pc:spChg chg="del">
          <ac:chgData name="Ana Carvalho Goncalves (PT)" userId="7b776058-5220-4e46-894f-d11198c1f72c" providerId="ADAL" clId="{DD28D21B-C53A-4564-9990-A992E3AD6F2F}" dt="2024-04-24T11:04:34.835" v="951" actId="478"/>
          <ac:spMkLst>
            <pc:docMk/>
            <pc:sldMk cId="1771356018" sldId="261"/>
            <ac:spMk id="5" creationId="{F59EA059-882A-7D4C-A1B0-B3C154C57A02}"/>
          </ac:spMkLst>
        </pc:spChg>
        <pc:spChg chg="del mod">
          <ac:chgData name="Ana Carvalho Goncalves (PT)" userId="7b776058-5220-4e46-894f-d11198c1f72c" providerId="ADAL" clId="{DD28D21B-C53A-4564-9990-A992E3AD6F2F}" dt="2024-04-24T11:03:58.899" v="943" actId="478"/>
          <ac:spMkLst>
            <pc:docMk/>
            <pc:sldMk cId="1771356018" sldId="261"/>
            <ac:spMk id="6" creationId="{F6AEB7BB-81CE-5C4B-8C0A-EA10F307FE5E}"/>
          </ac:spMkLst>
        </pc:spChg>
        <pc:spChg chg="mod">
          <ac:chgData name="Ana Carvalho Goncalves (PT)" userId="7b776058-5220-4e46-894f-d11198c1f72c" providerId="ADAL" clId="{DD28D21B-C53A-4564-9990-A992E3AD6F2F}" dt="2024-04-24T11:06:11.803" v="980" actId="255"/>
          <ac:spMkLst>
            <pc:docMk/>
            <pc:sldMk cId="1771356018" sldId="261"/>
            <ac:spMk id="8" creationId="{56DAD211-8D30-F346-8C55-2CE4FA8808D5}"/>
          </ac:spMkLst>
        </pc:spChg>
        <pc:spChg chg="mod">
          <ac:chgData name="Ana Carvalho Goncalves (PT)" userId="7b776058-5220-4e46-894f-d11198c1f72c" providerId="ADAL" clId="{DD28D21B-C53A-4564-9990-A992E3AD6F2F}" dt="2024-04-24T11:06:17.119" v="981" actId="255"/>
          <ac:spMkLst>
            <pc:docMk/>
            <pc:sldMk cId="1771356018" sldId="261"/>
            <ac:spMk id="9" creationId="{33E2D54C-347C-8F4D-B7E9-642C5D3A066F}"/>
          </ac:spMkLst>
        </pc:spChg>
        <pc:spChg chg="del mod">
          <ac:chgData name="Ana Carvalho Goncalves (PT)" userId="7b776058-5220-4e46-894f-d11198c1f72c" providerId="ADAL" clId="{DD28D21B-C53A-4564-9990-A992E3AD6F2F}" dt="2024-04-24T11:06:24.051" v="983" actId="478"/>
          <ac:spMkLst>
            <pc:docMk/>
            <pc:sldMk cId="1771356018" sldId="261"/>
            <ac:spMk id="10" creationId="{C663D166-55AA-054D-81EE-9C71A8DBFE7D}"/>
          </ac:spMkLst>
        </pc:spChg>
        <pc:spChg chg="del mod">
          <ac:chgData name="Ana Carvalho Goncalves (PT)" userId="7b776058-5220-4e46-894f-d11198c1f72c" providerId="ADAL" clId="{DD28D21B-C53A-4564-9990-A992E3AD6F2F}" dt="2024-04-24T11:06:21.545" v="982" actId="478"/>
          <ac:spMkLst>
            <pc:docMk/>
            <pc:sldMk cId="1771356018" sldId="261"/>
            <ac:spMk id="11" creationId="{4F53F644-AA2E-D844-940B-39CE017D6346}"/>
          </ac:spMkLst>
        </pc:spChg>
        <pc:spChg chg="add mod">
          <ac:chgData name="Ana Carvalho Goncalves (PT)" userId="7b776058-5220-4e46-894f-d11198c1f72c" providerId="ADAL" clId="{DD28D21B-C53A-4564-9990-A992E3AD6F2F}" dt="2024-04-24T11:09:38.004" v="1130" actId="207"/>
          <ac:spMkLst>
            <pc:docMk/>
            <pc:sldMk cId="1771356018" sldId="261"/>
            <ac:spMk id="12" creationId="{41C2BBEC-5A0B-EC82-8A17-3A526101E5BC}"/>
          </ac:spMkLst>
        </pc:spChg>
        <pc:picChg chg="add mod">
          <ac:chgData name="Ana Carvalho Goncalves (PT)" userId="7b776058-5220-4e46-894f-d11198c1f72c" providerId="ADAL" clId="{DD28D21B-C53A-4564-9990-A992E3AD6F2F}" dt="2024-04-24T11:03:48.148" v="941"/>
          <ac:picMkLst>
            <pc:docMk/>
            <pc:sldMk cId="1771356018" sldId="261"/>
            <ac:picMk id="2" creationId="{18E8411A-A495-7568-F2AE-4FCA24AEAF09}"/>
          </ac:picMkLst>
        </pc:picChg>
        <pc:picChg chg="del">
          <ac:chgData name="Ana Carvalho Goncalves (PT)" userId="7b776058-5220-4e46-894f-d11198c1f72c" providerId="ADAL" clId="{DD28D21B-C53A-4564-9990-A992E3AD6F2F}" dt="2024-04-24T11:03:26.997" v="934" actId="478"/>
          <ac:picMkLst>
            <pc:docMk/>
            <pc:sldMk cId="1771356018" sldId="261"/>
            <ac:picMk id="7" creationId="{0013F8C5-5109-B626-674D-AB0154F46A7C}"/>
          </ac:picMkLst>
        </pc:picChg>
      </pc:sldChg>
      <pc:sldChg chg="delSp modSp mod setBg">
        <pc:chgData name="Ana Carvalho Goncalves (PT)" userId="7b776058-5220-4e46-894f-d11198c1f72c" providerId="ADAL" clId="{DD28D21B-C53A-4564-9990-A992E3AD6F2F}" dt="2024-04-23T11:26:37.657" v="331"/>
        <pc:sldMkLst>
          <pc:docMk/>
          <pc:sldMk cId="3436863358" sldId="263"/>
        </pc:sldMkLst>
        <pc:spChg chg="del mod">
          <ac:chgData name="Ana Carvalho Goncalves (PT)" userId="7b776058-5220-4e46-894f-d11198c1f72c" providerId="ADAL" clId="{DD28D21B-C53A-4564-9990-A992E3AD6F2F}" dt="2024-04-23T11:26:31.344" v="330" actId="478"/>
          <ac:spMkLst>
            <pc:docMk/>
            <pc:sldMk cId="3436863358" sldId="263"/>
            <ac:spMk id="2" creationId="{64DA8781-B4D2-7C48-8A62-D3E5E4ABDD99}"/>
          </ac:spMkLst>
        </pc:spChg>
      </pc:sldChg>
      <pc:sldChg chg="addSp modSp mod">
        <pc:chgData name="Ana Carvalho Goncalves (PT)" userId="7b776058-5220-4e46-894f-d11198c1f72c" providerId="ADAL" clId="{DD28D21B-C53A-4564-9990-A992E3AD6F2F}" dt="2024-04-24T11:12:27.633" v="1177" actId="167"/>
        <pc:sldMkLst>
          <pc:docMk/>
          <pc:sldMk cId="420867979" sldId="264"/>
        </pc:sldMkLst>
        <pc:spChg chg="add mod ord">
          <ac:chgData name="Ana Carvalho Goncalves (PT)" userId="7b776058-5220-4e46-894f-d11198c1f72c" providerId="ADAL" clId="{DD28D21B-C53A-4564-9990-A992E3AD6F2F}" dt="2024-04-23T16:29:36.250" v="625" actId="1035"/>
          <ac:spMkLst>
            <pc:docMk/>
            <pc:sldMk cId="420867979" sldId="264"/>
            <ac:spMk id="4" creationId="{B48D1B76-D91D-7CFB-EC9A-6CB316718172}"/>
          </ac:spMkLst>
        </pc:spChg>
        <pc:spChg chg="mod">
          <ac:chgData name="Ana Carvalho Goncalves (PT)" userId="7b776058-5220-4e46-894f-d11198c1f72c" providerId="ADAL" clId="{DD28D21B-C53A-4564-9990-A992E3AD6F2F}" dt="2024-04-23T11:31:35.648" v="602" actId="1036"/>
          <ac:spMkLst>
            <pc:docMk/>
            <pc:sldMk cId="420867979" sldId="264"/>
            <ac:spMk id="50" creationId="{563E23F4-FB3E-8846-9752-A976CB9DDEC8}"/>
          </ac:spMkLst>
        </pc:spChg>
        <pc:spChg chg="mod">
          <ac:chgData name="Ana Carvalho Goncalves (PT)" userId="7b776058-5220-4e46-894f-d11198c1f72c" providerId="ADAL" clId="{DD28D21B-C53A-4564-9990-A992E3AD6F2F}" dt="2024-04-23T11:31:35.648" v="602" actId="1036"/>
          <ac:spMkLst>
            <pc:docMk/>
            <pc:sldMk cId="420867979" sldId="264"/>
            <ac:spMk id="52" creationId="{53FC4177-2465-8B4D-95E5-B4B90E53A768}"/>
          </ac:spMkLst>
        </pc:spChg>
        <pc:spChg chg="mod">
          <ac:chgData name="Ana Carvalho Goncalves (PT)" userId="7b776058-5220-4e46-894f-d11198c1f72c" providerId="ADAL" clId="{DD28D21B-C53A-4564-9990-A992E3AD6F2F}" dt="2024-04-23T11:31:35.648" v="602" actId="1036"/>
          <ac:spMkLst>
            <pc:docMk/>
            <pc:sldMk cId="420867979" sldId="264"/>
            <ac:spMk id="58" creationId="{37320229-A5EF-4942-B221-B836B396A448}"/>
          </ac:spMkLst>
        </pc:spChg>
        <pc:picChg chg="add mod ord">
          <ac:chgData name="Ana Carvalho Goncalves (PT)" userId="7b776058-5220-4e46-894f-d11198c1f72c" providerId="ADAL" clId="{DD28D21B-C53A-4564-9990-A992E3AD6F2F}" dt="2024-04-24T11:12:27.633" v="1177" actId="167"/>
          <ac:picMkLst>
            <pc:docMk/>
            <pc:sldMk cId="420867979" sldId="264"/>
            <ac:picMk id="2" creationId="{36611C12-797B-EAC0-6C11-3B14F0CFC4BF}"/>
          </ac:picMkLst>
        </pc:picChg>
        <pc:picChg chg="mod modCrop">
          <ac:chgData name="Ana Carvalho Goncalves (PT)" userId="7b776058-5220-4e46-894f-d11198c1f72c" providerId="ADAL" clId="{DD28D21B-C53A-4564-9990-A992E3AD6F2F}" dt="2024-04-24T11:12:07.909" v="1156" actId="732"/>
          <ac:picMkLst>
            <pc:docMk/>
            <pc:sldMk cId="420867979" sldId="264"/>
            <ac:picMk id="3" creationId="{0C7A3D21-7481-BFFC-0D3A-7C84496CA23D}"/>
          </ac:picMkLst>
        </pc:picChg>
        <pc:picChg chg="add mod">
          <ac:chgData name="Ana Carvalho Goncalves (PT)" userId="7b776058-5220-4e46-894f-d11198c1f72c" providerId="ADAL" clId="{DD28D21B-C53A-4564-9990-A992E3AD6F2F}" dt="2024-04-24T11:12:21.372" v="1176" actId="1037"/>
          <ac:picMkLst>
            <pc:docMk/>
            <pc:sldMk cId="420867979" sldId="264"/>
            <ac:picMk id="5" creationId="{65940EB6-96AF-FC03-A04B-93FAA85F8A32}"/>
          </ac:picMkLst>
        </pc:picChg>
        <pc:picChg chg="mod ord">
          <ac:chgData name="Ana Carvalho Goncalves (PT)" userId="7b776058-5220-4e46-894f-d11198c1f72c" providerId="ADAL" clId="{DD28D21B-C53A-4564-9990-A992E3AD6F2F}" dt="2024-04-24T11:11:55.239" v="1155" actId="171"/>
          <ac:picMkLst>
            <pc:docMk/>
            <pc:sldMk cId="420867979" sldId="264"/>
            <ac:picMk id="43" creationId="{C0A9CEFF-3B87-7C4F-881F-9BC39E77053B}"/>
          </ac:picMkLst>
        </pc:picChg>
      </pc:sldChg>
      <pc:sldChg chg="addSp delSp modSp mod ord">
        <pc:chgData name="Ana Carvalho Goncalves (PT)" userId="7b776058-5220-4e46-894f-d11198c1f72c" providerId="ADAL" clId="{DD28D21B-C53A-4564-9990-A992E3AD6F2F}" dt="2024-04-24T11:14:35.452" v="1197" actId="1076"/>
        <pc:sldMkLst>
          <pc:docMk/>
          <pc:sldMk cId="3088678341" sldId="265"/>
        </pc:sldMkLst>
        <pc:spChg chg="add mod">
          <ac:chgData name="Ana Carvalho Goncalves (PT)" userId="7b776058-5220-4e46-894f-d11198c1f72c" providerId="ADAL" clId="{DD28D21B-C53A-4564-9990-A992E3AD6F2F}" dt="2024-04-23T08:42:38.697" v="274" actId="20577"/>
          <ac:spMkLst>
            <pc:docMk/>
            <pc:sldMk cId="3088678341" sldId="265"/>
            <ac:spMk id="2" creationId="{CD1B4100-A7EC-9FA7-C7C5-4BD57DBF9012}"/>
          </ac:spMkLst>
        </pc:spChg>
        <pc:spChg chg="add mod">
          <ac:chgData name="Ana Carvalho Goncalves (PT)" userId="7b776058-5220-4e46-894f-d11198c1f72c" providerId="ADAL" clId="{DD28D21B-C53A-4564-9990-A992E3AD6F2F}" dt="2024-04-23T08:42:30.270" v="272" actId="120"/>
          <ac:spMkLst>
            <pc:docMk/>
            <pc:sldMk cId="3088678341" sldId="265"/>
            <ac:spMk id="4" creationId="{B1E5F78C-EE2F-A62F-9A1D-A082DEB6A6D1}"/>
          </ac:spMkLst>
        </pc:spChg>
        <pc:spChg chg="add mod">
          <ac:chgData name="Ana Carvalho Goncalves (PT)" userId="7b776058-5220-4e46-894f-d11198c1f72c" providerId="ADAL" clId="{DD28D21B-C53A-4564-9990-A992E3AD6F2F}" dt="2024-04-23T08:42:43.125" v="275" actId="1076"/>
          <ac:spMkLst>
            <pc:docMk/>
            <pc:sldMk cId="3088678341" sldId="265"/>
            <ac:spMk id="5" creationId="{996FEB8E-D3F6-EDD2-7215-93B9A25D8D2D}"/>
          </ac:spMkLst>
        </pc:spChg>
        <pc:spChg chg="add mod">
          <ac:chgData name="Ana Carvalho Goncalves (PT)" userId="7b776058-5220-4e46-894f-d11198c1f72c" providerId="ADAL" clId="{DD28D21B-C53A-4564-9990-A992E3AD6F2F}" dt="2024-04-23T11:26:01.894" v="318" actId="404"/>
          <ac:spMkLst>
            <pc:docMk/>
            <pc:sldMk cId="3088678341" sldId="265"/>
            <ac:spMk id="9" creationId="{F7712AA0-531B-F5F5-1229-38C7CBE05404}"/>
          </ac:spMkLst>
        </pc:spChg>
        <pc:spChg chg="del mod">
          <ac:chgData name="Ana Carvalho Goncalves (PT)" userId="7b776058-5220-4e46-894f-d11198c1f72c" providerId="ADAL" clId="{DD28D21B-C53A-4564-9990-A992E3AD6F2F}" dt="2024-04-23T08:34:27.479" v="24" actId="478"/>
          <ac:spMkLst>
            <pc:docMk/>
            <pc:sldMk cId="3088678341" sldId="265"/>
            <ac:spMk id="10" creationId="{68606975-0A8F-CB4D-A4E9-D2281F393DC0}"/>
          </ac:spMkLst>
        </pc:spChg>
        <pc:picChg chg="mod">
          <ac:chgData name="Ana Carvalho Goncalves (PT)" userId="7b776058-5220-4e46-894f-d11198c1f72c" providerId="ADAL" clId="{DD28D21B-C53A-4564-9990-A992E3AD6F2F}" dt="2024-04-23T08:31:50.289" v="4" actId="1076"/>
          <ac:picMkLst>
            <pc:docMk/>
            <pc:sldMk cId="3088678341" sldId="265"/>
            <ac:picMk id="3" creationId="{D4794FAB-45A1-FBEB-E7C3-E977B8AF8901}"/>
          </ac:picMkLst>
        </pc:picChg>
        <pc:picChg chg="add mod ord">
          <ac:chgData name="Ana Carvalho Goncalves (PT)" userId="7b776058-5220-4e46-894f-d11198c1f72c" providerId="ADAL" clId="{DD28D21B-C53A-4564-9990-A992E3AD6F2F}" dt="2024-04-24T11:14:35.452" v="1197" actId="1076"/>
          <ac:picMkLst>
            <pc:docMk/>
            <pc:sldMk cId="3088678341" sldId="265"/>
            <ac:picMk id="7" creationId="{CF1299D4-651A-54B1-4AA4-D0C00301C808}"/>
          </ac:picMkLst>
        </pc:picChg>
        <pc:picChg chg="mod modCrop">
          <ac:chgData name="Ana Carvalho Goncalves (PT)" userId="7b776058-5220-4e46-894f-d11198c1f72c" providerId="ADAL" clId="{DD28D21B-C53A-4564-9990-A992E3AD6F2F}" dt="2024-04-23T11:25:21.744" v="291" actId="1076"/>
          <ac:picMkLst>
            <pc:docMk/>
            <pc:sldMk cId="3088678341" sldId="265"/>
            <ac:picMk id="8" creationId="{2729E560-CD46-B24C-A6B4-E1BCB35F951A}"/>
          </ac:picMkLst>
        </pc:picChg>
        <pc:picChg chg="add del mod">
          <ac:chgData name="Ana Carvalho Goncalves (PT)" userId="7b776058-5220-4e46-894f-d11198c1f72c" providerId="ADAL" clId="{DD28D21B-C53A-4564-9990-A992E3AD6F2F}" dt="2024-04-23T08:37:17.459" v="248" actId="478"/>
          <ac:picMkLst>
            <pc:docMk/>
            <pc:sldMk cId="3088678341" sldId="265"/>
            <ac:picMk id="1026" creationId="{CE32164B-B64A-7532-E0ED-F3AD2E1E5BA4}"/>
          </ac:picMkLst>
        </pc:picChg>
        <pc:picChg chg="add del mod">
          <ac:chgData name="Ana Carvalho Goncalves (PT)" userId="7b776058-5220-4e46-894f-d11198c1f72c" providerId="ADAL" clId="{DD28D21B-C53A-4564-9990-A992E3AD6F2F}" dt="2024-04-23T08:38:13.365" v="252" actId="478"/>
          <ac:picMkLst>
            <pc:docMk/>
            <pc:sldMk cId="3088678341" sldId="265"/>
            <ac:picMk id="1028" creationId="{90FBF8EF-0E44-4F7E-FDB0-78DF2AB97037}"/>
          </ac:picMkLst>
        </pc:picChg>
        <pc:picChg chg="add del mod">
          <ac:chgData name="Ana Carvalho Goncalves (PT)" userId="7b776058-5220-4e46-894f-d11198c1f72c" providerId="ADAL" clId="{DD28D21B-C53A-4564-9990-A992E3AD6F2F}" dt="2024-04-23T08:49:15.685" v="276" actId="478"/>
          <ac:picMkLst>
            <pc:docMk/>
            <pc:sldMk cId="3088678341" sldId="265"/>
            <ac:picMk id="1030" creationId="{65049C39-2A2F-E7AB-8E7A-D453C4C3F7B4}"/>
          </ac:picMkLst>
        </pc:picChg>
      </pc:sldChg>
      <pc:sldChg chg="del">
        <pc:chgData name="Ana Carvalho Goncalves (PT)" userId="7b776058-5220-4e46-894f-d11198c1f72c" providerId="ADAL" clId="{DD28D21B-C53A-4564-9990-A992E3AD6F2F}" dt="2024-04-24T11:06:34.326" v="985" actId="2696"/>
        <pc:sldMkLst>
          <pc:docMk/>
          <pc:sldMk cId="86178755" sldId="267"/>
        </pc:sldMkLst>
      </pc:sldChg>
      <pc:sldChg chg="addSp delSp modSp mod ord">
        <pc:chgData name="Ana Carvalho Goncalves (PT)" userId="7b776058-5220-4e46-894f-d11198c1f72c" providerId="ADAL" clId="{DD28D21B-C53A-4564-9990-A992E3AD6F2F}" dt="2024-04-24T11:16:41.261" v="1227" actId="1076"/>
        <pc:sldMkLst>
          <pc:docMk/>
          <pc:sldMk cId="1198141830" sldId="269"/>
        </pc:sldMkLst>
        <pc:spChg chg="del">
          <ac:chgData name="Ana Carvalho Goncalves (PT)" userId="7b776058-5220-4e46-894f-d11198c1f72c" providerId="ADAL" clId="{DD28D21B-C53A-4564-9990-A992E3AD6F2F}" dt="2024-04-24T11:14:46.981" v="1201" actId="478"/>
          <ac:spMkLst>
            <pc:docMk/>
            <pc:sldMk cId="1198141830" sldId="269"/>
            <ac:spMk id="4" creationId="{641ADE77-DB91-A846-AF1E-2E2F2FAE8529}"/>
          </ac:spMkLst>
        </pc:spChg>
        <pc:spChg chg="del">
          <ac:chgData name="Ana Carvalho Goncalves (PT)" userId="7b776058-5220-4e46-894f-d11198c1f72c" providerId="ADAL" clId="{DD28D21B-C53A-4564-9990-A992E3AD6F2F}" dt="2024-04-24T11:14:46.981" v="1201" actId="478"/>
          <ac:spMkLst>
            <pc:docMk/>
            <pc:sldMk cId="1198141830" sldId="269"/>
            <ac:spMk id="5" creationId="{F59EA059-882A-7D4C-A1B0-B3C154C57A02}"/>
          </ac:spMkLst>
        </pc:spChg>
        <pc:spChg chg="del">
          <ac:chgData name="Ana Carvalho Goncalves (PT)" userId="7b776058-5220-4e46-894f-d11198c1f72c" providerId="ADAL" clId="{DD28D21B-C53A-4564-9990-A992E3AD6F2F}" dt="2024-04-24T11:14:46.981" v="1201" actId="478"/>
          <ac:spMkLst>
            <pc:docMk/>
            <pc:sldMk cId="1198141830" sldId="269"/>
            <ac:spMk id="6" creationId="{F6AEB7BB-81CE-5C4B-8C0A-EA10F307FE5E}"/>
          </ac:spMkLst>
        </pc:spChg>
        <pc:spChg chg="add mod">
          <ac:chgData name="Ana Carvalho Goncalves (PT)" userId="7b776058-5220-4e46-894f-d11198c1f72c" providerId="ADAL" clId="{DD28D21B-C53A-4564-9990-A992E3AD6F2F}" dt="2024-04-24T11:15:32.168" v="1210" actId="1076"/>
          <ac:spMkLst>
            <pc:docMk/>
            <pc:sldMk cId="1198141830" sldId="269"/>
            <ac:spMk id="9" creationId="{88D7DD7F-D568-716D-B50C-D13E22AAA4C7}"/>
          </ac:spMkLst>
        </pc:spChg>
        <pc:spChg chg="del">
          <ac:chgData name="Ana Carvalho Goncalves (PT)" userId="7b776058-5220-4e46-894f-d11198c1f72c" providerId="ADAL" clId="{DD28D21B-C53A-4564-9990-A992E3AD6F2F}" dt="2024-04-24T11:14:09.702" v="1195" actId="478"/>
          <ac:spMkLst>
            <pc:docMk/>
            <pc:sldMk cId="1198141830" sldId="269"/>
            <ac:spMk id="12" creationId="{0488C926-11E1-7447-BF65-D2010644EF89}"/>
          </ac:spMkLst>
        </pc:spChg>
        <pc:spChg chg="del">
          <ac:chgData name="Ana Carvalho Goncalves (PT)" userId="7b776058-5220-4e46-894f-d11198c1f72c" providerId="ADAL" clId="{DD28D21B-C53A-4564-9990-A992E3AD6F2F}" dt="2024-04-24T11:14:09.702" v="1195" actId="478"/>
          <ac:spMkLst>
            <pc:docMk/>
            <pc:sldMk cId="1198141830" sldId="269"/>
            <ac:spMk id="13" creationId="{7B976D66-C07B-C74B-93E8-C8BE2313150B}"/>
          </ac:spMkLst>
        </pc:spChg>
        <pc:spChg chg="del">
          <ac:chgData name="Ana Carvalho Goncalves (PT)" userId="7b776058-5220-4e46-894f-d11198c1f72c" providerId="ADAL" clId="{DD28D21B-C53A-4564-9990-A992E3AD6F2F}" dt="2024-04-24T11:14:09.702" v="1195" actId="478"/>
          <ac:spMkLst>
            <pc:docMk/>
            <pc:sldMk cId="1198141830" sldId="269"/>
            <ac:spMk id="14" creationId="{BF4712AC-C2E7-454A-B455-240D611DC373}"/>
          </ac:spMkLst>
        </pc:spChg>
        <pc:spChg chg="del">
          <ac:chgData name="Ana Carvalho Goncalves (PT)" userId="7b776058-5220-4e46-894f-d11198c1f72c" providerId="ADAL" clId="{DD28D21B-C53A-4564-9990-A992E3AD6F2F}" dt="2024-04-24T11:14:09.702" v="1195" actId="478"/>
          <ac:spMkLst>
            <pc:docMk/>
            <pc:sldMk cId="1198141830" sldId="269"/>
            <ac:spMk id="15" creationId="{B33141AF-3C0B-B44A-AF03-794141B1988E}"/>
          </ac:spMkLst>
        </pc:spChg>
        <pc:spChg chg="del">
          <ac:chgData name="Ana Carvalho Goncalves (PT)" userId="7b776058-5220-4e46-894f-d11198c1f72c" providerId="ADAL" clId="{DD28D21B-C53A-4564-9990-A992E3AD6F2F}" dt="2024-04-24T11:14:09.702" v="1195" actId="478"/>
          <ac:spMkLst>
            <pc:docMk/>
            <pc:sldMk cId="1198141830" sldId="269"/>
            <ac:spMk id="16" creationId="{635D4274-010C-6F48-BC1B-ED035265118F}"/>
          </ac:spMkLst>
        </pc:spChg>
        <pc:spChg chg="del">
          <ac:chgData name="Ana Carvalho Goncalves (PT)" userId="7b776058-5220-4e46-894f-d11198c1f72c" providerId="ADAL" clId="{DD28D21B-C53A-4564-9990-A992E3AD6F2F}" dt="2024-04-24T11:14:09.702" v="1195" actId="478"/>
          <ac:spMkLst>
            <pc:docMk/>
            <pc:sldMk cId="1198141830" sldId="269"/>
            <ac:spMk id="17" creationId="{A8FE531A-A5D6-CE4B-AD43-B0B5DE7350CA}"/>
          </ac:spMkLst>
        </pc:spChg>
        <pc:spChg chg="del">
          <ac:chgData name="Ana Carvalho Goncalves (PT)" userId="7b776058-5220-4e46-894f-d11198c1f72c" providerId="ADAL" clId="{DD28D21B-C53A-4564-9990-A992E3AD6F2F}" dt="2024-04-24T11:14:09.702" v="1195" actId="478"/>
          <ac:spMkLst>
            <pc:docMk/>
            <pc:sldMk cId="1198141830" sldId="269"/>
            <ac:spMk id="18" creationId="{DF518163-3C51-5346-B9B4-8C8146C51C5D}"/>
          </ac:spMkLst>
        </pc:spChg>
        <pc:spChg chg="del">
          <ac:chgData name="Ana Carvalho Goncalves (PT)" userId="7b776058-5220-4e46-894f-d11198c1f72c" providerId="ADAL" clId="{DD28D21B-C53A-4564-9990-A992E3AD6F2F}" dt="2024-04-24T11:14:09.702" v="1195" actId="478"/>
          <ac:spMkLst>
            <pc:docMk/>
            <pc:sldMk cId="1198141830" sldId="269"/>
            <ac:spMk id="19" creationId="{7EABD285-9028-854D-A317-829FC0CAF401}"/>
          </ac:spMkLst>
        </pc:spChg>
        <pc:picChg chg="del">
          <ac:chgData name="Ana Carvalho Goncalves (PT)" userId="7b776058-5220-4e46-894f-d11198c1f72c" providerId="ADAL" clId="{DD28D21B-C53A-4564-9990-A992E3AD6F2F}" dt="2024-04-24T11:13:19.049" v="1191" actId="478"/>
          <ac:picMkLst>
            <pc:docMk/>
            <pc:sldMk cId="1198141830" sldId="269"/>
            <ac:picMk id="2" creationId="{EBF1F584-A341-56E9-DE8E-B058BF4A7846}"/>
          </ac:picMkLst>
        </pc:picChg>
        <pc:picChg chg="add mod">
          <ac:chgData name="Ana Carvalho Goncalves (PT)" userId="7b776058-5220-4e46-894f-d11198c1f72c" providerId="ADAL" clId="{DD28D21B-C53A-4564-9990-A992E3AD6F2F}" dt="2024-04-24T11:13:26.117" v="1194"/>
          <ac:picMkLst>
            <pc:docMk/>
            <pc:sldMk cId="1198141830" sldId="269"/>
            <ac:picMk id="3" creationId="{26381B0D-2FE1-5381-9688-B50872C75240}"/>
          </ac:picMkLst>
        </pc:picChg>
        <pc:picChg chg="add mod">
          <ac:chgData name="Ana Carvalho Goncalves (PT)" userId="7b776058-5220-4e46-894f-d11198c1f72c" providerId="ADAL" clId="{DD28D21B-C53A-4564-9990-A992E3AD6F2F}" dt="2024-04-24T11:13:26.117" v="1194"/>
          <ac:picMkLst>
            <pc:docMk/>
            <pc:sldMk cId="1198141830" sldId="269"/>
            <ac:picMk id="7" creationId="{1A221BE8-D8FA-6E3C-56A1-C03888E1EB96}"/>
          </ac:picMkLst>
        </pc:picChg>
        <pc:picChg chg="add mod modCrop">
          <ac:chgData name="Ana Carvalho Goncalves (PT)" userId="7b776058-5220-4e46-894f-d11198c1f72c" providerId="ADAL" clId="{DD28D21B-C53A-4564-9990-A992E3AD6F2F}" dt="2024-04-24T11:15:16.415" v="1206" actId="732"/>
          <ac:picMkLst>
            <pc:docMk/>
            <pc:sldMk cId="1198141830" sldId="269"/>
            <ac:picMk id="8" creationId="{7F008ACF-BA63-DBC9-A0B1-1405BB909D43}"/>
          </ac:picMkLst>
        </pc:picChg>
        <pc:picChg chg="add mod">
          <ac:chgData name="Ana Carvalho Goncalves (PT)" userId="7b776058-5220-4e46-894f-d11198c1f72c" providerId="ADAL" clId="{DD28D21B-C53A-4564-9990-A992E3AD6F2F}" dt="2024-04-24T11:16:06.519" v="1219" actId="1035"/>
          <ac:picMkLst>
            <pc:docMk/>
            <pc:sldMk cId="1198141830" sldId="269"/>
            <ac:picMk id="10" creationId="{AD0BEBF9-6310-E9D2-D600-DEFD3E199EA3}"/>
          </ac:picMkLst>
        </pc:picChg>
        <pc:picChg chg="add mod">
          <ac:chgData name="Ana Carvalho Goncalves (PT)" userId="7b776058-5220-4e46-894f-d11198c1f72c" providerId="ADAL" clId="{DD28D21B-C53A-4564-9990-A992E3AD6F2F}" dt="2024-04-24T11:16:23.474" v="1223" actId="1076"/>
          <ac:picMkLst>
            <pc:docMk/>
            <pc:sldMk cId="1198141830" sldId="269"/>
            <ac:picMk id="11" creationId="{2025A221-58ED-4130-FE78-016E366DEFBA}"/>
          </ac:picMkLst>
        </pc:picChg>
        <pc:picChg chg="add mod">
          <ac:chgData name="Ana Carvalho Goncalves (PT)" userId="7b776058-5220-4e46-894f-d11198c1f72c" providerId="ADAL" clId="{DD28D21B-C53A-4564-9990-A992E3AD6F2F}" dt="2024-04-24T11:16:41.261" v="1227" actId="1076"/>
          <ac:picMkLst>
            <pc:docMk/>
            <pc:sldMk cId="1198141830" sldId="269"/>
            <ac:picMk id="20" creationId="{A05CE1E8-2FA5-1A7B-4FAB-4D68C5C6DB60}"/>
          </ac:picMkLst>
        </pc:picChg>
      </pc:sldChg>
      <pc:sldChg chg="del">
        <pc:chgData name="Ana Carvalho Goncalves (PT)" userId="7b776058-5220-4e46-894f-d11198c1f72c" providerId="ADAL" clId="{DD28D21B-C53A-4564-9990-A992E3AD6F2F}" dt="2024-04-23T16:47:42.779" v="683" actId="2696"/>
        <pc:sldMkLst>
          <pc:docMk/>
          <pc:sldMk cId="1831581175" sldId="271"/>
        </pc:sldMkLst>
      </pc:sldChg>
      <pc:sldChg chg="addSp modSp mod">
        <pc:chgData name="Ana Carvalho Goncalves (PT)" userId="7b776058-5220-4e46-894f-d11198c1f72c" providerId="ADAL" clId="{DD28D21B-C53A-4564-9990-A992E3AD6F2F}" dt="2024-04-24T11:43:39.220" v="1961"/>
        <pc:sldMkLst>
          <pc:docMk/>
          <pc:sldMk cId="495846767" sldId="272"/>
        </pc:sldMkLst>
        <pc:picChg chg="add mod">
          <ac:chgData name="Ana Carvalho Goncalves (PT)" userId="7b776058-5220-4e46-894f-d11198c1f72c" providerId="ADAL" clId="{DD28D21B-C53A-4564-9990-A992E3AD6F2F}" dt="2024-04-24T11:42:37.605" v="1734" actId="1076"/>
          <ac:picMkLst>
            <pc:docMk/>
            <pc:sldMk cId="495846767" sldId="272"/>
            <ac:picMk id="2" creationId="{E5D59714-DA48-C48F-89AA-9ED1F31DDEF3}"/>
          </ac:picMkLst>
        </pc:picChg>
        <pc:picChg chg="add mod">
          <ac:chgData name="Ana Carvalho Goncalves (PT)" userId="7b776058-5220-4e46-894f-d11198c1f72c" providerId="ADAL" clId="{DD28D21B-C53A-4564-9990-A992E3AD6F2F}" dt="2024-04-24T11:43:39.220" v="1961"/>
          <ac:picMkLst>
            <pc:docMk/>
            <pc:sldMk cId="495846767" sldId="272"/>
            <ac:picMk id="3" creationId="{A9E4DED7-81C8-BEC5-4965-015CFA1CEC69}"/>
          </ac:picMkLst>
        </pc:picChg>
        <pc:picChg chg="add mod">
          <ac:chgData name="Ana Carvalho Goncalves (PT)" userId="7b776058-5220-4e46-894f-d11198c1f72c" providerId="ADAL" clId="{DD28D21B-C53A-4564-9990-A992E3AD6F2F}" dt="2024-04-24T11:43:01.340" v="1800" actId="1036"/>
          <ac:picMkLst>
            <pc:docMk/>
            <pc:sldMk cId="495846767" sldId="272"/>
            <ac:picMk id="4" creationId="{3A792BDE-9D33-2214-2C02-C55132AE2C24}"/>
          </ac:picMkLst>
        </pc:picChg>
        <pc:picChg chg="mod">
          <ac:chgData name="Ana Carvalho Goncalves (PT)" userId="7b776058-5220-4e46-894f-d11198c1f72c" providerId="ADAL" clId="{DD28D21B-C53A-4564-9990-A992E3AD6F2F}" dt="2024-04-24T11:42:35.760" v="1733" actId="1076"/>
          <ac:picMkLst>
            <pc:docMk/>
            <pc:sldMk cId="495846767" sldId="272"/>
            <ac:picMk id="84" creationId="{2A051971-7CB6-AC41-907B-BA604C3FC580}"/>
          </ac:picMkLst>
        </pc:picChg>
      </pc:sldChg>
      <pc:sldChg chg="delSp del mod">
        <pc:chgData name="Ana Carvalho Goncalves (PT)" userId="7b776058-5220-4e46-894f-d11198c1f72c" providerId="ADAL" clId="{DD28D21B-C53A-4564-9990-A992E3AD6F2F}" dt="2024-04-24T11:42:40.580" v="1736" actId="2696"/>
        <pc:sldMkLst>
          <pc:docMk/>
          <pc:sldMk cId="1610640763" sldId="275"/>
        </pc:sldMkLst>
        <pc:picChg chg="del">
          <ac:chgData name="Ana Carvalho Goncalves (PT)" userId="7b776058-5220-4e46-894f-d11198c1f72c" providerId="ADAL" clId="{DD28D21B-C53A-4564-9990-A992E3AD6F2F}" dt="2024-04-24T11:42:28.850" v="1729" actId="21"/>
          <ac:picMkLst>
            <pc:docMk/>
            <pc:sldMk cId="1610640763" sldId="275"/>
            <ac:picMk id="2" creationId="{3D2A599C-BFCC-FC49-9DBC-910805AC5F9A}"/>
          </ac:picMkLst>
        </pc:picChg>
      </pc:sldChg>
      <pc:sldChg chg="del">
        <pc:chgData name="Ana Carvalho Goncalves (PT)" userId="7b776058-5220-4e46-894f-d11198c1f72c" providerId="ADAL" clId="{DD28D21B-C53A-4564-9990-A992E3AD6F2F}" dt="2024-04-23T11:26:17.605" v="320" actId="2696"/>
        <pc:sldMkLst>
          <pc:docMk/>
          <pc:sldMk cId="0" sldId="324"/>
        </pc:sldMkLst>
      </pc:sldChg>
      <pc:sldChg chg="del">
        <pc:chgData name="Ana Carvalho Goncalves (PT)" userId="7b776058-5220-4e46-894f-d11198c1f72c" providerId="ADAL" clId="{DD28D21B-C53A-4564-9990-A992E3AD6F2F}" dt="2024-04-23T11:26:19.518" v="322" actId="2696"/>
        <pc:sldMkLst>
          <pc:docMk/>
          <pc:sldMk cId="0" sldId="325"/>
        </pc:sldMkLst>
      </pc:sldChg>
      <pc:sldChg chg="del">
        <pc:chgData name="Ana Carvalho Goncalves (PT)" userId="7b776058-5220-4e46-894f-d11198c1f72c" providerId="ADAL" clId="{DD28D21B-C53A-4564-9990-A992E3AD6F2F}" dt="2024-04-23T11:26:21.462" v="324" actId="2696"/>
        <pc:sldMkLst>
          <pc:docMk/>
          <pc:sldMk cId="0" sldId="326"/>
        </pc:sldMkLst>
      </pc:sldChg>
      <pc:sldChg chg="del">
        <pc:chgData name="Ana Carvalho Goncalves (PT)" userId="7b776058-5220-4e46-894f-d11198c1f72c" providerId="ADAL" clId="{DD28D21B-C53A-4564-9990-A992E3AD6F2F}" dt="2024-04-23T11:26:23.444" v="326" actId="2696"/>
        <pc:sldMkLst>
          <pc:docMk/>
          <pc:sldMk cId="0" sldId="327"/>
        </pc:sldMkLst>
      </pc:sldChg>
      <pc:sldChg chg="modSp del mod">
        <pc:chgData name="Ana Carvalho Goncalves (PT)" userId="7b776058-5220-4e46-894f-d11198c1f72c" providerId="ADAL" clId="{DD28D21B-C53A-4564-9990-A992E3AD6F2F}" dt="2024-04-24T11:13:14.687" v="1188" actId="2696"/>
        <pc:sldMkLst>
          <pc:docMk/>
          <pc:sldMk cId="1663090162" sldId="3036"/>
        </pc:sldMkLst>
        <pc:picChg chg="mod">
          <ac:chgData name="Ana Carvalho Goncalves (PT)" userId="7b776058-5220-4e46-894f-d11198c1f72c" providerId="ADAL" clId="{DD28D21B-C53A-4564-9990-A992E3AD6F2F}" dt="2024-04-23T08:40:15.689" v="259" actId="1076"/>
          <ac:picMkLst>
            <pc:docMk/>
            <pc:sldMk cId="1663090162" sldId="3036"/>
            <ac:picMk id="2" creationId="{ED8E443E-D5DC-7744-BDB4-1E8A43388653}"/>
          </ac:picMkLst>
        </pc:picChg>
        <pc:picChg chg="mod">
          <ac:chgData name="Ana Carvalho Goncalves (PT)" userId="7b776058-5220-4e46-894f-d11198c1f72c" providerId="ADAL" clId="{DD28D21B-C53A-4564-9990-A992E3AD6F2F}" dt="2024-04-23T08:40:12.985" v="258" actId="1076"/>
          <ac:picMkLst>
            <pc:docMk/>
            <pc:sldMk cId="1663090162" sldId="3036"/>
            <ac:picMk id="5" creationId="{369397AD-E567-4AA9-8E5E-7652849BD7C6}"/>
          </ac:picMkLst>
        </pc:picChg>
      </pc:sldChg>
      <pc:sldChg chg="del">
        <pc:chgData name="Ana Carvalho Goncalves (PT)" userId="7b776058-5220-4e46-894f-d11198c1f72c" providerId="ADAL" clId="{DD28D21B-C53A-4564-9990-A992E3AD6F2F}" dt="2024-04-23T16:32:12.962" v="675" actId="2696"/>
        <pc:sldMkLst>
          <pc:docMk/>
          <pc:sldMk cId="2069090515" sldId="3038"/>
        </pc:sldMkLst>
      </pc:sldChg>
      <pc:sldChg chg="del">
        <pc:chgData name="Ana Carvalho Goncalves (PT)" userId="7b776058-5220-4e46-894f-d11198c1f72c" providerId="ADAL" clId="{DD28D21B-C53A-4564-9990-A992E3AD6F2F}" dt="2024-04-23T08:40:01.266" v="255" actId="2696"/>
        <pc:sldMkLst>
          <pc:docMk/>
          <pc:sldMk cId="2917538223" sldId="3044"/>
        </pc:sldMkLst>
      </pc:sldChg>
      <pc:sldChg chg="addSp delSp modSp mod">
        <pc:chgData name="Ana Carvalho Goncalves (PT)" userId="7b776058-5220-4e46-894f-d11198c1f72c" providerId="ADAL" clId="{DD28D21B-C53A-4564-9990-A992E3AD6F2F}" dt="2024-04-24T11:27:29.914" v="1323" actId="1035"/>
        <pc:sldMkLst>
          <pc:docMk/>
          <pc:sldMk cId="3547357279" sldId="3045"/>
        </pc:sldMkLst>
        <pc:spChg chg="add mod">
          <ac:chgData name="Ana Carvalho Goncalves (PT)" userId="7b776058-5220-4e46-894f-d11198c1f72c" providerId="ADAL" clId="{DD28D21B-C53A-4564-9990-A992E3AD6F2F}" dt="2024-04-23T16:31:09.271" v="640"/>
          <ac:spMkLst>
            <pc:docMk/>
            <pc:sldMk cId="3547357279" sldId="3045"/>
            <ac:spMk id="4" creationId="{A52EB3AF-98CB-422F-F89E-77BE0926D17D}"/>
          </ac:spMkLst>
        </pc:spChg>
        <pc:spChg chg="add mod">
          <ac:chgData name="Ana Carvalho Goncalves (PT)" userId="7b776058-5220-4e46-894f-d11198c1f72c" providerId="ADAL" clId="{DD28D21B-C53A-4564-9990-A992E3AD6F2F}" dt="2024-04-23T16:32:31.673" v="680" actId="1076"/>
          <ac:spMkLst>
            <pc:docMk/>
            <pc:sldMk cId="3547357279" sldId="3045"/>
            <ac:spMk id="7" creationId="{2A110054-2D9B-2D06-9ECF-5F1B4D26A57F}"/>
          </ac:spMkLst>
        </pc:spChg>
        <pc:spChg chg="add mod ord">
          <ac:chgData name="Ana Carvalho Goncalves (PT)" userId="7b776058-5220-4e46-894f-d11198c1f72c" providerId="ADAL" clId="{DD28D21B-C53A-4564-9990-A992E3AD6F2F}" dt="2024-04-24T11:27:15.452" v="1306" actId="14100"/>
          <ac:spMkLst>
            <pc:docMk/>
            <pc:sldMk cId="3547357279" sldId="3045"/>
            <ac:spMk id="10" creationId="{657020FD-ECB0-87F8-D904-1D45EB47A39C}"/>
          </ac:spMkLst>
        </pc:spChg>
        <pc:spChg chg="add mod">
          <ac:chgData name="Ana Carvalho Goncalves (PT)" userId="7b776058-5220-4e46-894f-d11198c1f72c" providerId="ADAL" clId="{DD28D21B-C53A-4564-9990-A992E3AD6F2F}" dt="2024-04-24T11:27:24.750" v="1308" actId="207"/>
          <ac:spMkLst>
            <pc:docMk/>
            <pc:sldMk cId="3547357279" sldId="3045"/>
            <ac:spMk id="11" creationId="{E2BD39EA-2FBD-B558-87DF-7A70620AEDAD}"/>
          </ac:spMkLst>
        </pc:spChg>
        <pc:spChg chg="mod">
          <ac:chgData name="Ana Carvalho Goncalves (PT)" userId="7b776058-5220-4e46-894f-d11198c1f72c" providerId="ADAL" clId="{DD28D21B-C53A-4564-9990-A992E3AD6F2F}" dt="2024-04-24T11:27:29.914" v="1323" actId="1035"/>
          <ac:spMkLst>
            <pc:docMk/>
            <pc:sldMk cId="3547357279" sldId="3045"/>
            <ac:spMk id="50" creationId="{563E23F4-FB3E-8846-9752-A976CB9DDEC8}"/>
          </ac:spMkLst>
        </pc:spChg>
        <pc:spChg chg="del">
          <ac:chgData name="Ana Carvalho Goncalves (PT)" userId="7b776058-5220-4e46-894f-d11198c1f72c" providerId="ADAL" clId="{DD28D21B-C53A-4564-9990-A992E3AD6F2F}" dt="2024-04-23T16:31:52.160" v="672" actId="478"/>
          <ac:spMkLst>
            <pc:docMk/>
            <pc:sldMk cId="3547357279" sldId="3045"/>
            <ac:spMk id="58" creationId="{37320229-A5EF-4942-B221-B836B396A448}"/>
          </ac:spMkLst>
        </pc:spChg>
        <pc:picChg chg="del mod">
          <ac:chgData name="Ana Carvalho Goncalves (PT)" userId="7b776058-5220-4e46-894f-d11198c1f72c" providerId="ADAL" clId="{DD28D21B-C53A-4564-9990-A992E3AD6F2F}" dt="2024-04-23T16:31:00.637" v="637" actId="478"/>
          <ac:picMkLst>
            <pc:docMk/>
            <pc:sldMk cId="3547357279" sldId="3045"/>
            <ac:picMk id="2" creationId="{1009813C-381B-6900-F07A-35D092088424}"/>
          </ac:picMkLst>
        </pc:picChg>
        <pc:picChg chg="add del mod ord modCrop">
          <ac:chgData name="Ana Carvalho Goncalves (PT)" userId="7b776058-5220-4e46-894f-d11198c1f72c" providerId="ADAL" clId="{DD28D21B-C53A-4564-9990-A992E3AD6F2F}" dt="2024-04-24T11:16:50.002" v="1230" actId="478"/>
          <ac:picMkLst>
            <pc:docMk/>
            <pc:sldMk cId="3547357279" sldId="3045"/>
            <ac:picMk id="3" creationId="{F66BE9CD-F65D-0823-AAC7-947E4EF69F15}"/>
          </ac:picMkLst>
        </pc:picChg>
        <pc:picChg chg="mod">
          <ac:chgData name="Ana Carvalho Goncalves (PT)" userId="7b776058-5220-4e46-894f-d11198c1f72c" providerId="ADAL" clId="{DD28D21B-C53A-4564-9990-A992E3AD6F2F}" dt="2024-04-24T11:27:29.914" v="1323" actId="1035"/>
          <ac:picMkLst>
            <pc:docMk/>
            <pc:sldMk cId="3547357279" sldId="3045"/>
            <ac:picMk id="5" creationId="{B15E07CE-0A97-FA0E-118E-080AC8B8CD29}"/>
          </ac:picMkLst>
        </pc:picChg>
        <pc:picChg chg="add mod">
          <ac:chgData name="Ana Carvalho Goncalves (PT)" userId="7b776058-5220-4e46-894f-d11198c1f72c" providerId="ADAL" clId="{DD28D21B-C53A-4564-9990-A992E3AD6F2F}" dt="2024-04-23T16:31:09.271" v="640"/>
          <ac:picMkLst>
            <pc:docMk/>
            <pc:sldMk cId="3547357279" sldId="3045"/>
            <ac:picMk id="6" creationId="{958E2272-4528-E82A-D106-1F33A676F6D4}"/>
          </ac:picMkLst>
        </pc:picChg>
        <pc:picChg chg="add mod ord modCrop">
          <ac:chgData name="Ana Carvalho Goncalves (PT)" userId="7b776058-5220-4e46-894f-d11198c1f72c" providerId="ADAL" clId="{DD28D21B-C53A-4564-9990-A992E3AD6F2F}" dt="2024-04-24T11:18:27.412" v="1237" actId="167"/>
          <ac:picMkLst>
            <pc:docMk/>
            <pc:sldMk cId="3547357279" sldId="3045"/>
            <ac:picMk id="9" creationId="{CE131C4B-FBAE-C235-2A54-273063CFC47E}"/>
          </ac:picMkLst>
        </pc:picChg>
      </pc:sldChg>
      <pc:sldChg chg="addSp delSp modSp mod">
        <pc:chgData name="Ana Carvalho Goncalves (PT)" userId="7b776058-5220-4e46-894f-d11198c1f72c" providerId="ADAL" clId="{DD28D21B-C53A-4564-9990-A992E3AD6F2F}" dt="2024-04-24T11:33:56.078" v="1363" actId="207"/>
        <pc:sldMkLst>
          <pc:docMk/>
          <pc:sldMk cId="1687593554" sldId="3046"/>
        </pc:sldMkLst>
        <pc:spChg chg="add mod">
          <ac:chgData name="Ana Carvalho Goncalves (PT)" userId="7b776058-5220-4e46-894f-d11198c1f72c" providerId="ADAL" clId="{DD28D21B-C53A-4564-9990-A992E3AD6F2F}" dt="2024-04-24T11:10:12.589" v="1138" actId="1076"/>
          <ac:spMkLst>
            <pc:docMk/>
            <pc:sldMk cId="1687593554" sldId="3046"/>
            <ac:spMk id="7" creationId="{1A48F49A-BC09-448A-84AF-841E622AB3E6}"/>
          </ac:spMkLst>
        </pc:spChg>
        <pc:spChg chg="add del mod">
          <ac:chgData name="Ana Carvalho Goncalves (PT)" userId="7b776058-5220-4e46-894f-d11198c1f72c" providerId="ADAL" clId="{DD28D21B-C53A-4564-9990-A992E3AD6F2F}" dt="2024-04-24T11:33:20.109" v="1347"/>
          <ac:spMkLst>
            <pc:docMk/>
            <pc:sldMk cId="1687593554" sldId="3046"/>
            <ac:spMk id="8" creationId="{B7952BF5-25A8-494A-D07A-96F93928A9D8}"/>
          </ac:spMkLst>
        </pc:spChg>
        <pc:spChg chg="add mod">
          <ac:chgData name="Ana Carvalho Goncalves (PT)" userId="7b776058-5220-4e46-894f-d11198c1f72c" providerId="ADAL" clId="{DD28D21B-C53A-4564-9990-A992E3AD6F2F}" dt="2024-04-24T11:33:56.078" v="1363" actId="207"/>
          <ac:spMkLst>
            <pc:docMk/>
            <pc:sldMk cId="1687593554" sldId="3046"/>
            <ac:spMk id="9" creationId="{ABAEF044-E9C2-CAEA-4923-E1E14A733C98}"/>
          </ac:spMkLst>
        </pc:spChg>
        <pc:spChg chg="mod">
          <ac:chgData name="Ana Carvalho Goncalves (PT)" userId="7b776058-5220-4e46-894f-d11198c1f72c" providerId="ADAL" clId="{DD28D21B-C53A-4564-9990-A992E3AD6F2F}" dt="2024-04-24T11:08:01.451" v="1087" actId="1035"/>
          <ac:spMkLst>
            <pc:docMk/>
            <pc:sldMk cId="1687593554" sldId="3046"/>
            <ac:spMk id="50" creationId="{563E23F4-FB3E-8846-9752-A976CB9DDEC8}"/>
          </ac:spMkLst>
        </pc:spChg>
        <pc:spChg chg="mod">
          <ac:chgData name="Ana Carvalho Goncalves (PT)" userId="7b776058-5220-4e46-894f-d11198c1f72c" providerId="ADAL" clId="{DD28D21B-C53A-4564-9990-A992E3AD6F2F}" dt="2024-04-24T11:08:01.451" v="1087" actId="1035"/>
          <ac:spMkLst>
            <pc:docMk/>
            <pc:sldMk cId="1687593554" sldId="3046"/>
            <ac:spMk id="52" creationId="{53FC4177-2465-8B4D-95E5-B4B90E53A768}"/>
          </ac:spMkLst>
        </pc:spChg>
        <pc:spChg chg="mod">
          <ac:chgData name="Ana Carvalho Goncalves (PT)" userId="7b776058-5220-4e46-894f-d11198c1f72c" providerId="ADAL" clId="{DD28D21B-C53A-4564-9990-A992E3AD6F2F}" dt="2024-04-24T11:08:01.451" v="1087" actId="1035"/>
          <ac:spMkLst>
            <pc:docMk/>
            <pc:sldMk cId="1687593554" sldId="3046"/>
            <ac:spMk id="58" creationId="{37320229-A5EF-4942-B221-B836B396A448}"/>
          </ac:spMkLst>
        </pc:spChg>
        <pc:picChg chg="add mod ord">
          <ac:chgData name="Ana Carvalho Goncalves (PT)" userId="7b776058-5220-4e46-894f-d11198c1f72c" providerId="ADAL" clId="{DD28D21B-C53A-4564-9990-A992E3AD6F2F}" dt="2024-04-24T11:09:07.706" v="1126" actId="1036"/>
          <ac:picMkLst>
            <pc:docMk/>
            <pc:sldMk cId="1687593554" sldId="3046"/>
            <ac:picMk id="2" creationId="{7A6FE510-1674-2303-6F67-DBCC10ADFCF3}"/>
          </ac:picMkLst>
        </pc:picChg>
        <pc:picChg chg="mod">
          <ac:chgData name="Ana Carvalho Goncalves (PT)" userId="7b776058-5220-4e46-894f-d11198c1f72c" providerId="ADAL" clId="{DD28D21B-C53A-4564-9990-A992E3AD6F2F}" dt="2024-04-23T11:29:11.972" v="455" actId="1076"/>
          <ac:picMkLst>
            <pc:docMk/>
            <pc:sldMk cId="1687593554" sldId="3046"/>
            <ac:picMk id="4" creationId="{623D32D1-9D05-55F3-A486-76AA62879AD7}"/>
          </ac:picMkLst>
        </pc:picChg>
        <pc:picChg chg="add mod">
          <ac:chgData name="Ana Carvalho Goncalves (PT)" userId="7b776058-5220-4e46-894f-d11198c1f72c" providerId="ADAL" clId="{DD28D21B-C53A-4564-9990-A992E3AD6F2F}" dt="2024-04-24T11:08:51.458" v="1090" actId="1076"/>
          <ac:picMkLst>
            <pc:docMk/>
            <pc:sldMk cId="1687593554" sldId="3046"/>
            <ac:picMk id="5" creationId="{DCF26853-B072-E736-E5D4-19D5F8F422F6}"/>
          </ac:picMkLst>
        </pc:picChg>
        <pc:picChg chg="mod">
          <ac:chgData name="Ana Carvalho Goncalves (PT)" userId="7b776058-5220-4e46-894f-d11198c1f72c" providerId="ADAL" clId="{DD28D21B-C53A-4564-9990-A992E3AD6F2F}" dt="2024-04-23T11:29:15.008" v="456" actId="1076"/>
          <ac:picMkLst>
            <pc:docMk/>
            <pc:sldMk cId="1687593554" sldId="3046"/>
            <ac:picMk id="6" creationId="{D39AB7BA-E184-4C85-3E87-5259DB7850D2}"/>
          </ac:picMkLst>
        </pc:picChg>
      </pc:sldChg>
      <pc:sldChg chg="addSp delSp modSp mod">
        <pc:chgData name="Ana Carvalho Goncalves (PT)" userId="7b776058-5220-4e46-894f-d11198c1f72c" providerId="ADAL" clId="{DD28D21B-C53A-4564-9990-A992E3AD6F2F}" dt="2024-04-24T11:33:50.219" v="1360" actId="14100"/>
        <pc:sldMkLst>
          <pc:docMk/>
          <pc:sldMk cId="1143396871" sldId="3047"/>
        </pc:sldMkLst>
        <pc:spChg chg="add del mod">
          <ac:chgData name="Ana Carvalho Goncalves (PT)" userId="7b776058-5220-4e46-894f-d11198c1f72c" providerId="ADAL" clId="{DD28D21B-C53A-4564-9990-A992E3AD6F2F}" dt="2024-04-24T11:33:50.219" v="1360" actId="14100"/>
          <ac:spMkLst>
            <pc:docMk/>
            <pc:sldMk cId="1143396871" sldId="3047"/>
            <ac:spMk id="4" creationId="{6CA9FCFD-4E7D-88AF-8A95-2C750595F1E5}"/>
          </ac:spMkLst>
        </pc:spChg>
        <pc:spChg chg="add mod">
          <ac:chgData name="Ana Carvalho Goncalves (PT)" userId="7b776058-5220-4e46-894f-d11198c1f72c" providerId="ADAL" clId="{DD28D21B-C53A-4564-9990-A992E3AD6F2F}" dt="2024-04-24T11:10:01.894" v="1135"/>
          <ac:spMkLst>
            <pc:docMk/>
            <pc:sldMk cId="1143396871" sldId="3047"/>
            <ac:spMk id="7" creationId="{655ADE05-C32D-4819-DEDE-D99F71214E10}"/>
          </ac:spMkLst>
        </pc:spChg>
        <pc:spChg chg="mod">
          <ac:chgData name="Ana Carvalho Goncalves (PT)" userId="7b776058-5220-4e46-894f-d11198c1f72c" providerId="ADAL" clId="{DD28D21B-C53A-4564-9990-A992E3AD6F2F}" dt="2024-04-23T16:52:40.476" v="742" actId="255"/>
          <ac:spMkLst>
            <pc:docMk/>
            <pc:sldMk cId="1143396871" sldId="3047"/>
            <ac:spMk id="50" creationId="{563E23F4-FB3E-8846-9752-A976CB9DDEC8}"/>
          </ac:spMkLst>
        </pc:spChg>
        <pc:spChg chg="mod">
          <ac:chgData name="Ana Carvalho Goncalves (PT)" userId="7b776058-5220-4e46-894f-d11198c1f72c" providerId="ADAL" clId="{DD28D21B-C53A-4564-9990-A992E3AD6F2F}" dt="2024-04-23T16:50:15.417" v="715" actId="1035"/>
          <ac:spMkLst>
            <pc:docMk/>
            <pc:sldMk cId="1143396871" sldId="3047"/>
            <ac:spMk id="52" creationId="{53FC4177-2465-8B4D-95E5-B4B90E53A768}"/>
          </ac:spMkLst>
        </pc:spChg>
        <pc:spChg chg="mod">
          <ac:chgData name="Ana Carvalho Goncalves (PT)" userId="7b776058-5220-4e46-894f-d11198c1f72c" providerId="ADAL" clId="{DD28D21B-C53A-4564-9990-A992E3AD6F2F}" dt="2024-04-23T16:52:44.840" v="743" actId="255"/>
          <ac:spMkLst>
            <pc:docMk/>
            <pc:sldMk cId="1143396871" sldId="3047"/>
            <ac:spMk id="58" creationId="{37320229-A5EF-4942-B221-B836B396A448}"/>
          </ac:spMkLst>
        </pc:spChg>
        <pc:picChg chg="add mod modCrop">
          <ac:chgData name="Ana Carvalho Goncalves (PT)" userId="7b776058-5220-4e46-894f-d11198c1f72c" providerId="ADAL" clId="{DD28D21B-C53A-4564-9990-A992E3AD6F2F}" dt="2024-04-23T16:50:09.614" v="690" actId="1076"/>
          <ac:picMkLst>
            <pc:docMk/>
            <pc:sldMk cId="1143396871" sldId="3047"/>
            <ac:picMk id="3" creationId="{E500D604-3271-1F79-831E-D9C72D7125FD}"/>
          </ac:picMkLst>
        </pc:picChg>
        <pc:picChg chg="mod">
          <ac:chgData name="Ana Carvalho Goncalves (PT)" userId="7b776058-5220-4e46-894f-d11198c1f72c" providerId="ADAL" clId="{DD28D21B-C53A-4564-9990-A992E3AD6F2F}" dt="2024-04-23T11:28:11.917" v="389" actId="1076"/>
          <ac:picMkLst>
            <pc:docMk/>
            <pc:sldMk cId="1143396871" sldId="3047"/>
            <ac:picMk id="5" creationId="{DCD01FB3-62CE-1362-AED4-A331F9E459CF}"/>
          </ac:picMkLst>
        </pc:picChg>
        <pc:picChg chg="mod">
          <ac:chgData name="Ana Carvalho Goncalves (PT)" userId="7b776058-5220-4e46-894f-d11198c1f72c" providerId="ADAL" clId="{DD28D21B-C53A-4564-9990-A992E3AD6F2F}" dt="2024-04-23T11:28:06.885" v="388" actId="1076"/>
          <ac:picMkLst>
            <pc:docMk/>
            <pc:sldMk cId="1143396871" sldId="3047"/>
            <ac:picMk id="6" creationId="{A3FE3F51-2DD6-C050-4737-6B1F4650780C}"/>
          </ac:picMkLst>
        </pc:picChg>
      </pc:sldChg>
      <pc:sldChg chg="addSp modSp mod">
        <pc:chgData name="Ana Carvalho Goncalves (PT)" userId="7b776058-5220-4e46-894f-d11198c1f72c" providerId="ADAL" clId="{DD28D21B-C53A-4564-9990-A992E3AD6F2F}" dt="2024-04-24T11:33:44.544" v="1357" actId="20578"/>
        <pc:sldMkLst>
          <pc:docMk/>
          <pc:sldMk cId="4164007006" sldId="3048"/>
        </pc:sldMkLst>
        <pc:spChg chg="add mod">
          <ac:chgData name="Ana Carvalho Goncalves (PT)" userId="7b776058-5220-4e46-894f-d11198c1f72c" providerId="ADAL" clId="{DD28D21B-C53A-4564-9990-A992E3AD6F2F}" dt="2024-04-23T16:52:18.693" v="736" actId="403"/>
          <ac:spMkLst>
            <pc:docMk/>
            <pc:sldMk cId="4164007006" sldId="3048"/>
            <ac:spMk id="2" creationId="{0878B883-6B57-86FB-C46A-032F673DFC34}"/>
          </ac:spMkLst>
        </pc:spChg>
        <pc:spChg chg="add mod">
          <ac:chgData name="Ana Carvalho Goncalves (PT)" userId="7b776058-5220-4e46-894f-d11198c1f72c" providerId="ADAL" clId="{DD28D21B-C53A-4564-9990-A992E3AD6F2F}" dt="2024-04-24T11:33:44.544" v="1357" actId="20578"/>
          <ac:spMkLst>
            <pc:docMk/>
            <pc:sldMk cId="4164007006" sldId="3048"/>
            <ac:spMk id="3" creationId="{BA9258D8-E349-BEFF-2FC4-035B406C0B5D}"/>
          </ac:spMkLst>
        </pc:spChg>
        <pc:spChg chg="mod">
          <ac:chgData name="Ana Carvalho Goncalves (PT)" userId="7b776058-5220-4e46-894f-d11198c1f72c" providerId="ADAL" clId="{DD28D21B-C53A-4564-9990-A992E3AD6F2F}" dt="2024-04-23T16:52:32.921" v="740" actId="1076"/>
          <ac:spMkLst>
            <pc:docMk/>
            <pc:sldMk cId="4164007006" sldId="3048"/>
            <ac:spMk id="50" creationId="{563E23F4-FB3E-8846-9752-A976CB9DDEC8}"/>
          </ac:spMkLst>
        </pc:spChg>
        <pc:spChg chg="mod">
          <ac:chgData name="Ana Carvalho Goncalves (PT)" userId="7b776058-5220-4e46-894f-d11198c1f72c" providerId="ADAL" clId="{DD28D21B-C53A-4564-9990-A992E3AD6F2F}" dt="2024-04-23T16:52:27.578" v="739" actId="255"/>
          <ac:spMkLst>
            <pc:docMk/>
            <pc:sldMk cId="4164007006" sldId="3048"/>
            <ac:spMk id="58" creationId="{37320229-A5EF-4942-B221-B836B396A448}"/>
          </ac:spMkLst>
        </pc:spChg>
        <pc:picChg chg="mod">
          <ac:chgData name="Ana Carvalho Goncalves (PT)" userId="7b776058-5220-4e46-894f-d11198c1f72c" providerId="ADAL" clId="{DD28D21B-C53A-4564-9990-A992E3AD6F2F}" dt="2024-04-23T11:27:59.217" v="386" actId="1076"/>
          <ac:picMkLst>
            <pc:docMk/>
            <pc:sldMk cId="4164007006" sldId="3048"/>
            <ac:picMk id="4" creationId="{4A6BC2F0-182F-380C-E415-054DD1356079}"/>
          </ac:picMkLst>
        </pc:picChg>
        <pc:picChg chg="mod">
          <ac:chgData name="Ana Carvalho Goncalves (PT)" userId="7b776058-5220-4e46-894f-d11198c1f72c" providerId="ADAL" clId="{DD28D21B-C53A-4564-9990-A992E3AD6F2F}" dt="2024-04-23T11:27:50.257" v="385" actId="1076"/>
          <ac:picMkLst>
            <pc:docMk/>
            <pc:sldMk cId="4164007006" sldId="3048"/>
            <ac:picMk id="10" creationId="{EF14FE20-191B-DEA1-4ADD-199A3D72C820}"/>
          </ac:picMkLst>
        </pc:picChg>
      </pc:sldChg>
      <pc:sldChg chg="addSp modSp mod">
        <pc:chgData name="Ana Carvalho Goncalves (PT)" userId="7b776058-5220-4e46-894f-d11198c1f72c" providerId="ADAL" clId="{DD28D21B-C53A-4564-9990-A992E3AD6F2F}" dt="2024-04-24T11:25:52.606" v="1294" actId="1076"/>
        <pc:sldMkLst>
          <pc:docMk/>
          <pc:sldMk cId="209374332" sldId="3049"/>
        </pc:sldMkLst>
        <pc:spChg chg="add mod">
          <ac:chgData name="Ana Carvalho Goncalves (PT)" userId="7b776058-5220-4e46-894f-d11198c1f72c" providerId="ADAL" clId="{DD28D21B-C53A-4564-9990-A992E3AD6F2F}" dt="2024-04-24T11:25:06.034" v="1280" actId="1076"/>
          <ac:spMkLst>
            <pc:docMk/>
            <pc:sldMk cId="209374332" sldId="3049"/>
            <ac:spMk id="4" creationId="{8FAECDEA-C7EF-FFCE-A975-D451338B030A}"/>
          </ac:spMkLst>
        </pc:spChg>
        <pc:spChg chg="mod ord">
          <ac:chgData name="Ana Carvalho Goncalves (PT)" userId="7b776058-5220-4e46-894f-d11198c1f72c" providerId="ADAL" clId="{DD28D21B-C53A-4564-9990-A992E3AD6F2F}" dt="2024-04-24T11:25:35.609" v="1291" actId="1076"/>
          <ac:spMkLst>
            <pc:docMk/>
            <pc:sldMk cId="209374332" sldId="3049"/>
            <ac:spMk id="50" creationId="{563E23F4-FB3E-8846-9752-A976CB9DDEC8}"/>
          </ac:spMkLst>
        </pc:spChg>
        <pc:spChg chg="mod ord">
          <ac:chgData name="Ana Carvalho Goncalves (PT)" userId="7b776058-5220-4e46-894f-d11198c1f72c" providerId="ADAL" clId="{DD28D21B-C53A-4564-9990-A992E3AD6F2F}" dt="2024-04-24T11:25:52.606" v="1294" actId="1076"/>
          <ac:spMkLst>
            <pc:docMk/>
            <pc:sldMk cId="209374332" sldId="3049"/>
            <ac:spMk id="58" creationId="{37320229-A5EF-4942-B221-B836B396A448}"/>
          </ac:spMkLst>
        </pc:spChg>
        <pc:picChg chg="mod">
          <ac:chgData name="Ana Carvalho Goncalves (PT)" userId="7b776058-5220-4e46-894f-d11198c1f72c" providerId="ADAL" clId="{DD28D21B-C53A-4564-9990-A992E3AD6F2F}" dt="2024-04-24T11:24:20.201" v="1276" actId="1076"/>
          <ac:picMkLst>
            <pc:docMk/>
            <pc:sldMk cId="209374332" sldId="3049"/>
            <ac:picMk id="2" creationId="{19DB56E9-2857-4AE5-320A-ADD453521724}"/>
          </ac:picMkLst>
        </pc:picChg>
        <pc:picChg chg="add mod ord modCrop">
          <ac:chgData name="Ana Carvalho Goncalves (PT)" userId="7b776058-5220-4e46-894f-d11198c1f72c" providerId="ADAL" clId="{DD28D21B-C53A-4564-9990-A992E3AD6F2F}" dt="2024-04-24T11:25:29.454" v="1290" actId="1076"/>
          <ac:picMkLst>
            <pc:docMk/>
            <pc:sldMk cId="209374332" sldId="3049"/>
            <ac:picMk id="3" creationId="{480088CD-D711-66D9-43D3-54036E9A6EE9}"/>
          </ac:picMkLst>
        </pc:picChg>
        <pc:picChg chg="mod">
          <ac:chgData name="Ana Carvalho Goncalves (PT)" userId="7b776058-5220-4e46-894f-d11198c1f72c" providerId="ADAL" clId="{DD28D21B-C53A-4564-9990-A992E3AD6F2F}" dt="2024-04-23T11:29:06.502" v="453" actId="1076"/>
          <ac:picMkLst>
            <pc:docMk/>
            <pc:sldMk cId="209374332" sldId="3049"/>
            <ac:picMk id="5" creationId="{0A016236-CE6E-BAAC-D5B7-21ED26E9FA73}"/>
          </ac:picMkLst>
        </pc:picChg>
      </pc:sldChg>
      <pc:sldChg chg="modSp del mod">
        <pc:chgData name="Ana Carvalho Goncalves (PT)" userId="7b776058-5220-4e46-894f-d11198c1f72c" providerId="ADAL" clId="{DD28D21B-C53A-4564-9990-A992E3AD6F2F}" dt="2024-04-24T11:28:34.572" v="1325" actId="2696"/>
        <pc:sldMkLst>
          <pc:docMk/>
          <pc:sldMk cId="2220773364" sldId="3050"/>
        </pc:sldMkLst>
        <pc:picChg chg="mod">
          <ac:chgData name="Ana Carvalho Goncalves (PT)" userId="7b776058-5220-4e46-894f-d11198c1f72c" providerId="ADAL" clId="{DD28D21B-C53A-4564-9990-A992E3AD6F2F}" dt="2024-04-23T11:30:09.066" v="529" actId="1076"/>
          <ac:picMkLst>
            <pc:docMk/>
            <pc:sldMk cId="2220773364" sldId="3050"/>
            <ac:picMk id="4" creationId="{555C0A8D-FA40-66C4-92E7-51A2F8C21DC4}"/>
          </ac:picMkLst>
        </pc:picChg>
        <pc:picChg chg="mod">
          <ac:chgData name="Ana Carvalho Goncalves (PT)" userId="7b776058-5220-4e46-894f-d11198c1f72c" providerId="ADAL" clId="{DD28D21B-C53A-4564-9990-A992E3AD6F2F}" dt="2024-04-23T11:30:04.713" v="528" actId="1076"/>
          <ac:picMkLst>
            <pc:docMk/>
            <pc:sldMk cId="2220773364" sldId="3050"/>
            <ac:picMk id="5" creationId="{8CEE0D35-5CAE-6D41-E5D8-B958C175AA69}"/>
          </ac:picMkLst>
        </pc:picChg>
      </pc:sldChg>
      <pc:sldChg chg="modSp del mod">
        <pc:chgData name="Ana Carvalho Goncalves (PT)" userId="7b776058-5220-4e46-894f-d11198c1f72c" providerId="ADAL" clId="{DD28D21B-C53A-4564-9990-A992E3AD6F2F}" dt="2024-04-24T11:26:37.853" v="1299" actId="2696"/>
        <pc:sldMkLst>
          <pc:docMk/>
          <pc:sldMk cId="341268939" sldId="3052"/>
        </pc:sldMkLst>
        <pc:spChg chg="mod">
          <ac:chgData name="Ana Carvalho Goncalves (PT)" userId="7b776058-5220-4e46-894f-d11198c1f72c" providerId="ADAL" clId="{DD28D21B-C53A-4564-9990-A992E3AD6F2F}" dt="2024-04-23T11:26:59.527" v="338" actId="1076"/>
          <ac:spMkLst>
            <pc:docMk/>
            <pc:sldMk cId="341268939" sldId="3052"/>
            <ac:spMk id="3" creationId="{3AF8CA02-F6D6-89F7-18BD-8B55860C36F9}"/>
          </ac:spMkLst>
        </pc:spChg>
        <pc:picChg chg="mod">
          <ac:chgData name="Ana Carvalho Goncalves (PT)" userId="7b776058-5220-4e46-894f-d11198c1f72c" providerId="ADAL" clId="{DD28D21B-C53A-4564-9990-A992E3AD6F2F}" dt="2024-04-23T11:26:57.901" v="337" actId="1038"/>
          <ac:picMkLst>
            <pc:docMk/>
            <pc:sldMk cId="341268939" sldId="3052"/>
            <ac:picMk id="2" creationId="{0162C8EF-1CF1-69BF-1967-74FC73E80C77}"/>
          </ac:picMkLst>
        </pc:picChg>
        <pc:picChg chg="mod">
          <ac:chgData name="Ana Carvalho Goncalves (PT)" userId="7b776058-5220-4e46-894f-d11198c1f72c" providerId="ADAL" clId="{DD28D21B-C53A-4564-9990-A992E3AD6F2F}" dt="2024-04-23T11:27:03.851" v="339" actId="1076"/>
          <ac:picMkLst>
            <pc:docMk/>
            <pc:sldMk cId="341268939" sldId="3052"/>
            <ac:picMk id="8" creationId="{3107442D-1810-855C-690F-C3B441652B92}"/>
          </ac:picMkLst>
        </pc:picChg>
      </pc:sldChg>
      <pc:sldChg chg="addSp delSp modSp mod">
        <pc:chgData name="Ana Carvalho Goncalves (PT)" userId="7b776058-5220-4e46-894f-d11198c1f72c" providerId="ADAL" clId="{DD28D21B-C53A-4564-9990-A992E3AD6F2F}" dt="2024-04-23T17:12:46.567" v="898" actId="1076"/>
        <pc:sldMkLst>
          <pc:docMk/>
          <pc:sldMk cId="4191810409" sldId="3053"/>
        </pc:sldMkLst>
        <pc:spChg chg="add mod">
          <ac:chgData name="Ana Carvalho Goncalves (PT)" userId="7b776058-5220-4e46-894f-d11198c1f72c" providerId="ADAL" clId="{DD28D21B-C53A-4564-9990-A992E3AD6F2F}" dt="2024-04-23T17:12:01.682" v="886" actId="1038"/>
          <ac:spMkLst>
            <pc:docMk/>
            <pc:sldMk cId="4191810409" sldId="3053"/>
            <ac:spMk id="2" creationId="{2C2C6FDC-B30E-8E3B-218E-CD029278C467}"/>
          </ac:spMkLst>
        </pc:spChg>
        <pc:spChg chg="mod">
          <ac:chgData name="Ana Carvalho Goncalves (PT)" userId="7b776058-5220-4e46-894f-d11198c1f72c" providerId="ADAL" clId="{DD28D21B-C53A-4564-9990-A992E3AD6F2F}" dt="2024-04-23T17:10:16.636" v="828" actId="1035"/>
          <ac:spMkLst>
            <pc:docMk/>
            <pc:sldMk cId="4191810409" sldId="3053"/>
            <ac:spMk id="4" creationId="{CC12C69C-90F5-4174-2BC3-E955E20BDBC1}"/>
          </ac:spMkLst>
        </pc:spChg>
        <pc:spChg chg="add mod">
          <ac:chgData name="Ana Carvalho Goncalves (PT)" userId="7b776058-5220-4e46-894f-d11198c1f72c" providerId="ADAL" clId="{DD28D21B-C53A-4564-9990-A992E3AD6F2F}" dt="2024-04-23T17:12:25.903" v="888" actId="207"/>
          <ac:spMkLst>
            <pc:docMk/>
            <pc:sldMk cId="4191810409" sldId="3053"/>
            <ac:spMk id="5" creationId="{BE6B8289-4C33-62A3-459B-742F49B4D7D3}"/>
          </ac:spMkLst>
        </pc:spChg>
        <pc:spChg chg="del mod">
          <ac:chgData name="Ana Carvalho Goncalves (PT)" userId="7b776058-5220-4e46-894f-d11198c1f72c" providerId="ADAL" clId="{DD28D21B-C53A-4564-9990-A992E3AD6F2F}" dt="2024-04-23T17:10:20.084" v="829" actId="478"/>
          <ac:spMkLst>
            <pc:docMk/>
            <pc:sldMk cId="4191810409" sldId="3053"/>
            <ac:spMk id="6" creationId="{170C3BF8-9B97-9D4F-B3DF-FA70AA6F1D97}"/>
          </ac:spMkLst>
        </pc:spChg>
        <pc:spChg chg="del">
          <ac:chgData name="Ana Carvalho Goncalves (PT)" userId="7b776058-5220-4e46-894f-d11198c1f72c" providerId="ADAL" clId="{DD28D21B-C53A-4564-9990-A992E3AD6F2F}" dt="2024-04-23T17:09:50.452" v="790" actId="478"/>
          <ac:spMkLst>
            <pc:docMk/>
            <pc:sldMk cId="4191810409" sldId="3053"/>
            <ac:spMk id="7" creationId="{62949C47-4085-6167-2AFF-69410CC39540}"/>
          </ac:spMkLst>
        </pc:spChg>
        <pc:spChg chg="mod">
          <ac:chgData name="Ana Carvalho Goncalves (PT)" userId="7b776058-5220-4e46-894f-d11198c1f72c" providerId="ADAL" clId="{DD28D21B-C53A-4564-9990-A992E3AD6F2F}" dt="2024-04-23T17:10:16.636" v="828" actId="1035"/>
          <ac:spMkLst>
            <pc:docMk/>
            <pc:sldMk cId="4191810409" sldId="3053"/>
            <ac:spMk id="8" creationId="{E090C53E-A288-DD74-31A2-46CA163DE033}"/>
          </ac:spMkLst>
        </pc:spChg>
        <pc:spChg chg="add mod">
          <ac:chgData name="Ana Carvalho Goncalves (PT)" userId="7b776058-5220-4e46-894f-d11198c1f72c" providerId="ADAL" clId="{DD28D21B-C53A-4564-9990-A992E3AD6F2F}" dt="2024-04-23T17:12:46.567" v="898" actId="1076"/>
          <ac:spMkLst>
            <pc:docMk/>
            <pc:sldMk cId="4191810409" sldId="3053"/>
            <ac:spMk id="10" creationId="{D7907E3D-672D-FE3B-A400-5AED5051425D}"/>
          </ac:spMkLst>
        </pc:spChg>
        <pc:spChg chg="mod">
          <ac:chgData name="Ana Carvalho Goncalves (PT)" userId="7b776058-5220-4e46-894f-d11198c1f72c" providerId="ADAL" clId="{DD28D21B-C53A-4564-9990-A992E3AD6F2F}" dt="2024-04-23T17:10:16.636" v="828" actId="1035"/>
          <ac:spMkLst>
            <pc:docMk/>
            <pc:sldMk cId="4191810409" sldId="3053"/>
            <ac:spMk id="52" creationId="{53FC4177-2465-8B4D-95E5-B4B90E53A768}"/>
          </ac:spMkLst>
        </pc:spChg>
        <pc:picChg chg="mod">
          <ac:chgData name="Ana Carvalho Goncalves (PT)" userId="7b776058-5220-4e46-894f-d11198c1f72c" providerId="ADAL" clId="{DD28D21B-C53A-4564-9990-A992E3AD6F2F}" dt="2024-04-23T11:28:18.780" v="391" actId="1076"/>
          <ac:picMkLst>
            <pc:docMk/>
            <pc:sldMk cId="4191810409" sldId="3053"/>
            <ac:picMk id="3" creationId="{4D37561E-DB0C-25FE-0E25-C33665F1004E}"/>
          </ac:picMkLst>
        </pc:picChg>
        <pc:picChg chg="mod">
          <ac:chgData name="Ana Carvalho Goncalves (PT)" userId="7b776058-5220-4e46-894f-d11198c1f72c" providerId="ADAL" clId="{DD28D21B-C53A-4564-9990-A992E3AD6F2F}" dt="2024-04-23T11:28:23.406" v="392" actId="1076"/>
          <ac:picMkLst>
            <pc:docMk/>
            <pc:sldMk cId="4191810409" sldId="3053"/>
            <ac:picMk id="9" creationId="{DA91FB4F-BDAA-4693-DDC4-0288F0E0449A}"/>
          </ac:picMkLst>
        </pc:picChg>
      </pc:sldChg>
      <pc:sldChg chg="modSp del mod">
        <pc:chgData name="Ana Carvalho Goncalves (PT)" userId="7b776058-5220-4e46-894f-d11198c1f72c" providerId="ADAL" clId="{DD28D21B-C53A-4564-9990-A992E3AD6F2F}" dt="2024-04-24T11:42:19.793" v="1726" actId="2696"/>
        <pc:sldMkLst>
          <pc:docMk/>
          <pc:sldMk cId="301437542" sldId="3054"/>
        </pc:sldMkLst>
        <pc:picChg chg="mod">
          <ac:chgData name="Ana Carvalho Goncalves (PT)" userId="7b776058-5220-4e46-894f-d11198c1f72c" providerId="ADAL" clId="{DD28D21B-C53A-4564-9990-A992E3AD6F2F}" dt="2024-04-23T11:29:22.094" v="468" actId="1036"/>
          <ac:picMkLst>
            <pc:docMk/>
            <pc:sldMk cId="301437542" sldId="3054"/>
            <ac:picMk id="2" creationId="{FB68C296-F5EB-68AD-D4FB-F12778446A67}"/>
          </ac:picMkLst>
        </pc:picChg>
        <pc:picChg chg="mod">
          <ac:chgData name="Ana Carvalho Goncalves (PT)" userId="7b776058-5220-4e46-894f-d11198c1f72c" providerId="ADAL" clId="{DD28D21B-C53A-4564-9990-A992E3AD6F2F}" dt="2024-04-23T11:29:25.679" v="469" actId="1076"/>
          <ac:picMkLst>
            <pc:docMk/>
            <pc:sldMk cId="301437542" sldId="3054"/>
            <ac:picMk id="6" creationId="{22874DB5-0E0C-92F0-ADC4-5E1BB44B7BE7}"/>
          </ac:picMkLst>
        </pc:picChg>
      </pc:sldChg>
      <pc:sldChg chg="delSp del mod">
        <pc:chgData name="Ana Carvalho Goncalves (PT)" userId="7b776058-5220-4e46-894f-d11198c1f72c" providerId="ADAL" clId="{DD28D21B-C53A-4564-9990-A992E3AD6F2F}" dt="2024-04-24T11:42:54.050" v="1769" actId="2696"/>
        <pc:sldMkLst>
          <pc:docMk/>
          <pc:sldMk cId="3319565165" sldId="3055"/>
        </pc:sldMkLst>
        <pc:picChg chg="del">
          <ac:chgData name="Ana Carvalho Goncalves (PT)" userId="7b776058-5220-4e46-894f-d11198c1f72c" providerId="ADAL" clId="{DD28D21B-C53A-4564-9990-A992E3AD6F2F}" dt="2024-04-24T11:42:43.752" v="1738" actId="21"/>
          <ac:picMkLst>
            <pc:docMk/>
            <pc:sldMk cId="3319565165" sldId="3055"/>
            <ac:picMk id="2" creationId="{3D2A599C-BFCC-FC49-9DBC-910805AC5F9A}"/>
          </ac:picMkLst>
        </pc:picChg>
      </pc:sldChg>
      <pc:sldChg chg="delSp modSp del mod">
        <pc:chgData name="Ana Carvalho Goncalves (PT)" userId="7b776058-5220-4e46-894f-d11198c1f72c" providerId="ADAL" clId="{DD28D21B-C53A-4564-9990-A992E3AD6F2F}" dt="2024-04-24T11:43:04.606" v="1802" actId="2696"/>
        <pc:sldMkLst>
          <pc:docMk/>
          <pc:sldMk cId="1243901590" sldId="3056"/>
        </pc:sldMkLst>
        <pc:picChg chg="del mod">
          <ac:chgData name="Ana Carvalho Goncalves (PT)" userId="7b776058-5220-4e46-894f-d11198c1f72c" providerId="ADAL" clId="{DD28D21B-C53A-4564-9990-A992E3AD6F2F}" dt="2024-04-24T11:42:56.474" v="1771" actId="21"/>
          <ac:picMkLst>
            <pc:docMk/>
            <pc:sldMk cId="1243901590" sldId="3056"/>
            <ac:picMk id="2" creationId="{3D2A599C-BFCC-FC49-9DBC-910805AC5F9A}"/>
          </ac:picMkLst>
        </pc:picChg>
      </pc:sldChg>
      <pc:sldChg chg="addSp delSp modSp mod">
        <pc:chgData name="Ana Carvalho Goncalves (PT)" userId="7b776058-5220-4e46-894f-d11198c1f72c" providerId="ADAL" clId="{DD28D21B-C53A-4564-9990-A992E3AD6F2F}" dt="2024-04-24T11:09:57.945" v="1133"/>
        <pc:sldMkLst>
          <pc:docMk/>
          <pc:sldMk cId="1637402208" sldId="3057"/>
        </pc:sldMkLst>
        <pc:spChg chg="mod">
          <ac:chgData name="Ana Carvalho Goncalves (PT)" userId="7b776058-5220-4e46-894f-d11198c1f72c" providerId="ADAL" clId="{DD28D21B-C53A-4564-9990-A992E3AD6F2F}" dt="2024-04-23T11:27:36.995" v="383" actId="1036"/>
          <ac:spMkLst>
            <pc:docMk/>
            <pc:sldMk cId="1637402208" sldId="3057"/>
            <ac:spMk id="2" creationId="{1BC57A24-F7F5-CFB4-D6A8-0FB68AF79615}"/>
          </ac:spMkLst>
        </pc:spChg>
        <pc:spChg chg="add mod">
          <ac:chgData name="Ana Carvalho Goncalves (PT)" userId="7b776058-5220-4e46-894f-d11198c1f72c" providerId="ADAL" clId="{DD28D21B-C53A-4564-9990-A992E3AD6F2F}" dt="2024-04-24T11:09:57.945" v="1133"/>
          <ac:spMkLst>
            <pc:docMk/>
            <pc:sldMk cId="1637402208" sldId="3057"/>
            <ac:spMk id="6" creationId="{9FD27F03-974F-8FD8-C4F5-419DBE9049CD}"/>
          </ac:spMkLst>
        </pc:spChg>
        <pc:spChg chg="mod">
          <ac:chgData name="Ana Carvalho Goncalves (PT)" userId="7b776058-5220-4e46-894f-d11198c1f72c" providerId="ADAL" clId="{DD28D21B-C53A-4564-9990-A992E3AD6F2F}" dt="2024-04-23T17:08:01.455" v="772" actId="255"/>
          <ac:spMkLst>
            <pc:docMk/>
            <pc:sldMk cId="1637402208" sldId="3057"/>
            <ac:spMk id="50" creationId="{563E23F4-FB3E-8846-9752-A976CB9DDEC8}"/>
          </ac:spMkLst>
        </pc:spChg>
        <pc:spChg chg="mod">
          <ac:chgData name="Ana Carvalho Goncalves (PT)" userId="7b776058-5220-4e46-894f-d11198c1f72c" providerId="ADAL" clId="{DD28D21B-C53A-4564-9990-A992E3AD6F2F}" dt="2024-04-23T17:08:31.152" v="785" actId="14100"/>
          <ac:spMkLst>
            <pc:docMk/>
            <pc:sldMk cId="1637402208" sldId="3057"/>
            <ac:spMk id="58" creationId="{37320229-A5EF-4942-B221-B836B396A448}"/>
          </ac:spMkLst>
        </pc:spChg>
        <pc:picChg chg="mod">
          <ac:chgData name="Ana Carvalho Goncalves (PT)" userId="7b776058-5220-4e46-894f-d11198c1f72c" providerId="ADAL" clId="{DD28D21B-C53A-4564-9990-A992E3AD6F2F}" dt="2024-04-23T11:27:36.995" v="383" actId="1036"/>
          <ac:picMkLst>
            <pc:docMk/>
            <pc:sldMk cId="1637402208" sldId="3057"/>
            <ac:picMk id="3" creationId="{72A9046B-8EE3-2A93-DE39-43499E5FC548}"/>
          </ac:picMkLst>
        </pc:picChg>
        <pc:picChg chg="mod ord modCrop">
          <ac:chgData name="Ana Carvalho Goncalves (PT)" userId="7b776058-5220-4e46-894f-d11198c1f72c" providerId="ADAL" clId="{DD28D21B-C53A-4564-9990-A992E3AD6F2F}" dt="2024-04-24T11:05:14.078" v="964" actId="171"/>
          <ac:picMkLst>
            <pc:docMk/>
            <pc:sldMk cId="1637402208" sldId="3057"/>
            <ac:picMk id="4" creationId="{4A6BC2F0-182F-380C-E415-054DD1356079}"/>
          </ac:picMkLst>
        </pc:picChg>
        <pc:picChg chg="add del mod ord modCrop">
          <ac:chgData name="Ana Carvalho Goncalves (PT)" userId="7b776058-5220-4e46-894f-d11198c1f72c" providerId="ADAL" clId="{DD28D21B-C53A-4564-9990-A992E3AD6F2F}" dt="2024-04-24T11:05:36.824" v="971" actId="171"/>
          <ac:picMkLst>
            <pc:docMk/>
            <pc:sldMk cId="1637402208" sldId="3057"/>
            <ac:picMk id="5" creationId="{AAF29C30-FD74-EC85-0AF0-912005904A7A}"/>
          </ac:picMkLst>
        </pc:picChg>
      </pc:sldChg>
      <pc:sldChg chg="modSp del mod">
        <pc:chgData name="Ana Carvalho Goncalves (PT)" userId="7b776058-5220-4e46-894f-d11198c1f72c" providerId="ADAL" clId="{DD28D21B-C53A-4564-9990-A992E3AD6F2F}" dt="2024-04-24T11:26:23.779" v="1296" actId="2696"/>
        <pc:sldMkLst>
          <pc:docMk/>
          <pc:sldMk cId="2567020716" sldId="3058"/>
        </pc:sldMkLst>
        <pc:spChg chg="mod">
          <ac:chgData name="Ana Carvalho Goncalves (PT)" userId="7b776058-5220-4e46-894f-d11198c1f72c" providerId="ADAL" clId="{DD28D21B-C53A-4564-9990-A992E3AD6F2F}" dt="2024-04-23T11:28:34.411" v="445" actId="1036"/>
          <ac:spMkLst>
            <pc:docMk/>
            <pc:sldMk cId="2567020716" sldId="3058"/>
            <ac:spMk id="3" creationId="{71356EDB-A1BD-7C50-8CCF-3ED27C48F4FF}"/>
          </ac:spMkLst>
        </pc:spChg>
        <pc:picChg chg="mod">
          <ac:chgData name="Ana Carvalho Goncalves (PT)" userId="7b776058-5220-4e46-894f-d11198c1f72c" providerId="ADAL" clId="{DD28D21B-C53A-4564-9990-A992E3AD6F2F}" dt="2024-04-23T11:28:34.411" v="445" actId="1036"/>
          <ac:picMkLst>
            <pc:docMk/>
            <pc:sldMk cId="2567020716" sldId="3058"/>
            <ac:picMk id="4" creationId="{FB701EC2-5484-B056-8DF8-5BEA19802420}"/>
          </ac:picMkLst>
        </pc:picChg>
        <pc:picChg chg="mod modCrop">
          <ac:chgData name="Ana Carvalho Goncalves (PT)" userId="7b776058-5220-4e46-894f-d11198c1f72c" providerId="ADAL" clId="{DD28D21B-C53A-4564-9990-A992E3AD6F2F}" dt="2024-04-23T11:28:53.012" v="450" actId="14100"/>
          <ac:picMkLst>
            <pc:docMk/>
            <pc:sldMk cId="2567020716" sldId="3058"/>
            <ac:picMk id="5" creationId="{0A016236-CE6E-BAAC-D5B7-21ED26E9FA73}"/>
          </ac:picMkLst>
        </pc:picChg>
      </pc:sldChg>
      <pc:sldChg chg="addSp delSp modSp add del mod">
        <pc:chgData name="Ana Carvalho Goncalves (PT)" userId="7b776058-5220-4e46-894f-d11198c1f72c" providerId="ADAL" clId="{DD28D21B-C53A-4564-9990-A992E3AD6F2F}" dt="2024-04-24T11:42:09.720" v="1724" actId="1037"/>
        <pc:sldMkLst>
          <pc:docMk/>
          <pc:sldMk cId="3018330978" sldId="3059"/>
        </pc:sldMkLst>
        <pc:spChg chg="mod">
          <ac:chgData name="Ana Carvalho Goncalves (PT)" userId="7b776058-5220-4e46-894f-d11198c1f72c" providerId="ADAL" clId="{DD28D21B-C53A-4564-9990-A992E3AD6F2F}" dt="2024-04-23T11:29:34.570" v="511" actId="1036"/>
          <ac:spMkLst>
            <pc:docMk/>
            <pc:sldMk cId="3018330978" sldId="3059"/>
            <ac:spMk id="2" creationId="{004F04F7-72A0-67E1-0492-EA0E4CDF2D53}"/>
          </ac:spMkLst>
        </pc:spChg>
        <pc:spChg chg="mod ord">
          <ac:chgData name="Ana Carvalho Goncalves (PT)" userId="7b776058-5220-4e46-894f-d11198c1f72c" providerId="ADAL" clId="{DD28D21B-C53A-4564-9990-A992E3AD6F2F}" dt="2024-04-24T11:42:02.926" v="1652" actId="1037"/>
          <ac:spMkLst>
            <pc:docMk/>
            <pc:sldMk cId="3018330978" sldId="3059"/>
            <ac:spMk id="50" creationId="{563E23F4-FB3E-8846-9752-A976CB9DDEC8}"/>
          </ac:spMkLst>
        </pc:spChg>
        <pc:spChg chg="mod">
          <ac:chgData name="Ana Carvalho Goncalves (PT)" userId="7b776058-5220-4e46-894f-d11198c1f72c" providerId="ADAL" clId="{DD28D21B-C53A-4564-9990-A992E3AD6F2F}" dt="2024-04-24T11:41:53.265" v="1582" actId="164"/>
          <ac:spMkLst>
            <pc:docMk/>
            <pc:sldMk cId="3018330978" sldId="3059"/>
            <ac:spMk id="52" creationId="{53FC4177-2465-8B4D-95E5-B4B90E53A768}"/>
          </ac:spMkLst>
        </pc:spChg>
        <pc:spChg chg="mod ord">
          <ac:chgData name="Ana Carvalho Goncalves (PT)" userId="7b776058-5220-4e46-894f-d11198c1f72c" providerId="ADAL" clId="{DD28D21B-C53A-4564-9990-A992E3AD6F2F}" dt="2024-04-24T11:42:09.720" v="1724" actId="1037"/>
          <ac:spMkLst>
            <pc:docMk/>
            <pc:sldMk cId="3018330978" sldId="3059"/>
            <ac:spMk id="58" creationId="{37320229-A5EF-4942-B221-B836B396A448}"/>
          </ac:spMkLst>
        </pc:spChg>
        <pc:spChg chg="add mod">
          <ac:chgData name="Ana Carvalho Goncalves (PT)" userId="7b776058-5220-4e46-894f-d11198c1f72c" providerId="ADAL" clId="{DD28D21B-C53A-4564-9990-A992E3AD6F2F}" dt="2024-04-24T11:42:02.926" v="1652" actId="1037"/>
          <ac:spMkLst>
            <pc:docMk/>
            <pc:sldMk cId="3018330978" sldId="3059"/>
            <ac:spMk id="128" creationId="{F810A9F2-1ABD-291A-54FC-0AF7A708D87D}"/>
          </ac:spMkLst>
        </pc:spChg>
        <pc:spChg chg="add mod">
          <ac:chgData name="Ana Carvalho Goncalves (PT)" userId="7b776058-5220-4e46-894f-d11198c1f72c" providerId="ADAL" clId="{DD28D21B-C53A-4564-9990-A992E3AD6F2F}" dt="2024-04-24T11:42:09.720" v="1724" actId="1037"/>
          <ac:spMkLst>
            <pc:docMk/>
            <pc:sldMk cId="3018330978" sldId="3059"/>
            <ac:spMk id="129" creationId="{FBBFA296-4B58-1976-1219-DAEB8EBD975E}"/>
          </ac:spMkLst>
        </pc:spChg>
        <pc:grpChg chg="add del mod">
          <ac:chgData name="Ana Carvalho Goncalves (PT)" userId="7b776058-5220-4e46-894f-d11198c1f72c" providerId="ADAL" clId="{DD28D21B-C53A-4564-9990-A992E3AD6F2F}" dt="2024-04-24T11:37:38.754" v="1402" actId="478"/>
          <ac:grpSpMkLst>
            <pc:docMk/>
            <pc:sldMk cId="3018330978" sldId="3059"/>
            <ac:grpSpMk id="8" creationId="{31377DE5-6047-9080-7327-1BC9161B17DC}"/>
          </ac:grpSpMkLst>
        </pc:grpChg>
        <pc:grpChg chg="add del mod">
          <ac:chgData name="Ana Carvalho Goncalves (PT)" userId="7b776058-5220-4e46-894f-d11198c1f72c" providerId="ADAL" clId="{DD28D21B-C53A-4564-9990-A992E3AD6F2F}" dt="2024-04-24T11:37:38.754" v="1402" actId="478"/>
          <ac:grpSpMkLst>
            <pc:docMk/>
            <pc:sldMk cId="3018330978" sldId="3059"/>
            <ac:grpSpMk id="9" creationId="{8CAA1158-8A05-0DB1-205A-CADF0FFDB05A}"/>
          </ac:grpSpMkLst>
        </pc:grpChg>
        <pc:grpChg chg="add del mod">
          <ac:chgData name="Ana Carvalho Goncalves (PT)" userId="7b776058-5220-4e46-894f-d11198c1f72c" providerId="ADAL" clId="{DD28D21B-C53A-4564-9990-A992E3AD6F2F}" dt="2024-04-24T11:37:38.754" v="1402" actId="478"/>
          <ac:grpSpMkLst>
            <pc:docMk/>
            <pc:sldMk cId="3018330978" sldId="3059"/>
            <ac:grpSpMk id="14" creationId="{11D5FBEC-251B-99A1-615E-299D8E93524F}"/>
          </ac:grpSpMkLst>
        </pc:grpChg>
        <pc:grpChg chg="add del mod">
          <ac:chgData name="Ana Carvalho Goncalves (PT)" userId="7b776058-5220-4e46-894f-d11198c1f72c" providerId="ADAL" clId="{DD28D21B-C53A-4564-9990-A992E3AD6F2F}" dt="2024-04-24T11:37:38.754" v="1402" actId="478"/>
          <ac:grpSpMkLst>
            <pc:docMk/>
            <pc:sldMk cId="3018330978" sldId="3059"/>
            <ac:grpSpMk id="19" creationId="{B7C7D422-B384-9CA3-C327-6D081C5B4933}"/>
          </ac:grpSpMkLst>
        </pc:grpChg>
        <pc:grpChg chg="add del mod">
          <ac:chgData name="Ana Carvalho Goncalves (PT)" userId="7b776058-5220-4e46-894f-d11198c1f72c" providerId="ADAL" clId="{DD28D21B-C53A-4564-9990-A992E3AD6F2F}" dt="2024-04-24T11:37:40.217" v="1403" actId="478"/>
          <ac:grpSpMkLst>
            <pc:docMk/>
            <pc:sldMk cId="3018330978" sldId="3059"/>
            <ac:grpSpMk id="24" creationId="{55A9DAE8-5CF0-B284-4B40-D8F158D23E43}"/>
          </ac:grpSpMkLst>
        </pc:grpChg>
        <pc:grpChg chg="add del mod">
          <ac:chgData name="Ana Carvalho Goncalves (PT)" userId="7b776058-5220-4e46-894f-d11198c1f72c" providerId="ADAL" clId="{DD28D21B-C53A-4564-9990-A992E3AD6F2F}" dt="2024-04-24T11:37:41.517" v="1404" actId="478"/>
          <ac:grpSpMkLst>
            <pc:docMk/>
            <pc:sldMk cId="3018330978" sldId="3059"/>
            <ac:grpSpMk id="29" creationId="{89F307E6-84A0-520D-DE03-DED726B6E519}"/>
          </ac:grpSpMkLst>
        </pc:grpChg>
        <pc:grpChg chg="add mod">
          <ac:chgData name="Ana Carvalho Goncalves (PT)" userId="7b776058-5220-4e46-894f-d11198c1f72c" providerId="ADAL" clId="{DD28D21B-C53A-4564-9990-A992E3AD6F2F}" dt="2024-04-24T11:37:30.162" v="1401" actId="164"/>
          <ac:grpSpMkLst>
            <pc:docMk/>
            <pc:sldMk cId="3018330978" sldId="3059"/>
            <ac:grpSpMk id="34" creationId="{A864B36F-955D-8C9A-4D80-661CC90BA9F9}"/>
          </ac:grpSpMkLst>
        </pc:grpChg>
        <pc:grpChg chg="add mod">
          <ac:chgData name="Ana Carvalho Goncalves (PT)" userId="7b776058-5220-4e46-894f-d11198c1f72c" providerId="ADAL" clId="{DD28D21B-C53A-4564-9990-A992E3AD6F2F}" dt="2024-04-24T11:37:30.162" v="1401" actId="164"/>
          <ac:grpSpMkLst>
            <pc:docMk/>
            <pc:sldMk cId="3018330978" sldId="3059"/>
            <ac:grpSpMk id="39" creationId="{F2395015-37B9-0197-8339-772969CFDFD5}"/>
          </ac:grpSpMkLst>
        </pc:grpChg>
        <pc:grpChg chg="add mod">
          <ac:chgData name="Ana Carvalho Goncalves (PT)" userId="7b776058-5220-4e46-894f-d11198c1f72c" providerId="ADAL" clId="{DD28D21B-C53A-4564-9990-A992E3AD6F2F}" dt="2024-04-24T11:38:06.064" v="1415" actId="164"/>
          <ac:grpSpMkLst>
            <pc:docMk/>
            <pc:sldMk cId="3018330978" sldId="3059"/>
            <ac:grpSpMk id="44" creationId="{87EAB243-07D6-AB8C-7021-82E7A4886FB4}"/>
          </ac:grpSpMkLst>
        </pc:grpChg>
        <pc:grpChg chg="add mod">
          <ac:chgData name="Ana Carvalho Goncalves (PT)" userId="7b776058-5220-4e46-894f-d11198c1f72c" providerId="ADAL" clId="{DD28D21B-C53A-4564-9990-A992E3AD6F2F}" dt="2024-04-24T11:41:53.265" v="1582" actId="164"/>
          <ac:grpSpMkLst>
            <pc:docMk/>
            <pc:sldMk cId="3018330978" sldId="3059"/>
            <ac:grpSpMk id="46" creationId="{FA6CFB3E-639A-4243-23D8-EC1A84D1EDF6}"/>
          </ac:grpSpMkLst>
        </pc:grpChg>
        <pc:grpChg chg="add mod">
          <ac:chgData name="Ana Carvalho Goncalves (PT)" userId="7b776058-5220-4e46-894f-d11198c1f72c" providerId="ADAL" clId="{DD28D21B-C53A-4564-9990-A992E3AD6F2F}" dt="2024-04-24T11:41:53.265" v="1582" actId="164"/>
          <ac:grpSpMkLst>
            <pc:docMk/>
            <pc:sldMk cId="3018330978" sldId="3059"/>
            <ac:grpSpMk id="47" creationId="{30ECED4F-0BE0-64A8-2B90-5AB24F9A47E9}"/>
          </ac:grpSpMkLst>
        </pc:grpChg>
        <pc:grpChg chg="mod">
          <ac:chgData name="Ana Carvalho Goncalves (PT)" userId="7b776058-5220-4e46-894f-d11198c1f72c" providerId="ADAL" clId="{DD28D21B-C53A-4564-9990-A992E3AD6F2F}" dt="2024-04-24T11:38:10.339" v="1417"/>
          <ac:grpSpMkLst>
            <pc:docMk/>
            <pc:sldMk cId="3018330978" sldId="3059"/>
            <ac:grpSpMk id="48" creationId="{E41CA673-DB76-3B20-F8B6-32BC945E1F37}"/>
          </ac:grpSpMkLst>
        </pc:grpChg>
        <pc:grpChg chg="mod">
          <ac:chgData name="Ana Carvalho Goncalves (PT)" userId="7b776058-5220-4e46-894f-d11198c1f72c" providerId="ADAL" clId="{DD28D21B-C53A-4564-9990-A992E3AD6F2F}" dt="2024-04-24T11:38:10.339" v="1417"/>
          <ac:grpSpMkLst>
            <pc:docMk/>
            <pc:sldMk cId="3018330978" sldId="3059"/>
            <ac:grpSpMk id="51" creationId="{AFAF2274-6C10-AF62-ECF4-6A9D3AFE8173}"/>
          </ac:grpSpMkLst>
        </pc:grpChg>
        <pc:grpChg chg="mod">
          <ac:chgData name="Ana Carvalho Goncalves (PT)" userId="7b776058-5220-4e46-894f-d11198c1f72c" providerId="ADAL" clId="{DD28D21B-C53A-4564-9990-A992E3AD6F2F}" dt="2024-04-24T11:38:10.339" v="1417"/>
          <ac:grpSpMkLst>
            <pc:docMk/>
            <pc:sldMk cId="3018330978" sldId="3059"/>
            <ac:grpSpMk id="53" creationId="{75D19A1F-8774-D1F2-5E1B-10CF9273E208}"/>
          </ac:grpSpMkLst>
        </pc:grpChg>
        <pc:grpChg chg="add mod">
          <ac:chgData name="Ana Carvalho Goncalves (PT)" userId="7b776058-5220-4e46-894f-d11198c1f72c" providerId="ADAL" clId="{DD28D21B-C53A-4564-9990-A992E3AD6F2F}" dt="2024-04-24T11:41:53.265" v="1582" actId="164"/>
          <ac:grpSpMkLst>
            <pc:docMk/>
            <pc:sldMk cId="3018330978" sldId="3059"/>
            <ac:grpSpMk id="63" creationId="{B386001A-7896-9BC8-5D9E-129733835872}"/>
          </ac:grpSpMkLst>
        </pc:grpChg>
        <pc:grpChg chg="mod">
          <ac:chgData name="Ana Carvalho Goncalves (PT)" userId="7b776058-5220-4e46-894f-d11198c1f72c" providerId="ADAL" clId="{DD28D21B-C53A-4564-9990-A992E3AD6F2F}" dt="2024-04-24T11:38:16.815" v="1419"/>
          <ac:grpSpMkLst>
            <pc:docMk/>
            <pc:sldMk cId="3018330978" sldId="3059"/>
            <ac:grpSpMk id="64" creationId="{50C7F15D-5B28-FEE1-4359-AE06DDB83E92}"/>
          </ac:grpSpMkLst>
        </pc:grpChg>
        <pc:grpChg chg="mod">
          <ac:chgData name="Ana Carvalho Goncalves (PT)" userId="7b776058-5220-4e46-894f-d11198c1f72c" providerId="ADAL" clId="{DD28D21B-C53A-4564-9990-A992E3AD6F2F}" dt="2024-04-24T11:38:16.815" v="1419"/>
          <ac:grpSpMkLst>
            <pc:docMk/>
            <pc:sldMk cId="3018330978" sldId="3059"/>
            <ac:grpSpMk id="66" creationId="{070824B7-7D4A-DE88-D214-9FB9C6AA671A}"/>
          </ac:grpSpMkLst>
        </pc:grpChg>
        <pc:grpChg chg="mod">
          <ac:chgData name="Ana Carvalho Goncalves (PT)" userId="7b776058-5220-4e46-894f-d11198c1f72c" providerId="ADAL" clId="{DD28D21B-C53A-4564-9990-A992E3AD6F2F}" dt="2024-04-24T11:38:16.815" v="1419"/>
          <ac:grpSpMkLst>
            <pc:docMk/>
            <pc:sldMk cId="3018330978" sldId="3059"/>
            <ac:grpSpMk id="67" creationId="{12937CD3-AE62-0F3A-24EB-98D0406809BE}"/>
          </ac:grpSpMkLst>
        </pc:grpChg>
        <pc:grpChg chg="add mod">
          <ac:chgData name="Ana Carvalho Goncalves (PT)" userId="7b776058-5220-4e46-894f-d11198c1f72c" providerId="ADAL" clId="{DD28D21B-C53A-4564-9990-A992E3AD6F2F}" dt="2024-04-24T11:41:53.265" v="1582" actId="164"/>
          <ac:grpSpMkLst>
            <pc:docMk/>
            <pc:sldMk cId="3018330978" sldId="3059"/>
            <ac:grpSpMk id="76" creationId="{F8ACBD94-5061-0E6F-B801-C2AE0BA709CF}"/>
          </ac:grpSpMkLst>
        </pc:grpChg>
        <pc:grpChg chg="mod">
          <ac:chgData name="Ana Carvalho Goncalves (PT)" userId="7b776058-5220-4e46-894f-d11198c1f72c" providerId="ADAL" clId="{DD28D21B-C53A-4564-9990-A992E3AD6F2F}" dt="2024-04-24T11:38:26.192" v="1421"/>
          <ac:grpSpMkLst>
            <pc:docMk/>
            <pc:sldMk cId="3018330978" sldId="3059"/>
            <ac:grpSpMk id="77" creationId="{88FF19CD-C8F1-E2AA-BC7E-A8347D7B5C3F}"/>
          </ac:grpSpMkLst>
        </pc:grpChg>
        <pc:grpChg chg="mod">
          <ac:chgData name="Ana Carvalho Goncalves (PT)" userId="7b776058-5220-4e46-894f-d11198c1f72c" providerId="ADAL" clId="{DD28D21B-C53A-4564-9990-A992E3AD6F2F}" dt="2024-04-24T11:38:26.192" v="1421"/>
          <ac:grpSpMkLst>
            <pc:docMk/>
            <pc:sldMk cId="3018330978" sldId="3059"/>
            <ac:grpSpMk id="79" creationId="{0FE95A71-EADE-72B8-CB56-F1CDE2DEF186}"/>
          </ac:grpSpMkLst>
        </pc:grpChg>
        <pc:grpChg chg="mod">
          <ac:chgData name="Ana Carvalho Goncalves (PT)" userId="7b776058-5220-4e46-894f-d11198c1f72c" providerId="ADAL" clId="{DD28D21B-C53A-4564-9990-A992E3AD6F2F}" dt="2024-04-24T11:38:26.192" v="1421"/>
          <ac:grpSpMkLst>
            <pc:docMk/>
            <pc:sldMk cId="3018330978" sldId="3059"/>
            <ac:grpSpMk id="80" creationId="{2D4BCE23-CE7F-8251-0085-115FDB2BB79C}"/>
          </ac:grpSpMkLst>
        </pc:grpChg>
        <pc:grpChg chg="add mod">
          <ac:chgData name="Ana Carvalho Goncalves (PT)" userId="7b776058-5220-4e46-894f-d11198c1f72c" providerId="ADAL" clId="{DD28D21B-C53A-4564-9990-A992E3AD6F2F}" dt="2024-04-24T11:41:53.265" v="1582" actId="164"/>
          <ac:grpSpMkLst>
            <pc:docMk/>
            <pc:sldMk cId="3018330978" sldId="3059"/>
            <ac:grpSpMk id="89" creationId="{A04A4527-511A-BB6E-A2C7-675A1E26BAD0}"/>
          </ac:grpSpMkLst>
        </pc:grpChg>
        <pc:grpChg chg="mod">
          <ac:chgData name="Ana Carvalho Goncalves (PT)" userId="7b776058-5220-4e46-894f-d11198c1f72c" providerId="ADAL" clId="{DD28D21B-C53A-4564-9990-A992E3AD6F2F}" dt="2024-04-24T11:38:38.286" v="1423"/>
          <ac:grpSpMkLst>
            <pc:docMk/>
            <pc:sldMk cId="3018330978" sldId="3059"/>
            <ac:grpSpMk id="90" creationId="{5E9C2577-411C-D50C-42CF-E0CED752D4FA}"/>
          </ac:grpSpMkLst>
        </pc:grpChg>
        <pc:grpChg chg="mod">
          <ac:chgData name="Ana Carvalho Goncalves (PT)" userId="7b776058-5220-4e46-894f-d11198c1f72c" providerId="ADAL" clId="{DD28D21B-C53A-4564-9990-A992E3AD6F2F}" dt="2024-04-24T11:38:38.286" v="1423"/>
          <ac:grpSpMkLst>
            <pc:docMk/>
            <pc:sldMk cId="3018330978" sldId="3059"/>
            <ac:grpSpMk id="92" creationId="{2A8B26AA-7E10-D67A-E500-2F743054CBC1}"/>
          </ac:grpSpMkLst>
        </pc:grpChg>
        <pc:grpChg chg="mod">
          <ac:chgData name="Ana Carvalho Goncalves (PT)" userId="7b776058-5220-4e46-894f-d11198c1f72c" providerId="ADAL" clId="{DD28D21B-C53A-4564-9990-A992E3AD6F2F}" dt="2024-04-24T11:38:38.286" v="1423"/>
          <ac:grpSpMkLst>
            <pc:docMk/>
            <pc:sldMk cId="3018330978" sldId="3059"/>
            <ac:grpSpMk id="93" creationId="{B715A158-2344-BA90-6970-932CADA0B022}"/>
          </ac:grpSpMkLst>
        </pc:grpChg>
        <pc:grpChg chg="add mod">
          <ac:chgData name="Ana Carvalho Goncalves (PT)" userId="7b776058-5220-4e46-894f-d11198c1f72c" providerId="ADAL" clId="{DD28D21B-C53A-4564-9990-A992E3AD6F2F}" dt="2024-04-24T11:41:53.265" v="1582" actId="164"/>
          <ac:grpSpMkLst>
            <pc:docMk/>
            <pc:sldMk cId="3018330978" sldId="3059"/>
            <ac:grpSpMk id="102" creationId="{3F843D7F-063B-6D23-B80E-4B8B89DECA31}"/>
          </ac:grpSpMkLst>
        </pc:grpChg>
        <pc:grpChg chg="mod">
          <ac:chgData name="Ana Carvalho Goncalves (PT)" userId="7b776058-5220-4e46-894f-d11198c1f72c" providerId="ADAL" clId="{DD28D21B-C53A-4564-9990-A992E3AD6F2F}" dt="2024-04-24T11:38:52.159" v="1425"/>
          <ac:grpSpMkLst>
            <pc:docMk/>
            <pc:sldMk cId="3018330978" sldId="3059"/>
            <ac:grpSpMk id="103" creationId="{B03FA94B-2E39-E4F4-2517-0338AA26BC40}"/>
          </ac:grpSpMkLst>
        </pc:grpChg>
        <pc:grpChg chg="mod">
          <ac:chgData name="Ana Carvalho Goncalves (PT)" userId="7b776058-5220-4e46-894f-d11198c1f72c" providerId="ADAL" clId="{DD28D21B-C53A-4564-9990-A992E3AD6F2F}" dt="2024-04-24T11:38:52.159" v="1425"/>
          <ac:grpSpMkLst>
            <pc:docMk/>
            <pc:sldMk cId="3018330978" sldId="3059"/>
            <ac:grpSpMk id="105" creationId="{CC56B010-F1AB-6212-F901-EEDE2C4A05D6}"/>
          </ac:grpSpMkLst>
        </pc:grpChg>
        <pc:grpChg chg="mod">
          <ac:chgData name="Ana Carvalho Goncalves (PT)" userId="7b776058-5220-4e46-894f-d11198c1f72c" providerId="ADAL" clId="{DD28D21B-C53A-4564-9990-A992E3AD6F2F}" dt="2024-04-24T11:38:52.159" v="1425"/>
          <ac:grpSpMkLst>
            <pc:docMk/>
            <pc:sldMk cId="3018330978" sldId="3059"/>
            <ac:grpSpMk id="106" creationId="{357B63BC-7EB4-6F09-E667-3B98BEB76C6A}"/>
          </ac:grpSpMkLst>
        </pc:grpChg>
        <pc:grpChg chg="add mod">
          <ac:chgData name="Ana Carvalho Goncalves (PT)" userId="7b776058-5220-4e46-894f-d11198c1f72c" providerId="ADAL" clId="{DD28D21B-C53A-4564-9990-A992E3AD6F2F}" dt="2024-04-24T11:41:53.265" v="1582" actId="164"/>
          <ac:grpSpMkLst>
            <pc:docMk/>
            <pc:sldMk cId="3018330978" sldId="3059"/>
            <ac:grpSpMk id="115" creationId="{4267A5C8-9CDC-6F31-3735-FDF50FCE21A2}"/>
          </ac:grpSpMkLst>
        </pc:grpChg>
        <pc:grpChg chg="mod">
          <ac:chgData name="Ana Carvalho Goncalves (PT)" userId="7b776058-5220-4e46-894f-d11198c1f72c" providerId="ADAL" clId="{DD28D21B-C53A-4564-9990-A992E3AD6F2F}" dt="2024-04-24T11:39:03.001" v="1427"/>
          <ac:grpSpMkLst>
            <pc:docMk/>
            <pc:sldMk cId="3018330978" sldId="3059"/>
            <ac:grpSpMk id="116" creationId="{AD06DC0C-D9C5-3B87-62A0-DAE67B3F183B}"/>
          </ac:grpSpMkLst>
        </pc:grpChg>
        <pc:grpChg chg="mod">
          <ac:chgData name="Ana Carvalho Goncalves (PT)" userId="7b776058-5220-4e46-894f-d11198c1f72c" providerId="ADAL" clId="{DD28D21B-C53A-4564-9990-A992E3AD6F2F}" dt="2024-04-24T11:39:03.001" v="1427"/>
          <ac:grpSpMkLst>
            <pc:docMk/>
            <pc:sldMk cId="3018330978" sldId="3059"/>
            <ac:grpSpMk id="118" creationId="{8EF53CA4-36A4-01BC-5042-0B4239341D3F}"/>
          </ac:grpSpMkLst>
        </pc:grpChg>
        <pc:grpChg chg="mod">
          <ac:chgData name="Ana Carvalho Goncalves (PT)" userId="7b776058-5220-4e46-894f-d11198c1f72c" providerId="ADAL" clId="{DD28D21B-C53A-4564-9990-A992E3AD6F2F}" dt="2024-04-24T11:39:03.001" v="1427"/>
          <ac:grpSpMkLst>
            <pc:docMk/>
            <pc:sldMk cId="3018330978" sldId="3059"/>
            <ac:grpSpMk id="119" creationId="{F6C8C23C-2260-AF3C-8402-87A96804257C}"/>
          </ac:grpSpMkLst>
        </pc:grpChg>
        <pc:grpChg chg="add mod">
          <ac:chgData name="Ana Carvalho Goncalves (PT)" userId="7b776058-5220-4e46-894f-d11198c1f72c" providerId="ADAL" clId="{DD28D21B-C53A-4564-9990-A992E3AD6F2F}" dt="2024-04-24T11:41:53.265" v="1582" actId="164"/>
          <ac:grpSpMkLst>
            <pc:docMk/>
            <pc:sldMk cId="3018330978" sldId="3059"/>
            <ac:grpSpMk id="130" creationId="{05BDD385-A1E2-90EA-4A7D-5747B87F2B8B}"/>
          </ac:grpSpMkLst>
        </pc:grpChg>
        <pc:picChg chg="mod">
          <ac:chgData name="Ana Carvalho Goncalves (PT)" userId="7b776058-5220-4e46-894f-d11198c1f72c" providerId="ADAL" clId="{DD28D21B-C53A-4564-9990-A992E3AD6F2F}" dt="2024-04-23T11:29:34.570" v="511" actId="1036"/>
          <ac:picMkLst>
            <pc:docMk/>
            <pc:sldMk cId="3018330978" sldId="3059"/>
            <ac:picMk id="3" creationId="{F37D7CB8-F1E0-796C-43B7-07D5CCF6A0FF}"/>
          </ac:picMkLst>
        </pc:picChg>
        <pc:picChg chg="mod modCrop">
          <ac:chgData name="Ana Carvalho Goncalves (PT)" userId="7b776058-5220-4e46-894f-d11198c1f72c" providerId="ADAL" clId="{DD28D21B-C53A-4564-9990-A992E3AD6F2F}" dt="2024-04-24T11:35:35.355" v="1381" actId="164"/>
          <ac:picMkLst>
            <pc:docMk/>
            <pc:sldMk cId="3018330978" sldId="3059"/>
            <ac:picMk id="4" creationId="{555C0A8D-FA40-66C4-92E7-51A2F8C21DC4}"/>
          </ac:picMkLst>
        </pc:picChg>
        <pc:picChg chg="add mod">
          <ac:chgData name="Ana Carvalho Goncalves (PT)" userId="7b776058-5220-4e46-894f-d11198c1f72c" providerId="ADAL" clId="{DD28D21B-C53A-4564-9990-A992E3AD6F2F}" dt="2024-04-24T11:35:35.355" v="1381" actId="164"/>
          <ac:picMkLst>
            <pc:docMk/>
            <pc:sldMk cId="3018330978" sldId="3059"/>
            <ac:picMk id="5" creationId="{6BF29737-FA3C-3712-0D97-441C8932919C}"/>
          </ac:picMkLst>
        </pc:picChg>
        <pc:picChg chg="add mod">
          <ac:chgData name="Ana Carvalho Goncalves (PT)" userId="7b776058-5220-4e46-894f-d11198c1f72c" providerId="ADAL" clId="{DD28D21B-C53A-4564-9990-A992E3AD6F2F}" dt="2024-04-24T11:35:35.355" v="1381" actId="164"/>
          <ac:picMkLst>
            <pc:docMk/>
            <pc:sldMk cId="3018330978" sldId="3059"/>
            <ac:picMk id="6" creationId="{9C5173CA-4220-0B3F-5EDF-A2AB30AEF356}"/>
          </ac:picMkLst>
        </pc:picChg>
        <pc:picChg chg="add mod">
          <ac:chgData name="Ana Carvalho Goncalves (PT)" userId="7b776058-5220-4e46-894f-d11198c1f72c" providerId="ADAL" clId="{DD28D21B-C53A-4564-9990-A992E3AD6F2F}" dt="2024-04-24T11:35:35.355" v="1381" actId="164"/>
          <ac:picMkLst>
            <pc:docMk/>
            <pc:sldMk cId="3018330978" sldId="3059"/>
            <ac:picMk id="7" creationId="{3099C380-2CD8-81ED-4C8D-DC38A2A6ABC2}"/>
          </ac:picMkLst>
        </pc:picChg>
        <pc:picChg chg="mod">
          <ac:chgData name="Ana Carvalho Goncalves (PT)" userId="7b776058-5220-4e46-894f-d11198c1f72c" providerId="ADAL" clId="{DD28D21B-C53A-4564-9990-A992E3AD6F2F}" dt="2024-04-24T11:35:37.184" v="1382"/>
          <ac:picMkLst>
            <pc:docMk/>
            <pc:sldMk cId="3018330978" sldId="3059"/>
            <ac:picMk id="10" creationId="{51361E86-8259-82AC-F64A-D932373DC3A9}"/>
          </ac:picMkLst>
        </pc:picChg>
        <pc:picChg chg="mod">
          <ac:chgData name="Ana Carvalho Goncalves (PT)" userId="7b776058-5220-4e46-894f-d11198c1f72c" providerId="ADAL" clId="{DD28D21B-C53A-4564-9990-A992E3AD6F2F}" dt="2024-04-24T11:35:37.184" v="1382"/>
          <ac:picMkLst>
            <pc:docMk/>
            <pc:sldMk cId="3018330978" sldId="3059"/>
            <ac:picMk id="11" creationId="{3C611687-FFEE-4406-8FEE-91B1AC40276E}"/>
          </ac:picMkLst>
        </pc:picChg>
        <pc:picChg chg="mod">
          <ac:chgData name="Ana Carvalho Goncalves (PT)" userId="7b776058-5220-4e46-894f-d11198c1f72c" providerId="ADAL" clId="{DD28D21B-C53A-4564-9990-A992E3AD6F2F}" dt="2024-04-24T11:35:37.184" v="1382"/>
          <ac:picMkLst>
            <pc:docMk/>
            <pc:sldMk cId="3018330978" sldId="3059"/>
            <ac:picMk id="12" creationId="{DAB39A24-FA45-531B-5558-B0D9DE366079}"/>
          </ac:picMkLst>
        </pc:picChg>
        <pc:picChg chg="mod">
          <ac:chgData name="Ana Carvalho Goncalves (PT)" userId="7b776058-5220-4e46-894f-d11198c1f72c" providerId="ADAL" clId="{DD28D21B-C53A-4564-9990-A992E3AD6F2F}" dt="2024-04-24T11:35:37.184" v="1382"/>
          <ac:picMkLst>
            <pc:docMk/>
            <pc:sldMk cId="3018330978" sldId="3059"/>
            <ac:picMk id="13" creationId="{B701C1EC-C3B3-30AF-657B-19E3FB35C944}"/>
          </ac:picMkLst>
        </pc:picChg>
        <pc:picChg chg="mod">
          <ac:chgData name="Ana Carvalho Goncalves (PT)" userId="7b776058-5220-4e46-894f-d11198c1f72c" providerId="ADAL" clId="{DD28D21B-C53A-4564-9990-A992E3AD6F2F}" dt="2024-04-24T11:35:45.979" v="1384"/>
          <ac:picMkLst>
            <pc:docMk/>
            <pc:sldMk cId="3018330978" sldId="3059"/>
            <ac:picMk id="15" creationId="{B207DEDE-6A1B-F899-FD7B-304A18D006F6}"/>
          </ac:picMkLst>
        </pc:picChg>
        <pc:picChg chg="mod">
          <ac:chgData name="Ana Carvalho Goncalves (PT)" userId="7b776058-5220-4e46-894f-d11198c1f72c" providerId="ADAL" clId="{DD28D21B-C53A-4564-9990-A992E3AD6F2F}" dt="2024-04-24T11:35:45.979" v="1384"/>
          <ac:picMkLst>
            <pc:docMk/>
            <pc:sldMk cId="3018330978" sldId="3059"/>
            <ac:picMk id="16" creationId="{A4A08FBF-5115-D6F8-A73B-861DF77CAD0D}"/>
          </ac:picMkLst>
        </pc:picChg>
        <pc:picChg chg="mod">
          <ac:chgData name="Ana Carvalho Goncalves (PT)" userId="7b776058-5220-4e46-894f-d11198c1f72c" providerId="ADAL" clId="{DD28D21B-C53A-4564-9990-A992E3AD6F2F}" dt="2024-04-24T11:35:45.979" v="1384"/>
          <ac:picMkLst>
            <pc:docMk/>
            <pc:sldMk cId="3018330978" sldId="3059"/>
            <ac:picMk id="17" creationId="{339F5C79-CB9D-2377-196E-BB32E2D909FF}"/>
          </ac:picMkLst>
        </pc:picChg>
        <pc:picChg chg="mod">
          <ac:chgData name="Ana Carvalho Goncalves (PT)" userId="7b776058-5220-4e46-894f-d11198c1f72c" providerId="ADAL" clId="{DD28D21B-C53A-4564-9990-A992E3AD6F2F}" dt="2024-04-24T11:35:45.979" v="1384"/>
          <ac:picMkLst>
            <pc:docMk/>
            <pc:sldMk cId="3018330978" sldId="3059"/>
            <ac:picMk id="18" creationId="{68EB3DC4-ABBF-E58E-AE5A-F862B87BA1C7}"/>
          </ac:picMkLst>
        </pc:picChg>
        <pc:picChg chg="mod">
          <ac:chgData name="Ana Carvalho Goncalves (PT)" userId="7b776058-5220-4e46-894f-d11198c1f72c" providerId="ADAL" clId="{DD28D21B-C53A-4564-9990-A992E3AD6F2F}" dt="2024-04-24T11:35:56.208" v="1386"/>
          <ac:picMkLst>
            <pc:docMk/>
            <pc:sldMk cId="3018330978" sldId="3059"/>
            <ac:picMk id="20" creationId="{E351FEBD-2977-06BC-2AEB-D4E72CBC9F25}"/>
          </ac:picMkLst>
        </pc:picChg>
        <pc:picChg chg="mod">
          <ac:chgData name="Ana Carvalho Goncalves (PT)" userId="7b776058-5220-4e46-894f-d11198c1f72c" providerId="ADAL" clId="{DD28D21B-C53A-4564-9990-A992E3AD6F2F}" dt="2024-04-24T11:35:56.208" v="1386"/>
          <ac:picMkLst>
            <pc:docMk/>
            <pc:sldMk cId="3018330978" sldId="3059"/>
            <ac:picMk id="21" creationId="{CB536933-A541-F9E6-512B-37A50C9ABDFF}"/>
          </ac:picMkLst>
        </pc:picChg>
        <pc:picChg chg="mod">
          <ac:chgData name="Ana Carvalho Goncalves (PT)" userId="7b776058-5220-4e46-894f-d11198c1f72c" providerId="ADAL" clId="{DD28D21B-C53A-4564-9990-A992E3AD6F2F}" dt="2024-04-24T11:35:56.208" v="1386"/>
          <ac:picMkLst>
            <pc:docMk/>
            <pc:sldMk cId="3018330978" sldId="3059"/>
            <ac:picMk id="22" creationId="{5EBCE0B3-DF0C-FBD1-076A-1B3BA1C66AD3}"/>
          </ac:picMkLst>
        </pc:picChg>
        <pc:picChg chg="mod">
          <ac:chgData name="Ana Carvalho Goncalves (PT)" userId="7b776058-5220-4e46-894f-d11198c1f72c" providerId="ADAL" clId="{DD28D21B-C53A-4564-9990-A992E3AD6F2F}" dt="2024-04-24T11:35:56.208" v="1386"/>
          <ac:picMkLst>
            <pc:docMk/>
            <pc:sldMk cId="3018330978" sldId="3059"/>
            <ac:picMk id="23" creationId="{E21CD51A-980D-E636-2292-A460E616BE94}"/>
          </ac:picMkLst>
        </pc:picChg>
        <pc:picChg chg="mod">
          <ac:chgData name="Ana Carvalho Goncalves (PT)" userId="7b776058-5220-4e46-894f-d11198c1f72c" providerId="ADAL" clId="{DD28D21B-C53A-4564-9990-A992E3AD6F2F}" dt="2024-04-24T11:36:06.274" v="1388"/>
          <ac:picMkLst>
            <pc:docMk/>
            <pc:sldMk cId="3018330978" sldId="3059"/>
            <ac:picMk id="25" creationId="{3B8F81D7-3980-E227-EB03-D1D6C4B33B03}"/>
          </ac:picMkLst>
        </pc:picChg>
        <pc:picChg chg="mod">
          <ac:chgData name="Ana Carvalho Goncalves (PT)" userId="7b776058-5220-4e46-894f-d11198c1f72c" providerId="ADAL" clId="{DD28D21B-C53A-4564-9990-A992E3AD6F2F}" dt="2024-04-24T11:36:06.274" v="1388"/>
          <ac:picMkLst>
            <pc:docMk/>
            <pc:sldMk cId="3018330978" sldId="3059"/>
            <ac:picMk id="26" creationId="{334991FD-BB5A-9383-9DCB-930C96D646BB}"/>
          </ac:picMkLst>
        </pc:picChg>
        <pc:picChg chg="mod">
          <ac:chgData name="Ana Carvalho Goncalves (PT)" userId="7b776058-5220-4e46-894f-d11198c1f72c" providerId="ADAL" clId="{DD28D21B-C53A-4564-9990-A992E3AD6F2F}" dt="2024-04-24T11:36:06.274" v="1388"/>
          <ac:picMkLst>
            <pc:docMk/>
            <pc:sldMk cId="3018330978" sldId="3059"/>
            <ac:picMk id="27" creationId="{05B2BDC1-C70D-0B1F-2871-1A03D7AB1368}"/>
          </ac:picMkLst>
        </pc:picChg>
        <pc:picChg chg="mod">
          <ac:chgData name="Ana Carvalho Goncalves (PT)" userId="7b776058-5220-4e46-894f-d11198c1f72c" providerId="ADAL" clId="{DD28D21B-C53A-4564-9990-A992E3AD6F2F}" dt="2024-04-24T11:36:06.274" v="1388"/>
          <ac:picMkLst>
            <pc:docMk/>
            <pc:sldMk cId="3018330978" sldId="3059"/>
            <ac:picMk id="28" creationId="{8AD3BD08-CA43-8E10-7D2C-7DC5F5CDEA16}"/>
          </ac:picMkLst>
        </pc:picChg>
        <pc:picChg chg="mod">
          <ac:chgData name="Ana Carvalho Goncalves (PT)" userId="7b776058-5220-4e46-894f-d11198c1f72c" providerId="ADAL" clId="{DD28D21B-C53A-4564-9990-A992E3AD6F2F}" dt="2024-04-24T11:36:25.386" v="1390"/>
          <ac:picMkLst>
            <pc:docMk/>
            <pc:sldMk cId="3018330978" sldId="3059"/>
            <ac:picMk id="30" creationId="{4B59A7AA-F1EC-DBD4-43A4-9F2DC78E3629}"/>
          </ac:picMkLst>
        </pc:picChg>
        <pc:picChg chg="mod">
          <ac:chgData name="Ana Carvalho Goncalves (PT)" userId="7b776058-5220-4e46-894f-d11198c1f72c" providerId="ADAL" clId="{DD28D21B-C53A-4564-9990-A992E3AD6F2F}" dt="2024-04-24T11:36:25.386" v="1390"/>
          <ac:picMkLst>
            <pc:docMk/>
            <pc:sldMk cId="3018330978" sldId="3059"/>
            <ac:picMk id="31" creationId="{FE2F59D7-FA27-22EF-5C09-24177F33D60B}"/>
          </ac:picMkLst>
        </pc:picChg>
        <pc:picChg chg="mod">
          <ac:chgData name="Ana Carvalho Goncalves (PT)" userId="7b776058-5220-4e46-894f-d11198c1f72c" providerId="ADAL" clId="{DD28D21B-C53A-4564-9990-A992E3AD6F2F}" dt="2024-04-24T11:36:25.386" v="1390"/>
          <ac:picMkLst>
            <pc:docMk/>
            <pc:sldMk cId="3018330978" sldId="3059"/>
            <ac:picMk id="32" creationId="{E7782298-8293-4E07-8547-07538C19E85B}"/>
          </ac:picMkLst>
        </pc:picChg>
        <pc:picChg chg="mod">
          <ac:chgData name="Ana Carvalho Goncalves (PT)" userId="7b776058-5220-4e46-894f-d11198c1f72c" providerId="ADAL" clId="{DD28D21B-C53A-4564-9990-A992E3AD6F2F}" dt="2024-04-24T11:36:25.386" v="1390"/>
          <ac:picMkLst>
            <pc:docMk/>
            <pc:sldMk cId="3018330978" sldId="3059"/>
            <ac:picMk id="33" creationId="{C2725D8B-8790-58B2-26E6-6054FD2A1778}"/>
          </ac:picMkLst>
        </pc:picChg>
        <pc:picChg chg="mod">
          <ac:chgData name="Ana Carvalho Goncalves (PT)" userId="7b776058-5220-4e46-894f-d11198c1f72c" providerId="ADAL" clId="{DD28D21B-C53A-4564-9990-A992E3AD6F2F}" dt="2024-04-24T11:36:32.331" v="1392"/>
          <ac:picMkLst>
            <pc:docMk/>
            <pc:sldMk cId="3018330978" sldId="3059"/>
            <ac:picMk id="35" creationId="{88DBA060-7B27-64CB-B20A-7D71E59FE0B4}"/>
          </ac:picMkLst>
        </pc:picChg>
        <pc:picChg chg="mod">
          <ac:chgData name="Ana Carvalho Goncalves (PT)" userId="7b776058-5220-4e46-894f-d11198c1f72c" providerId="ADAL" clId="{DD28D21B-C53A-4564-9990-A992E3AD6F2F}" dt="2024-04-24T11:36:32.331" v="1392"/>
          <ac:picMkLst>
            <pc:docMk/>
            <pc:sldMk cId="3018330978" sldId="3059"/>
            <ac:picMk id="36" creationId="{1C03CC4E-79B3-3FA1-47D4-8EE661BF2C81}"/>
          </ac:picMkLst>
        </pc:picChg>
        <pc:picChg chg="mod">
          <ac:chgData name="Ana Carvalho Goncalves (PT)" userId="7b776058-5220-4e46-894f-d11198c1f72c" providerId="ADAL" clId="{DD28D21B-C53A-4564-9990-A992E3AD6F2F}" dt="2024-04-24T11:36:32.331" v="1392"/>
          <ac:picMkLst>
            <pc:docMk/>
            <pc:sldMk cId="3018330978" sldId="3059"/>
            <ac:picMk id="37" creationId="{AE9604A5-F8F3-9453-5CCA-084B268C1113}"/>
          </ac:picMkLst>
        </pc:picChg>
        <pc:picChg chg="mod">
          <ac:chgData name="Ana Carvalho Goncalves (PT)" userId="7b776058-5220-4e46-894f-d11198c1f72c" providerId="ADAL" clId="{DD28D21B-C53A-4564-9990-A992E3AD6F2F}" dt="2024-04-24T11:36:32.331" v="1392"/>
          <ac:picMkLst>
            <pc:docMk/>
            <pc:sldMk cId="3018330978" sldId="3059"/>
            <ac:picMk id="38" creationId="{A7403721-124E-28F1-EC61-EE23816D04A3}"/>
          </ac:picMkLst>
        </pc:picChg>
        <pc:picChg chg="mod">
          <ac:chgData name="Ana Carvalho Goncalves (PT)" userId="7b776058-5220-4e46-894f-d11198c1f72c" providerId="ADAL" clId="{DD28D21B-C53A-4564-9990-A992E3AD6F2F}" dt="2024-04-24T11:36:47.549" v="1395"/>
          <ac:picMkLst>
            <pc:docMk/>
            <pc:sldMk cId="3018330978" sldId="3059"/>
            <ac:picMk id="40" creationId="{1EB5BBC6-FA90-7E79-4305-3B428AE078CD}"/>
          </ac:picMkLst>
        </pc:picChg>
        <pc:picChg chg="mod">
          <ac:chgData name="Ana Carvalho Goncalves (PT)" userId="7b776058-5220-4e46-894f-d11198c1f72c" providerId="ADAL" clId="{DD28D21B-C53A-4564-9990-A992E3AD6F2F}" dt="2024-04-24T11:36:47.549" v="1395"/>
          <ac:picMkLst>
            <pc:docMk/>
            <pc:sldMk cId="3018330978" sldId="3059"/>
            <ac:picMk id="41" creationId="{C763224E-E7ED-3654-875B-55FA53C162EF}"/>
          </ac:picMkLst>
        </pc:picChg>
        <pc:picChg chg="mod">
          <ac:chgData name="Ana Carvalho Goncalves (PT)" userId="7b776058-5220-4e46-894f-d11198c1f72c" providerId="ADAL" clId="{DD28D21B-C53A-4564-9990-A992E3AD6F2F}" dt="2024-04-24T11:36:47.549" v="1395"/>
          <ac:picMkLst>
            <pc:docMk/>
            <pc:sldMk cId="3018330978" sldId="3059"/>
            <ac:picMk id="42" creationId="{7FC8B52B-8AA8-F740-7E52-07C837853D3D}"/>
          </ac:picMkLst>
        </pc:picChg>
        <pc:picChg chg="mod">
          <ac:chgData name="Ana Carvalho Goncalves (PT)" userId="7b776058-5220-4e46-894f-d11198c1f72c" providerId="ADAL" clId="{DD28D21B-C53A-4564-9990-A992E3AD6F2F}" dt="2024-04-24T11:36:47.549" v="1395"/>
          <ac:picMkLst>
            <pc:docMk/>
            <pc:sldMk cId="3018330978" sldId="3059"/>
            <ac:picMk id="43" creationId="{993A0CC8-8E14-DCC2-AC01-1EB1BF5F6064}"/>
          </ac:picMkLst>
        </pc:picChg>
        <pc:picChg chg="add mod">
          <ac:chgData name="Ana Carvalho Goncalves (PT)" userId="7b776058-5220-4e46-894f-d11198c1f72c" providerId="ADAL" clId="{DD28D21B-C53A-4564-9990-A992E3AD6F2F}" dt="2024-04-24T11:38:06.064" v="1415" actId="164"/>
          <ac:picMkLst>
            <pc:docMk/>
            <pc:sldMk cId="3018330978" sldId="3059"/>
            <ac:picMk id="45" creationId="{89B1B13A-62F7-B0B7-B552-FA43E305B25D}"/>
          </ac:picMkLst>
        </pc:picChg>
        <pc:picChg chg="mod">
          <ac:chgData name="Ana Carvalho Goncalves (PT)" userId="7b776058-5220-4e46-894f-d11198c1f72c" providerId="ADAL" clId="{DD28D21B-C53A-4564-9990-A992E3AD6F2F}" dt="2024-04-24T11:38:10.339" v="1417"/>
          <ac:picMkLst>
            <pc:docMk/>
            <pc:sldMk cId="3018330978" sldId="3059"/>
            <ac:picMk id="49" creationId="{B2808908-77D0-950F-E76C-7E203AD1F005}"/>
          </ac:picMkLst>
        </pc:picChg>
        <pc:picChg chg="mod">
          <ac:chgData name="Ana Carvalho Goncalves (PT)" userId="7b776058-5220-4e46-894f-d11198c1f72c" providerId="ADAL" clId="{DD28D21B-C53A-4564-9990-A992E3AD6F2F}" dt="2024-04-24T11:38:10.339" v="1417"/>
          <ac:picMkLst>
            <pc:docMk/>
            <pc:sldMk cId="3018330978" sldId="3059"/>
            <ac:picMk id="54" creationId="{F6BA8600-EECC-D09F-5A1B-B68198E02B9A}"/>
          </ac:picMkLst>
        </pc:picChg>
        <pc:picChg chg="mod">
          <ac:chgData name="Ana Carvalho Goncalves (PT)" userId="7b776058-5220-4e46-894f-d11198c1f72c" providerId="ADAL" clId="{DD28D21B-C53A-4564-9990-A992E3AD6F2F}" dt="2024-04-24T11:38:10.339" v="1417"/>
          <ac:picMkLst>
            <pc:docMk/>
            <pc:sldMk cId="3018330978" sldId="3059"/>
            <ac:picMk id="55" creationId="{BC7C2C49-3EE4-25C9-9A83-020E72153384}"/>
          </ac:picMkLst>
        </pc:picChg>
        <pc:picChg chg="mod">
          <ac:chgData name="Ana Carvalho Goncalves (PT)" userId="7b776058-5220-4e46-894f-d11198c1f72c" providerId="ADAL" clId="{DD28D21B-C53A-4564-9990-A992E3AD6F2F}" dt="2024-04-24T11:38:10.339" v="1417"/>
          <ac:picMkLst>
            <pc:docMk/>
            <pc:sldMk cId="3018330978" sldId="3059"/>
            <ac:picMk id="56" creationId="{A5DA82F0-3951-E406-5103-D61704E46994}"/>
          </ac:picMkLst>
        </pc:picChg>
        <pc:picChg chg="mod">
          <ac:chgData name="Ana Carvalho Goncalves (PT)" userId="7b776058-5220-4e46-894f-d11198c1f72c" providerId="ADAL" clId="{DD28D21B-C53A-4564-9990-A992E3AD6F2F}" dt="2024-04-24T11:38:10.339" v="1417"/>
          <ac:picMkLst>
            <pc:docMk/>
            <pc:sldMk cId="3018330978" sldId="3059"/>
            <ac:picMk id="57" creationId="{6F902CE0-28A7-0470-D7E9-7DAB2E5654E8}"/>
          </ac:picMkLst>
        </pc:picChg>
        <pc:picChg chg="mod">
          <ac:chgData name="Ana Carvalho Goncalves (PT)" userId="7b776058-5220-4e46-894f-d11198c1f72c" providerId="ADAL" clId="{DD28D21B-C53A-4564-9990-A992E3AD6F2F}" dt="2024-04-24T11:38:10.339" v="1417"/>
          <ac:picMkLst>
            <pc:docMk/>
            <pc:sldMk cId="3018330978" sldId="3059"/>
            <ac:picMk id="59" creationId="{E37DA100-CDED-02FF-4169-C11B7254F5BD}"/>
          </ac:picMkLst>
        </pc:picChg>
        <pc:picChg chg="mod">
          <ac:chgData name="Ana Carvalho Goncalves (PT)" userId="7b776058-5220-4e46-894f-d11198c1f72c" providerId="ADAL" clId="{DD28D21B-C53A-4564-9990-A992E3AD6F2F}" dt="2024-04-24T11:38:10.339" v="1417"/>
          <ac:picMkLst>
            <pc:docMk/>
            <pc:sldMk cId="3018330978" sldId="3059"/>
            <ac:picMk id="60" creationId="{64E3C068-214E-18BE-57CE-C74B94E522B1}"/>
          </ac:picMkLst>
        </pc:picChg>
        <pc:picChg chg="mod">
          <ac:chgData name="Ana Carvalho Goncalves (PT)" userId="7b776058-5220-4e46-894f-d11198c1f72c" providerId="ADAL" clId="{DD28D21B-C53A-4564-9990-A992E3AD6F2F}" dt="2024-04-24T11:38:10.339" v="1417"/>
          <ac:picMkLst>
            <pc:docMk/>
            <pc:sldMk cId="3018330978" sldId="3059"/>
            <ac:picMk id="61" creationId="{DD737551-FF1E-F6C5-AFC5-7A6BE41998DD}"/>
          </ac:picMkLst>
        </pc:picChg>
        <pc:picChg chg="mod">
          <ac:chgData name="Ana Carvalho Goncalves (PT)" userId="7b776058-5220-4e46-894f-d11198c1f72c" providerId="ADAL" clId="{DD28D21B-C53A-4564-9990-A992E3AD6F2F}" dt="2024-04-24T11:38:10.339" v="1417"/>
          <ac:picMkLst>
            <pc:docMk/>
            <pc:sldMk cId="3018330978" sldId="3059"/>
            <ac:picMk id="62" creationId="{89F052D7-A9C7-1AAA-D35B-7496470E13B0}"/>
          </ac:picMkLst>
        </pc:picChg>
        <pc:picChg chg="mod">
          <ac:chgData name="Ana Carvalho Goncalves (PT)" userId="7b776058-5220-4e46-894f-d11198c1f72c" providerId="ADAL" clId="{DD28D21B-C53A-4564-9990-A992E3AD6F2F}" dt="2024-04-24T11:38:16.815" v="1419"/>
          <ac:picMkLst>
            <pc:docMk/>
            <pc:sldMk cId="3018330978" sldId="3059"/>
            <ac:picMk id="65" creationId="{8B9C9FFC-D026-EEF6-0A8E-422FD728C567}"/>
          </ac:picMkLst>
        </pc:picChg>
        <pc:picChg chg="mod">
          <ac:chgData name="Ana Carvalho Goncalves (PT)" userId="7b776058-5220-4e46-894f-d11198c1f72c" providerId="ADAL" clId="{DD28D21B-C53A-4564-9990-A992E3AD6F2F}" dt="2024-04-24T11:38:16.815" v="1419"/>
          <ac:picMkLst>
            <pc:docMk/>
            <pc:sldMk cId="3018330978" sldId="3059"/>
            <ac:picMk id="68" creationId="{5CAA80F1-5933-E10A-3C6A-D53EC5180FFB}"/>
          </ac:picMkLst>
        </pc:picChg>
        <pc:picChg chg="mod">
          <ac:chgData name="Ana Carvalho Goncalves (PT)" userId="7b776058-5220-4e46-894f-d11198c1f72c" providerId="ADAL" clId="{DD28D21B-C53A-4564-9990-A992E3AD6F2F}" dt="2024-04-24T11:38:16.815" v="1419"/>
          <ac:picMkLst>
            <pc:docMk/>
            <pc:sldMk cId="3018330978" sldId="3059"/>
            <ac:picMk id="69" creationId="{B167A1D4-4F92-4765-D9E3-B9068AB84A82}"/>
          </ac:picMkLst>
        </pc:picChg>
        <pc:picChg chg="mod">
          <ac:chgData name="Ana Carvalho Goncalves (PT)" userId="7b776058-5220-4e46-894f-d11198c1f72c" providerId="ADAL" clId="{DD28D21B-C53A-4564-9990-A992E3AD6F2F}" dt="2024-04-24T11:38:16.815" v="1419"/>
          <ac:picMkLst>
            <pc:docMk/>
            <pc:sldMk cId="3018330978" sldId="3059"/>
            <ac:picMk id="70" creationId="{1F22888F-9EBC-CF1B-1CE4-A83C6A045841}"/>
          </ac:picMkLst>
        </pc:picChg>
        <pc:picChg chg="mod">
          <ac:chgData name="Ana Carvalho Goncalves (PT)" userId="7b776058-5220-4e46-894f-d11198c1f72c" providerId="ADAL" clId="{DD28D21B-C53A-4564-9990-A992E3AD6F2F}" dt="2024-04-24T11:38:16.815" v="1419"/>
          <ac:picMkLst>
            <pc:docMk/>
            <pc:sldMk cId="3018330978" sldId="3059"/>
            <ac:picMk id="71" creationId="{CFFDBB1F-A022-3FD5-4316-459E26029C97}"/>
          </ac:picMkLst>
        </pc:picChg>
        <pc:picChg chg="mod">
          <ac:chgData name="Ana Carvalho Goncalves (PT)" userId="7b776058-5220-4e46-894f-d11198c1f72c" providerId="ADAL" clId="{DD28D21B-C53A-4564-9990-A992E3AD6F2F}" dt="2024-04-24T11:38:16.815" v="1419"/>
          <ac:picMkLst>
            <pc:docMk/>
            <pc:sldMk cId="3018330978" sldId="3059"/>
            <ac:picMk id="72" creationId="{F2BBA468-102C-8B0C-DE3D-C3879D444F5E}"/>
          </ac:picMkLst>
        </pc:picChg>
        <pc:picChg chg="mod">
          <ac:chgData name="Ana Carvalho Goncalves (PT)" userId="7b776058-5220-4e46-894f-d11198c1f72c" providerId="ADAL" clId="{DD28D21B-C53A-4564-9990-A992E3AD6F2F}" dt="2024-04-24T11:38:16.815" v="1419"/>
          <ac:picMkLst>
            <pc:docMk/>
            <pc:sldMk cId="3018330978" sldId="3059"/>
            <ac:picMk id="73" creationId="{03AD56B1-BB7A-ACC1-78E5-0E4CA2716BD4}"/>
          </ac:picMkLst>
        </pc:picChg>
        <pc:picChg chg="mod">
          <ac:chgData name="Ana Carvalho Goncalves (PT)" userId="7b776058-5220-4e46-894f-d11198c1f72c" providerId="ADAL" clId="{DD28D21B-C53A-4564-9990-A992E3AD6F2F}" dt="2024-04-24T11:38:16.815" v="1419"/>
          <ac:picMkLst>
            <pc:docMk/>
            <pc:sldMk cId="3018330978" sldId="3059"/>
            <ac:picMk id="74" creationId="{29508194-F977-7246-71B3-22123C959584}"/>
          </ac:picMkLst>
        </pc:picChg>
        <pc:picChg chg="mod">
          <ac:chgData name="Ana Carvalho Goncalves (PT)" userId="7b776058-5220-4e46-894f-d11198c1f72c" providerId="ADAL" clId="{DD28D21B-C53A-4564-9990-A992E3AD6F2F}" dt="2024-04-24T11:38:16.815" v="1419"/>
          <ac:picMkLst>
            <pc:docMk/>
            <pc:sldMk cId="3018330978" sldId="3059"/>
            <ac:picMk id="75" creationId="{5AC95027-0D5D-7A45-51F5-513928EBEB31}"/>
          </ac:picMkLst>
        </pc:picChg>
        <pc:picChg chg="mod">
          <ac:chgData name="Ana Carvalho Goncalves (PT)" userId="7b776058-5220-4e46-894f-d11198c1f72c" providerId="ADAL" clId="{DD28D21B-C53A-4564-9990-A992E3AD6F2F}" dt="2024-04-24T11:38:26.192" v="1421"/>
          <ac:picMkLst>
            <pc:docMk/>
            <pc:sldMk cId="3018330978" sldId="3059"/>
            <ac:picMk id="78" creationId="{D9E3F03F-C6D3-B0EE-FB2C-488B3B2BB2F8}"/>
          </ac:picMkLst>
        </pc:picChg>
        <pc:picChg chg="mod">
          <ac:chgData name="Ana Carvalho Goncalves (PT)" userId="7b776058-5220-4e46-894f-d11198c1f72c" providerId="ADAL" clId="{DD28D21B-C53A-4564-9990-A992E3AD6F2F}" dt="2024-04-24T11:38:26.192" v="1421"/>
          <ac:picMkLst>
            <pc:docMk/>
            <pc:sldMk cId="3018330978" sldId="3059"/>
            <ac:picMk id="81" creationId="{79BC1572-A718-61A7-A5F4-8F63468BF169}"/>
          </ac:picMkLst>
        </pc:picChg>
        <pc:picChg chg="mod">
          <ac:chgData name="Ana Carvalho Goncalves (PT)" userId="7b776058-5220-4e46-894f-d11198c1f72c" providerId="ADAL" clId="{DD28D21B-C53A-4564-9990-A992E3AD6F2F}" dt="2024-04-24T11:38:26.192" v="1421"/>
          <ac:picMkLst>
            <pc:docMk/>
            <pc:sldMk cId="3018330978" sldId="3059"/>
            <ac:picMk id="82" creationId="{398D212B-9627-D256-069F-C1219569CA52}"/>
          </ac:picMkLst>
        </pc:picChg>
        <pc:picChg chg="mod">
          <ac:chgData name="Ana Carvalho Goncalves (PT)" userId="7b776058-5220-4e46-894f-d11198c1f72c" providerId="ADAL" clId="{DD28D21B-C53A-4564-9990-A992E3AD6F2F}" dt="2024-04-24T11:38:26.192" v="1421"/>
          <ac:picMkLst>
            <pc:docMk/>
            <pc:sldMk cId="3018330978" sldId="3059"/>
            <ac:picMk id="83" creationId="{E5534B36-1D7E-50B4-AF41-0D1E9E40131A}"/>
          </ac:picMkLst>
        </pc:picChg>
        <pc:picChg chg="mod">
          <ac:chgData name="Ana Carvalho Goncalves (PT)" userId="7b776058-5220-4e46-894f-d11198c1f72c" providerId="ADAL" clId="{DD28D21B-C53A-4564-9990-A992E3AD6F2F}" dt="2024-04-24T11:38:26.192" v="1421"/>
          <ac:picMkLst>
            <pc:docMk/>
            <pc:sldMk cId="3018330978" sldId="3059"/>
            <ac:picMk id="84" creationId="{FBA81962-C66E-B982-9D38-6C85FC417596}"/>
          </ac:picMkLst>
        </pc:picChg>
        <pc:picChg chg="mod">
          <ac:chgData name="Ana Carvalho Goncalves (PT)" userId="7b776058-5220-4e46-894f-d11198c1f72c" providerId="ADAL" clId="{DD28D21B-C53A-4564-9990-A992E3AD6F2F}" dt="2024-04-24T11:38:26.192" v="1421"/>
          <ac:picMkLst>
            <pc:docMk/>
            <pc:sldMk cId="3018330978" sldId="3059"/>
            <ac:picMk id="85" creationId="{37AD8859-CB9B-19AD-5ED9-8CD73BB48626}"/>
          </ac:picMkLst>
        </pc:picChg>
        <pc:picChg chg="mod">
          <ac:chgData name="Ana Carvalho Goncalves (PT)" userId="7b776058-5220-4e46-894f-d11198c1f72c" providerId="ADAL" clId="{DD28D21B-C53A-4564-9990-A992E3AD6F2F}" dt="2024-04-24T11:38:26.192" v="1421"/>
          <ac:picMkLst>
            <pc:docMk/>
            <pc:sldMk cId="3018330978" sldId="3059"/>
            <ac:picMk id="86" creationId="{871508F7-FD68-260F-B7B5-295D527A51CC}"/>
          </ac:picMkLst>
        </pc:picChg>
        <pc:picChg chg="mod">
          <ac:chgData name="Ana Carvalho Goncalves (PT)" userId="7b776058-5220-4e46-894f-d11198c1f72c" providerId="ADAL" clId="{DD28D21B-C53A-4564-9990-A992E3AD6F2F}" dt="2024-04-24T11:38:26.192" v="1421"/>
          <ac:picMkLst>
            <pc:docMk/>
            <pc:sldMk cId="3018330978" sldId="3059"/>
            <ac:picMk id="87" creationId="{FDFF8830-C276-A519-DF86-5B61BE98A9A2}"/>
          </ac:picMkLst>
        </pc:picChg>
        <pc:picChg chg="mod">
          <ac:chgData name="Ana Carvalho Goncalves (PT)" userId="7b776058-5220-4e46-894f-d11198c1f72c" providerId="ADAL" clId="{DD28D21B-C53A-4564-9990-A992E3AD6F2F}" dt="2024-04-24T11:38:26.192" v="1421"/>
          <ac:picMkLst>
            <pc:docMk/>
            <pc:sldMk cId="3018330978" sldId="3059"/>
            <ac:picMk id="88" creationId="{07780061-5FBD-0811-E5BE-8DFCAEFED190}"/>
          </ac:picMkLst>
        </pc:picChg>
        <pc:picChg chg="mod">
          <ac:chgData name="Ana Carvalho Goncalves (PT)" userId="7b776058-5220-4e46-894f-d11198c1f72c" providerId="ADAL" clId="{DD28D21B-C53A-4564-9990-A992E3AD6F2F}" dt="2024-04-24T11:38:38.286" v="1423"/>
          <ac:picMkLst>
            <pc:docMk/>
            <pc:sldMk cId="3018330978" sldId="3059"/>
            <ac:picMk id="91" creationId="{BD72C659-BA2B-BF77-937D-67552BB0F8C6}"/>
          </ac:picMkLst>
        </pc:picChg>
        <pc:picChg chg="mod">
          <ac:chgData name="Ana Carvalho Goncalves (PT)" userId="7b776058-5220-4e46-894f-d11198c1f72c" providerId="ADAL" clId="{DD28D21B-C53A-4564-9990-A992E3AD6F2F}" dt="2024-04-24T11:38:38.286" v="1423"/>
          <ac:picMkLst>
            <pc:docMk/>
            <pc:sldMk cId="3018330978" sldId="3059"/>
            <ac:picMk id="94" creationId="{0C3CE453-73AA-77DE-0C80-60E12A192BE0}"/>
          </ac:picMkLst>
        </pc:picChg>
        <pc:picChg chg="mod">
          <ac:chgData name="Ana Carvalho Goncalves (PT)" userId="7b776058-5220-4e46-894f-d11198c1f72c" providerId="ADAL" clId="{DD28D21B-C53A-4564-9990-A992E3AD6F2F}" dt="2024-04-24T11:38:38.286" v="1423"/>
          <ac:picMkLst>
            <pc:docMk/>
            <pc:sldMk cId="3018330978" sldId="3059"/>
            <ac:picMk id="95" creationId="{2C38E6B6-EA2F-0AF8-AF1F-3AD6FFD59B0C}"/>
          </ac:picMkLst>
        </pc:picChg>
        <pc:picChg chg="mod">
          <ac:chgData name="Ana Carvalho Goncalves (PT)" userId="7b776058-5220-4e46-894f-d11198c1f72c" providerId="ADAL" clId="{DD28D21B-C53A-4564-9990-A992E3AD6F2F}" dt="2024-04-24T11:38:38.286" v="1423"/>
          <ac:picMkLst>
            <pc:docMk/>
            <pc:sldMk cId="3018330978" sldId="3059"/>
            <ac:picMk id="96" creationId="{F9EB97E5-82AA-599B-DBCF-7E22A6E1F9B7}"/>
          </ac:picMkLst>
        </pc:picChg>
        <pc:picChg chg="mod">
          <ac:chgData name="Ana Carvalho Goncalves (PT)" userId="7b776058-5220-4e46-894f-d11198c1f72c" providerId="ADAL" clId="{DD28D21B-C53A-4564-9990-A992E3AD6F2F}" dt="2024-04-24T11:38:38.286" v="1423"/>
          <ac:picMkLst>
            <pc:docMk/>
            <pc:sldMk cId="3018330978" sldId="3059"/>
            <ac:picMk id="97" creationId="{A3027109-BFE8-4672-784D-4552BF54DC72}"/>
          </ac:picMkLst>
        </pc:picChg>
        <pc:picChg chg="mod">
          <ac:chgData name="Ana Carvalho Goncalves (PT)" userId="7b776058-5220-4e46-894f-d11198c1f72c" providerId="ADAL" clId="{DD28D21B-C53A-4564-9990-A992E3AD6F2F}" dt="2024-04-24T11:38:38.286" v="1423"/>
          <ac:picMkLst>
            <pc:docMk/>
            <pc:sldMk cId="3018330978" sldId="3059"/>
            <ac:picMk id="98" creationId="{D6EE3E6F-5751-E543-817E-25EED6B52A84}"/>
          </ac:picMkLst>
        </pc:picChg>
        <pc:picChg chg="mod">
          <ac:chgData name="Ana Carvalho Goncalves (PT)" userId="7b776058-5220-4e46-894f-d11198c1f72c" providerId="ADAL" clId="{DD28D21B-C53A-4564-9990-A992E3AD6F2F}" dt="2024-04-24T11:38:38.286" v="1423"/>
          <ac:picMkLst>
            <pc:docMk/>
            <pc:sldMk cId="3018330978" sldId="3059"/>
            <ac:picMk id="99" creationId="{FD20B706-F3D4-780D-21D9-CA620D3B8A89}"/>
          </ac:picMkLst>
        </pc:picChg>
        <pc:picChg chg="mod">
          <ac:chgData name="Ana Carvalho Goncalves (PT)" userId="7b776058-5220-4e46-894f-d11198c1f72c" providerId="ADAL" clId="{DD28D21B-C53A-4564-9990-A992E3AD6F2F}" dt="2024-04-24T11:38:38.286" v="1423"/>
          <ac:picMkLst>
            <pc:docMk/>
            <pc:sldMk cId="3018330978" sldId="3059"/>
            <ac:picMk id="100" creationId="{D4DCEBAB-A71F-23B3-3EAB-1F4C2C854243}"/>
          </ac:picMkLst>
        </pc:picChg>
        <pc:picChg chg="mod">
          <ac:chgData name="Ana Carvalho Goncalves (PT)" userId="7b776058-5220-4e46-894f-d11198c1f72c" providerId="ADAL" clId="{DD28D21B-C53A-4564-9990-A992E3AD6F2F}" dt="2024-04-24T11:38:38.286" v="1423"/>
          <ac:picMkLst>
            <pc:docMk/>
            <pc:sldMk cId="3018330978" sldId="3059"/>
            <ac:picMk id="101" creationId="{7F5A14C1-6318-86B0-52F6-28AF07DA9023}"/>
          </ac:picMkLst>
        </pc:picChg>
        <pc:picChg chg="mod">
          <ac:chgData name="Ana Carvalho Goncalves (PT)" userId="7b776058-5220-4e46-894f-d11198c1f72c" providerId="ADAL" clId="{DD28D21B-C53A-4564-9990-A992E3AD6F2F}" dt="2024-04-24T11:38:52.159" v="1425"/>
          <ac:picMkLst>
            <pc:docMk/>
            <pc:sldMk cId="3018330978" sldId="3059"/>
            <ac:picMk id="104" creationId="{8005582E-5EF0-AE13-B7D2-52E084C0AC70}"/>
          </ac:picMkLst>
        </pc:picChg>
        <pc:picChg chg="mod">
          <ac:chgData name="Ana Carvalho Goncalves (PT)" userId="7b776058-5220-4e46-894f-d11198c1f72c" providerId="ADAL" clId="{DD28D21B-C53A-4564-9990-A992E3AD6F2F}" dt="2024-04-24T11:38:52.159" v="1425"/>
          <ac:picMkLst>
            <pc:docMk/>
            <pc:sldMk cId="3018330978" sldId="3059"/>
            <ac:picMk id="107" creationId="{19244325-D6D4-AFFD-17B9-1EDB241CFD94}"/>
          </ac:picMkLst>
        </pc:picChg>
        <pc:picChg chg="mod">
          <ac:chgData name="Ana Carvalho Goncalves (PT)" userId="7b776058-5220-4e46-894f-d11198c1f72c" providerId="ADAL" clId="{DD28D21B-C53A-4564-9990-A992E3AD6F2F}" dt="2024-04-24T11:38:52.159" v="1425"/>
          <ac:picMkLst>
            <pc:docMk/>
            <pc:sldMk cId="3018330978" sldId="3059"/>
            <ac:picMk id="108" creationId="{BC2D5ECF-607E-59AC-7962-FED3D0BBC236}"/>
          </ac:picMkLst>
        </pc:picChg>
        <pc:picChg chg="mod">
          <ac:chgData name="Ana Carvalho Goncalves (PT)" userId="7b776058-5220-4e46-894f-d11198c1f72c" providerId="ADAL" clId="{DD28D21B-C53A-4564-9990-A992E3AD6F2F}" dt="2024-04-24T11:38:52.159" v="1425"/>
          <ac:picMkLst>
            <pc:docMk/>
            <pc:sldMk cId="3018330978" sldId="3059"/>
            <ac:picMk id="109" creationId="{2F69062E-EB91-B305-E656-37764EF99F2F}"/>
          </ac:picMkLst>
        </pc:picChg>
        <pc:picChg chg="mod">
          <ac:chgData name="Ana Carvalho Goncalves (PT)" userId="7b776058-5220-4e46-894f-d11198c1f72c" providerId="ADAL" clId="{DD28D21B-C53A-4564-9990-A992E3AD6F2F}" dt="2024-04-24T11:38:52.159" v="1425"/>
          <ac:picMkLst>
            <pc:docMk/>
            <pc:sldMk cId="3018330978" sldId="3059"/>
            <ac:picMk id="110" creationId="{BCEED87E-6A29-681C-7943-7D3ED28098E6}"/>
          </ac:picMkLst>
        </pc:picChg>
        <pc:picChg chg="mod">
          <ac:chgData name="Ana Carvalho Goncalves (PT)" userId="7b776058-5220-4e46-894f-d11198c1f72c" providerId="ADAL" clId="{DD28D21B-C53A-4564-9990-A992E3AD6F2F}" dt="2024-04-24T11:38:52.159" v="1425"/>
          <ac:picMkLst>
            <pc:docMk/>
            <pc:sldMk cId="3018330978" sldId="3059"/>
            <ac:picMk id="111" creationId="{9A1809B9-556E-C7F2-6B06-D287C8C066D8}"/>
          </ac:picMkLst>
        </pc:picChg>
        <pc:picChg chg="mod">
          <ac:chgData name="Ana Carvalho Goncalves (PT)" userId="7b776058-5220-4e46-894f-d11198c1f72c" providerId="ADAL" clId="{DD28D21B-C53A-4564-9990-A992E3AD6F2F}" dt="2024-04-24T11:38:52.159" v="1425"/>
          <ac:picMkLst>
            <pc:docMk/>
            <pc:sldMk cId="3018330978" sldId="3059"/>
            <ac:picMk id="112" creationId="{273089BE-F8BB-9461-AB25-06D3B8BF60CD}"/>
          </ac:picMkLst>
        </pc:picChg>
        <pc:picChg chg="mod">
          <ac:chgData name="Ana Carvalho Goncalves (PT)" userId="7b776058-5220-4e46-894f-d11198c1f72c" providerId="ADAL" clId="{DD28D21B-C53A-4564-9990-A992E3AD6F2F}" dt="2024-04-24T11:38:52.159" v="1425"/>
          <ac:picMkLst>
            <pc:docMk/>
            <pc:sldMk cId="3018330978" sldId="3059"/>
            <ac:picMk id="113" creationId="{538FCEC8-6233-90BF-6ED9-078D5F7DD4AC}"/>
          </ac:picMkLst>
        </pc:picChg>
        <pc:picChg chg="mod">
          <ac:chgData name="Ana Carvalho Goncalves (PT)" userId="7b776058-5220-4e46-894f-d11198c1f72c" providerId="ADAL" clId="{DD28D21B-C53A-4564-9990-A992E3AD6F2F}" dt="2024-04-24T11:38:52.159" v="1425"/>
          <ac:picMkLst>
            <pc:docMk/>
            <pc:sldMk cId="3018330978" sldId="3059"/>
            <ac:picMk id="114" creationId="{B0D1CCA9-9B3F-DDF0-F0ED-C0D46ADE21AA}"/>
          </ac:picMkLst>
        </pc:picChg>
        <pc:picChg chg="mod">
          <ac:chgData name="Ana Carvalho Goncalves (PT)" userId="7b776058-5220-4e46-894f-d11198c1f72c" providerId="ADAL" clId="{DD28D21B-C53A-4564-9990-A992E3AD6F2F}" dt="2024-04-24T11:39:03.001" v="1427"/>
          <ac:picMkLst>
            <pc:docMk/>
            <pc:sldMk cId="3018330978" sldId="3059"/>
            <ac:picMk id="117" creationId="{40233876-A595-CFF8-6363-233BA2EF924F}"/>
          </ac:picMkLst>
        </pc:picChg>
        <pc:picChg chg="mod">
          <ac:chgData name="Ana Carvalho Goncalves (PT)" userId="7b776058-5220-4e46-894f-d11198c1f72c" providerId="ADAL" clId="{DD28D21B-C53A-4564-9990-A992E3AD6F2F}" dt="2024-04-24T11:39:03.001" v="1427"/>
          <ac:picMkLst>
            <pc:docMk/>
            <pc:sldMk cId="3018330978" sldId="3059"/>
            <ac:picMk id="120" creationId="{69B9B843-C394-8BD0-8119-303D48AA4E1B}"/>
          </ac:picMkLst>
        </pc:picChg>
        <pc:picChg chg="mod">
          <ac:chgData name="Ana Carvalho Goncalves (PT)" userId="7b776058-5220-4e46-894f-d11198c1f72c" providerId="ADAL" clId="{DD28D21B-C53A-4564-9990-A992E3AD6F2F}" dt="2024-04-24T11:39:03.001" v="1427"/>
          <ac:picMkLst>
            <pc:docMk/>
            <pc:sldMk cId="3018330978" sldId="3059"/>
            <ac:picMk id="121" creationId="{C84C2A61-7FAC-05B6-BC43-E6385E7520E2}"/>
          </ac:picMkLst>
        </pc:picChg>
        <pc:picChg chg="mod">
          <ac:chgData name="Ana Carvalho Goncalves (PT)" userId="7b776058-5220-4e46-894f-d11198c1f72c" providerId="ADAL" clId="{DD28D21B-C53A-4564-9990-A992E3AD6F2F}" dt="2024-04-24T11:39:03.001" v="1427"/>
          <ac:picMkLst>
            <pc:docMk/>
            <pc:sldMk cId="3018330978" sldId="3059"/>
            <ac:picMk id="122" creationId="{F2D9E8EE-F957-BFB4-EAF3-FFE021DF606A}"/>
          </ac:picMkLst>
        </pc:picChg>
        <pc:picChg chg="mod">
          <ac:chgData name="Ana Carvalho Goncalves (PT)" userId="7b776058-5220-4e46-894f-d11198c1f72c" providerId="ADAL" clId="{DD28D21B-C53A-4564-9990-A992E3AD6F2F}" dt="2024-04-24T11:39:03.001" v="1427"/>
          <ac:picMkLst>
            <pc:docMk/>
            <pc:sldMk cId="3018330978" sldId="3059"/>
            <ac:picMk id="123" creationId="{A9C41CFC-1F43-2935-1270-FDF5E91B721F}"/>
          </ac:picMkLst>
        </pc:picChg>
        <pc:picChg chg="mod">
          <ac:chgData name="Ana Carvalho Goncalves (PT)" userId="7b776058-5220-4e46-894f-d11198c1f72c" providerId="ADAL" clId="{DD28D21B-C53A-4564-9990-A992E3AD6F2F}" dt="2024-04-24T11:39:03.001" v="1427"/>
          <ac:picMkLst>
            <pc:docMk/>
            <pc:sldMk cId="3018330978" sldId="3059"/>
            <ac:picMk id="124" creationId="{4E202BB3-424C-0893-D181-7B0807814F84}"/>
          </ac:picMkLst>
        </pc:picChg>
        <pc:picChg chg="mod">
          <ac:chgData name="Ana Carvalho Goncalves (PT)" userId="7b776058-5220-4e46-894f-d11198c1f72c" providerId="ADAL" clId="{DD28D21B-C53A-4564-9990-A992E3AD6F2F}" dt="2024-04-24T11:39:03.001" v="1427"/>
          <ac:picMkLst>
            <pc:docMk/>
            <pc:sldMk cId="3018330978" sldId="3059"/>
            <ac:picMk id="125" creationId="{AD8316CA-40AB-815B-01B8-CBDBD4B01FE7}"/>
          </ac:picMkLst>
        </pc:picChg>
        <pc:picChg chg="mod">
          <ac:chgData name="Ana Carvalho Goncalves (PT)" userId="7b776058-5220-4e46-894f-d11198c1f72c" providerId="ADAL" clId="{DD28D21B-C53A-4564-9990-A992E3AD6F2F}" dt="2024-04-24T11:39:03.001" v="1427"/>
          <ac:picMkLst>
            <pc:docMk/>
            <pc:sldMk cId="3018330978" sldId="3059"/>
            <ac:picMk id="126" creationId="{F88BF710-A036-5A96-9881-F2748AEC55E5}"/>
          </ac:picMkLst>
        </pc:picChg>
        <pc:picChg chg="mod">
          <ac:chgData name="Ana Carvalho Goncalves (PT)" userId="7b776058-5220-4e46-894f-d11198c1f72c" providerId="ADAL" clId="{DD28D21B-C53A-4564-9990-A992E3AD6F2F}" dt="2024-04-24T11:39:03.001" v="1427"/>
          <ac:picMkLst>
            <pc:docMk/>
            <pc:sldMk cId="3018330978" sldId="3059"/>
            <ac:picMk id="127" creationId="{BE5AE9BA-43C2-44AA-0C7E-BF34E69DF553}"/>
          </ac:picMkLst>
        </pc:picChg>
      </pc:sldChg>
      <pc:sldMasterChg chg="delSldLayout modSldLayout">
        <pc:chgData name="Ana Carvalho Goncalves (PT)" userId="7b776058-5220-4e46-894f-d11198c1f72c" providerId="ADAL" clId="{DD28D21B-C53A-4564-9990-A992E3AD6F2F}" dt="2024-04-23T11:26:23.444" v="326" actId="2696"/>
        <pc:sldMasterMkLst>
          <pc:docMk/>
          <pc:sldMasterMk cId="1076715350" sldId="2147483691"/>
        </pc:sldMasterMkLst>
        <pc:sldLayoutChg chg="addSp delSp modSp">
          <pc:chgData name="Ana Carvalho Goncalves (PT)" userId="7b776058-5220-4e46-894f-d11198c1f72c" providerId="ADAL" clId="{DD28D21B-C53A-4564-9990-A992E3AD6F2F}" dt="2024-04-23T08:39:29.702" v="253" actId="11529"/>
          <pc:sldLayoutMkLst>
            <pc:docMk/>
            <pc:sldMasterMk cId="1076715350" sldId="2147483691"/>
            <pc:sldLayoutMk cId="351181257" sldId="2147483698"/>
          </pc:sldLayoutMkLst>
          <pc:spChg chg="add del">
            <ac:chgData name="Ana Carvalho Goncalves (PT)" userId="7b776058-5220-4e46-894f-d11198c1f72c" providerId="ADAL" clId="{DD28D21B-C53A-4564-9990-A992E3AD6F2F}" dt="2024-04-23T08:39:29.702" v="253" actId="11529"/>
            <ac:spMkLst>
              <pc:docMk/>
              <pc:sldMasterMk cId="1076715350" sldId="2147483691"/>
              <pc:sldLayoutMk cId="351181257" sldId="2147483698"/>
              <ac:spMk id="5" creationId="{082E4086-7C4D-8D75-4FB5-A8186252C0E6}"/>
            </ac:spMkLst>
          </pc:spChg>
          <pc:spChg chg="add mod">
            <ac:chgData name="Ana Carvalho Goncalves (PT)" userId="7b776058-5220-4e46-894f-d11198c1f72c" providerId="ADAL" clId="{DD28D21B-C53A-4564-9990-A992E3AD6F2F}" dt="2024-04-23T08:39:29.702" v="253" actId="11529"/>
            <ac:spMkLst>
              <pc:docMk/>
              <pc:sldMasterMk cId="1076715350" sldId="2147483691"/>
              <pc:sldLayoutMk cId="351181257" sldId="2147483698"/>
              <ac:spMk id="6" creationId="{B1F9E930-FE9D-ADAF-E237-71B23B93653E}"/>
            </ac:spMkLst>
          </pc:spChg>
        </pc:sldLayoutChg>
        <pc:sldLayoutChg chg="del">
          <pc:chgData name="Ana Carvalho Goncalves (PT)" userId="7b776058-5220-4e46-894f-d11198c1f72c" providerId="ADAL" clId="{DD28D21B-C53A-4564-9990-A992E3AD6F2F}" dt="2024-04-23T11:26:23.444" v="326" actId="2696"/>
          <pc:sldLayoutMkLst>
            <pc:docMk/>
            <pc:sldMasterMk cId="1076715350" sldId="2147483691"/>
            <pc:sldLayoutMk cId="2008388404" sldId="2147483704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F6C57DA-C340-7F41-994B-08D1DA3E37B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57E6AE6-C376-E841-BFD6-4ADF30B8D44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D4C54D-4C07-B44F-AA4E-45522C002639}" type="datetimeFigureOut">
              <a:rPr lang="en-PT" smtClean="0"/>
              <a:t>10/07/2024</a:t>
            </a:fld>
            <a:endParaRPr lang="en-P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E9BD14-B87E-C649-A54D-AD324032129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CFA3DF-0DD0-B748-BE15-C5D9A3FB8BC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5489F5-BF3F-9F40-BFDB-EBCDC3F872A7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13227084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00AD0E-9097-564E-8589-6A953DEF9D59}" type="datetimeFigureOut">
              <a:rPr lang="en-PT" smtClean="0"/>
              <a:t>10/07/2024</a:t>
            </a:fld>
            <a:endParaRPr lang="en-P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P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28F4F3-9A13-A247-A912-194583ECDC3A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606241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28F4F3-9A13-A247-A912-194583ECDC3A}" type="slidenum">
              <a:rPr lang="en-PT" smtClean="0"/>
              <a:t>3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7376784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122363"/>
            <a:ext cx="58293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3602038"/>
            <a:ext cx="51435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10/07/2024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7ED8-1215-3E48-B0B8-A9F4D68EE4D2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202729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10/07/2024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7ED8-1215-3E48-B0B8-A9F4D68EE4D2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27251695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50544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10/07/2024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7ED8-1215-3E48-B0B8-A9F4D68EE4D2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659635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PAGINA BRANCA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35541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 E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C31344-0EA1-1944-9280-82738D495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5494" y="6324711"/>
            <a:ext cx="1543050" cy="365125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fld id="{6AC345D9-27A7-5A4D-89C8-B54459F501A9}" type="slidenum">
              <a:rPr lang="en-PT" smtClean="0"/>
              <a:pPr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26001204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ULO E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C31344-0EA1-1944-9280-82738D495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5494" y="6324711"/>
            <a:ext cx="1543050" cy="365125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fld id="{6AC345D9-27A7-5A4D-89C8-B54459F501A9}" type="slidenum">
              <a:rPr lang="en-PT" smtClean="0"/>
              <a:pPr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8368761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10/07/2024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7ED8-1215-3E48-B0B8-A9F4D68EE4D2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252494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1709740"/>
            <a:ext cx="5915025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4589465"/>
            <a:ext cx="5915025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10/07/2024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345D9-27A7-5A4D-89C8-B54459F501A9}" type="slidenum">
              <a:rPr lang="en-PT" smtClean="0"/>
              <a:pPr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412143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1825625"/>
            <a:ext cx="29146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1825625"/>
            <a:ext cx="29146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10/07/2024</a:t>
            </a:fld>
            <a:endParaRPr lang="en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7ED8-1215-3E48-B0B8-A9F4D68EE4D2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22979890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65127"/>
            <a:ext cx="59150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1681163"/>
            <a:ext cx="2901255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2505075"/>
            <a:ext cx="2901255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1681163"/>
            <a:ext cx="2915543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2505075"/>
            <a:ext cx="2915543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10/07/2024</a:t>
            </a:fld>
            <a:endParaRPr lang="en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7ED8-1215-3E48-B0B8-A9F4D68EE4D2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026119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10/07/2024</a:t>
            </a:fld>
            <a:endParaRPr lang="en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7ED8-1215-3E48-B0B8-A9F4D68EE4D2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733357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10/07/2024</a:t>
            </a:fld>
            <a:endParaRPr lang="en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345D9-27A7-5A4D-89C8-B54459F501A9}" type="slidenum">
              <a:rPr lang="en-PT" smtClean="0"/>
              <a:pPr/>
              <a:t>‹#›</a:t>
            </a:fld>
            <a:endParaRPr lang="en-PT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1F9E930-FE9D-ADAF-E237-71B23B93653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9763" y="1066800"/>
            <a:ext cx="3770312" cy="3089275"/>
          </a:xfrm>
        </p:spPr>
        <p:txBody>
          <a:bodyPr/>
          <a:lstStyle/>
          <a:p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1181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987427"/>
            <a:ext cx="3471863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10/07/2024</a:t>
            </a:fld>
            <a:endParaRPr lang="en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7ED8-1215-3E48-B0B8-A9F4D68EE4D2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1044611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987427"/>
            <a:ext cx="3471863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10/07/2024</a:t>
            </a:fld>
            <a:endParaRPr lang="en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7ED8-1215-3E48-B0B8-A9F4D68EE4D2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21555272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theme" Target="../theme/theme1.xml"/><Relationship Id="rId4" Type="http://schemas.openxmlformats.org/officeDocument/2006/relationships/image" Target="../media/image3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6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5">
            <a:extLst>
              <a:ext uri="{FF2B5EF4-FFF2-40B4-BE49-F238E27FC236}">
                <a16:creationId xmlns:a16="http://schemas.microsoft.com/office/drawing/2014/main" id="{690807A2-B95E-BD4E-A47E-B2C4D8BB7B7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411357"/>
            <a:ext cx="6858000" cy="44476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09CC06B-DB77-B549-B828-EB73BE115FB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4017" y="313806"/>
            <a:ext cx="617813" cy="396635"/>
          </a:xfrm>
          <a:prstGeom prst="rect">
            <a:avLst/>
          </a:prstGeom>
        </p:spPr>
      </p:pic>
      <p:pic>
        <p:nvPicPr>
          <p:cNvPr id="9" name="Imagem 10">
            <a:extLst>
              <a:ext uri="{FF2B5EF4-FFF2-40B4-BE49-F238E27FC236}">
                <a16:creationId xmlns:a16="http://schemas.microsoft.com/office/drawing/2014/main" id="{DA86105F-5AF4-6848-8F0A-258703ADCF3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84812" y="267510"/>
            <a:ext cx="854311" cy="454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444766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l" defTabSz="51435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PT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365127"/>
            <a:ext cx="59150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1825625"/>
            <a:ext cx="59150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68DBA9-D4B1-B947-B064-9036F7161024}" type="datetimeFigureOut">
              <a:rPr lang="en-PT" smtClean="0"/>
              <a:t>10/07/2024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6356352"/>
            <a:ext cx="23145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C17ED8-1215-3E48-B0B8-A9F4D68EE4D2}" type="slidenum">
              <a:rPr lang="en-PT" smtClean="0"/>
              <a:t>‹#›</a:t>
            </a:fld>
            <a:endParaRPr lang="en-PT"/>
          </a:p>
        </p:txBody>
      </p:sp>
      <p:pic>
        <p:nvPicPr>
          <p:cNvPr id="7" name="Imagem 5">
            <a:extLst>
              <a:ext uri="{FF2B5EF4-FFF2-40B4-BE49-F238E27FC236}">
                <a16:creationId xmlns:a16="http://schemas.microsoft.com/office/drawing/2014/main" id="{B86EB3D0-1501-BBB3-BD92-502C433CCB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681" b="52941"/>
          <a:stretch/>
        </p:blipFill>
        <p:spPr>
          <a:xfrm>
            <a:off x="0" y="5599149"/>
            <a:ext cx="6858000" cy="1258852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B7F4E360-3495-E460-EF28-3E35086D4A9B}"/>
              </a:ext>
            </a:extLst>
          </p:cNvPr>
          <p:cNvGrpSpPr/>
          <p:nvPr userDrawn="1"/>
        </p:nvGrpSpPr>
        <p:grpSpPr>
          <a:xfrm>
            <a:off x="4701193" y="269003"/>
            <a:ext cx="2006604" cy="412034"/>
            <a:chOff x="8377603" y="248480"/>
            <a:chExt cx="3567296" cy="412034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17C61096-8692-57E0-0918-A2002B87EE8F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05757" y="306099"/>
              <a:ext cx="891527" cy="321952"/>
            </a:xfrm>
            <a:prstGeom prst="rect">
              <a:avLst/>
            </a:prstGeom>
          </p:spPr>
        </p:pic>
        <p:pic>
          <p:nvPicPr>
            <p:cNvPr id="10" name="Imagem 40">
              <a:extLst>
                <a:ext uri="{FF2B5EF4-FFF2-40B4-BE49-F238E27FC236}">
                  <a16:creationId xmlns:a16="http://schemas.microsoft.com/office/drawing/2014/main" id="{C4E69020-EE31-2123-5FD9-F24501DE2CDC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24114" y="262926"/>
              <a:ext cx="1220785" cy="365125"/>
            </a:xfrm>
            <a:prstGeom prst="rect">
              <a:avLst/>
            </a:prstGeom>
          </p:spPr>
        </p:pic>
        <p:pic>
          <p:nvPicPr>
            <p:cNvPr id="11" name="Imagem 39">
              <a:extLst>
                <a:ext uri="{FF2B5EF4-FFF2-40B4-BE49-F238E27FC236}">
                  <a16:creationId xmlns:a16="http://schemas.microsoft.com/office/drawing/2014/main" id="{176C3316-6286-EAB3-B8A1-F6E430634718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77603" y="248480"/>
              <a:ext cx="1220785" cy="41203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76715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677" r:id="rId13"/>
    <p:sldLayoutId id="2147483688" r:id="rId1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7.png"/><Relationship Id="rId7" Type="http://schemas.openxmlformats.org/officeDocument/2006/relationships/image" Target="../media/image1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5.png"/><Relationship Id="rId10" Type="http://schemas.openxmlformats.org/officeDocument/2006/relationships/image" Target="../media/image27.png"/><Relationship Id="rId4" Type="http://schemas.openxmlformats.org/officeDocument/2006/relationships/image" Target="../media/image23.png"/><Relationship Id="rId9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18" Type="http://schemas.openxmlformats.org/officeDocument/2006/relationships/image" Target="../media/image44.png"/><Relationship Id="rId3" Type="http://schemas.openxmlformats.org/officeDocument/2006/relationships/image" Target="../media/image29.png"/><Relationship Id="rId21" Type="http://schemas.openxmlformats.org/officeDocument/2006/relationships/image" Target="../media/image47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17" Type="http://schemas.openxmlformats.org/officeDocument/2006/relationships/image" Target="../media/image43.png"/><Relationship Id="rId2" Type="http://schemas.openxmlformats.org/officeDocument/2006/relationships/image" Target="../media/image28.png"/><Relationship Id="rId16" Type="http://schemas.openxmlformats.org/officeDocument/2006/relationships/image" Target="../media/image42.png"/><Relationship Id="rId20" Type="http://schemas.openxmlformats.org/officeDocument/2006/relationships/image" Target="../media/image4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5" Type="http://schemas.openxmlformats.org/officeDocument/2006/relationships/image" Target="../media/image41.png"/><Relationship Id="rId10" Type="http://schemas.openxmlformats.org/officeDocument/2006/relationships/image" Target="../media/image36.png"/><Relationship Id="rId19" Type="http://schemas.openxmlformats.org/officeDocument/2006/relationships/image" Target="../media/image45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Relationship Id="rId14" Type="http://schemas.openxmlformats.org/officeDocument/2006/relationships/image" Target="../media/image40.png"/><Relationship Id="rId22" Type="http://schemas.openxmlformats.org/officeDocument/2006/relationships/image" Target="../media/image48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60.png"/><Relationship Id="rId18" Type="http://schemas.openxmlformats.org/officeDocument/2006/relationships/image" Target="../media/image65.png"/><Relationship Id="rId3" Type="http://schemas.openxmlformats.org/officeDocument/2006/relationships/image" Target="../media/image50.png"/><Relationship Id="rId21" Type="http://schemas.openxmlformats.org/officeDocument/2006/relationships/image" Target="../media/image68.png"/><Relationship Id="rId7" Type="http://schemas.openxmlformats.org/officeDocument/2006/relationships/image" Target="../media/image54.png"/><Relationship Id="rId12" Type="http://schemas.openxmlformats.org/officeDocument/2006/relationships/image" Target="../media/image59.png"/><Relationship Id="rId17" Type="http://schemas.openxmlformats.org/officeDocument/2006/relationships/image" Target="../media/image64.png"/><Relationship Id="rId2" Type="http://schemas.openxmlformats.org/officeDocument/2006/relationships/image" Target="../media/image49.png"/><Relationship Id="rId16" Type="http://schemas.openxmlformats.org/officeDocument/2006/relationships/image" Target="../media/image63.png"/><Relationship Id="rId20" Type="http://schemas.openxmlformats.org/officeDocument/2006/relationships/image" Target="../media/image6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52.png"/><Relationship Id="rId15" Type="http://schemas.openxmlformats.org/officeDocument/2006/relationships/image" Target="../media/image62.png"/><Relationship Id="rId10" Type="http://schemas.openxmlformats.org/officeDocument/2006/relationships/image" Target="../media/image57.png"/><Relationship Id="rId19" Type="http://schemas.openxmlformats.org/officeDocument/2006/relationships/image" Target="../media/image66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Relationship Id="rId14" Type="http://schemas.openxmlformats.org/officeDocument/2006/relationships/image" Target="../media/image61.png"/><Relationship Id="rId22" Type="http://schemas.openxmlformats.org/officeDocument/2006/relationships/image" Target="../media/image69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image" Target="../media/image81.png"/><Relationship Id="rId18" Type="http://schemas.openxmlformats.org/officeDocument/2006/relationships/image" Target="../media/image86.png"/><Relationship Id="rId3" Type="http://schemas.openxmlformats.org/officeDocument/2006/relationships/image" Target="../media/image71.png"/><Relationship Id="rId21" Type="http://schemas.openxmlformats.org/officeDocument/2006/relationships/image" Target="../media/image89.png"/><Relationship Id="rId7" Type="http://schemas.openxmlformats.org/officeDocument/2006/relationships/image" Target="../media/image75.png"/><Relationship Id="rId12" Type="http://schemas.openxmlformats.org/officeDocument/2006/relationships/image" Target="../media/image80.png"/><Relationship Id="rId17" Type="http://schemas.openxmlformats.org/officeDocument/2006/relationships/image" Target="../media/image85.png"/><Relationship Id="rId2" Type="http://schemas.openxmlformats.org/officeDocument/2006/relationships/image" Target="../media/image70.png"/><Relationship Id="rId16" Type="http://schemas.openxmlformats.org/officeDocument/2006/relationships/image" Target="../media/image84.png"/><Relationship Id="rId20" Type="http://schemas.openxmlformats.org/officeDocument/2006/relationships/image" Target="../media/image8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4.png"/><Relationship Id="rId11" Type="http://schemas.openxmlformats.org/officeDocument/2006/relationships/image" Target="../media/image79.png"/><Relationship Id="rId5" Type="http://schemas.openxmlformats.org/officeDocument/2006/relationships/image" Target="../media/image73.png"/><Relationship Id="rId15" Type="http://schemas.openxmlformats.org/officeDocument/2006/relationships/image" Target="../media/image83.png"/><Relationship Id="rId10" Type="http://schemas.openxmlformats.org/officeDocument/2006/relationships/image" Target="../media/image78.png"/><Relationship Id="rId19" Type="http://schemas.openxmlformats.org/officeDocument/2006/relationships/image" Target="../media/image87.png"/><Relationship Id="rId4" Type="http://schemas.openxmlformats.org/officeDocument/2006/relationships/image" Target="../media/image72.png"/><Relationship Id="rId9" Type="http://schemas.openxmlformats.org/officeDocument/2006/relationships/image" Target="../media/image77.png"/><Relationship Id="rId14" Type="http://schemas.openxmlformats.org/officeDocument/2006/relationships/image" Target="../media/image82.png"/><Relationship Id="rId22" Type="http://schemas.openxmlformats.org/officeDocument/2006/relationships/image" Target="../media/image90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5" Type="http://schemas.openxmlformats.org/officeDocument/2006/relationships/image" Target="../media/image93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microsoft.com/office/2007/relationships/hdphoto" Target="../media/hdphoto1.wdp"/><Relationship Id="rId5" Type="http://schemas.openxmlformats.org/officeDocument/2006/relationships/image" Target="../media/image20.png"/><Relationship Id="rId4" Type="http://schemas.openxmlformats.org/officeDocument/2006/relationships/image" Target="../media/image1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41ADE77-DB91-A846-AF1E-2E2F2FAE8529}"/>
              </a:ext>
            </a:extLst>
          </p:cNvPr>
          <p:cNvSpPr txBox="1"/>
          <p:nvPr/>
        </p:nvSpPr>
        <p:spPr>
          <a:xfrm>
            <a:off x="1226992" y="1655134"/>
            <a:ext cx="4404012" cy="544381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3200" b="1" dirty="0">
                <a:solidFill>
                  <a:schemeClr val="bg1">
                    <a:lumMod val="50000"/>
                  </a:schemeClr>
                </a:solidFill>
                <a:latin typeface="Roboto"/>
                <a:ea typeface="Roboto"/>
              </a:rPr>
              <a:t>Título</a:t>
            </a:r>
            <a:endParaRPr lang="pt-PT" sz="3200" dirty="0">
              <a:solidFill>
                <a:schemeClr val="bg1">
                  <a:lumMod val="50000"/>
                </a:schemeClr>
              </a:solidFill>
              <a:latin typeface="Roboto"/>
              <a:ea typeface="Roboto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DAD211-8D30-F346-8C55-2CE4FA8808D5}"/>
              </a:ext>
            </a:extLst>
          </p:cNvPr>
          <p:cNvSpPr/>
          <p:nvPr/>
        </p:nvSpPr>
        <p:spPr>
          <a:xfrm>
            <a:off x="405425" y="2814408"/>
            <a:ext cx="587299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38"/>
              </a:spcAft>
              <a:buClr>
                <a:srgbClr val="4DBC78"/>
              </a:buClr>
              <a:buSzPct val="150000"/>
              <a:tabLst>
                <a:tab pos="257175" algn="l"/>
              </a:tabLst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elit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sed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do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eiusmod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tempor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incididunt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ut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labore et dolore magna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aliqua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ACE8BF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Ut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ACE8BF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enim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ACE8BF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 ad minim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ACE8BF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veniam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quis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nostrud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exercitation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ullamco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laboris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nisi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ut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aliquip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ex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ea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commodo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consequat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Duis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aute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irure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in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reprehenderit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in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voluptate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velit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esse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cillum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dolore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eu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fugiat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nulla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pariatur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  <a:endParaRPr lang="pt-PT" sz="1600" dirty="0">
              <a:solidFill>
                <a:schemeClr val="tx1">
                  <a:lumMod val="65000"/>
                  <a:lumOff val="3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Lato" panose="020F050202020403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E2D54C-347C-8F4D-B7E9-642C5D3A066F}"/>
              </a:ext>
            </a:extLst>
          </p:cNvPr>
          <p:cNvSpPr txBox="1"/>
          <p:nvPr/>
        </p:nvSpPr>
        <p:spPr>
          <a:xfrm>
            <a:off x="1563130" y="2482043"/>
            <a:ext cx="3731739" cy="328937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b="1" dirty="0" err="1">
                <a:solidFill>
                  <a:srgbClr val="388D79"/>
                </a:solidFill>
                <a:latin typeface="Roboto"/>
                <a:ea typeface="Roboto"/>
              </a:rPr>
              <a:t>Lorum</a:t>
            </a:r>
            <a:r>
              <a:rPr lang="pt-PT" b="1" dirty="0">
                <a:solidFill>
                  <a:srgbClr val="388D79"/>
                </a:solidFill>
                <a:latin typeface="Roboto"/>
                <a:ea typeface="Roboto"/>
              </a:rPr>
              <a:t> </a:t>
            </a:r>
            <a:r>
              <a:rPr lang="pt-PT" b="1" dirty="0" err="1">
                <a:solidFill>
                  <a:srgbClr val="388D79"/>
                </a:solidFill>
                <a:latin typeface="Roboto"/>
                <a:ea typeface="Roboto"/>
              </a:rPr>
              <a:t>Ipsum</a:t>
            </a:r>
            <a:r>
              <a:rPr lang="pt-PT" b="1" dirty="0">
                <a:solidFill>
                  <a:srgbClr val="388D79"/>
                </a:solidFill>
                <a:latin typeface="Roboto"/>
                <a:ea typeface="Roboto"/>
              </a:rPr>
              <a:t> </a:t>
            </a:r>
            <a:r>
              <a:rPr lang="pt-PT" dirty="0">
                <a:solidFill>
                  <a:srgbClr val="388D79"/>
                </a:solidFill>
                <a:latin typeface="Roboto"/>
                <a:ea typeface="Roboto"/>
              </a:rPr>
              <a:t>(2022-2026)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82BBB8-F248-4461-B6E7-231D4503F4AD}"/>
              </a:ext>
            </a:extLst>
          </p:cNvPr>
          <p:cNvSpPr txBox="1"/>
          <p:nvPr/>
        </p:nvSpPr>
        <p:spPr>
          <a:xfrm>
            <a:off x="4959804" y="1732870"/>
            <a:ext cx="184731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PT" sz="1013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8E8411A-A495-7568-F2AE-4FCA24AEAF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2916" y="6135137"/>
            <a:ext cx="3237862" cy="46743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1C2BBEC-5A0B-EC82-8A17-3A526101E5BC}"/>
              </a:ext>
            </a:extLst>
          </p:cNvPr>
          <p:cNvSpPr txBox="1"/>
          <p:nvPr/>
        </p:nvSpPr>
        <p:spPr>
          <a:xfrm>
            <a:off x="5763480" y="198065"/>
            <a:ext cx="8675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>
                <a:solidFill>
                  <a:srgbClr val="388D79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+ + +</a:t>
            </a:r>
          </a:p>
          <a:p>
            <a:r>
              <a:rPr lang="pt-PT" sz="2400" dirty="0">
                <a:solidFill>
                  <a:srgbClr val="388D79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+ + +</a:t>
            </a:r>
          </a:p>
          <a:p>
            <a:r>
              <a:rPr lang="pt-PT" sz="2400" dirty="0">
                <a:solidFill>
                  <a:srgbClr val="388D79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+ + +</a:t>
            </a:r>
          </a:p>
        </p:txBody>
      </p:sp>
    </p:spTree>
    <p:extLst>
      <p:ext uri="{BB962C8B-B14F-4D97-AF65-F5344CB8AC3E}">
        <p14:creationId xmlns:p14="http://schemas.microsoft.com/office/powerpoint/2010/main" val="17713560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ítulo 1">
            <a:extLst>
              <a:ext uri="{FF2B5EF4-FFF2-40B4-BE49-F238E27FC236}">
                <a16:creationId xmlns:a16="http://schemas.microsoft.com/office/drawing/2014/main" id="{563E23F4-FB3E-8846-9752-A976CB9DDEC8}"/>
              </a:ext>
            </a:extLst>
          </p:cNvPr>
          <p:cNvSpPr txBox="1">
            <a:spLocks/>
          </p:cNvSpPr>
          <p:nvPr/>
        </p:nvSpPr>
        <p:spPr>
          <a:xfrm>
            <a:off x="559075" y="1231545"/>
            <a:ext cx="5540444" cy="344031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3200" b="1" dirty="0">
                <a:solidFill>
                  <a:srgbClr val="459ADD"/>
                </a:solidFill>
                <a:latin typeface="Roboto"/>
                <a:ea typeface="Roboto"/>
              </a:rPr>
              <a:t>Título</a:t>
            </a:r>
            <a:endParaRPr lang="pt-PT" sz="3200" dirty="0">
              <a:solidFill>
                <a:srgbClr val="459ADD"/>
              </a:solidFill>
            </a:endParaRPr>
          </a:p>
        </p:txBody>
      </p:sp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559075" y="1575575"/>
            <a:ext cx="5540444" cy="269582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18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7320229-A5EF-4942-B221-B836B396A448}"/>
              </a:ext>
            </a:extLst>
          </p:cNvPr>
          <p:cNvSpPr txBox="1"/>
          <p:nvPr/>
        </p:nvSpPr>
        <p:spPr>
          <a:xfrm>
            <a:off x="1940925" y="1597187"/>
            <a:ext cx="2776744" cy="51360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150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150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150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150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150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150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150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50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endParaRPr lang="pt-PT" sz="1500">
              <a:solidFill>
                <a:schemeClr val="bg1">
                  <a:lumMod val="6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CD01FB3-62CE-1362-AED4-A331F9E459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54" y="263549"/>
            <a:ext cx="867578" cy="8675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3FE3F51-2DD6-C050-4737-6B1F465078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0" y="6146151"/>
            <a:ext cx="3237862" cy="467436"/>
          </a:xfrm>
          <a:prstGeom prst="rect">
            <a:avLst/>
          </a:prstGeom>
        </p:spPr>
      </p:pic>
      <p:pic>
        <p:nvPicPr>
          <p:cNvPr id="3" name="Picture 2" descr="Students using laptops in class">
            <a:extLst>
              <a:ext uri="{FF2B5EF4-FFF2-40B4-BE49-F238E27FC236}">
                <a16:creationId xmlns:a16="http://schemas.microsoft.com/office/drawing/2014/main" id="{E500D604-3271-1F79-831E-D9C72D7125F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9972" b="13732"/>
          <a:stretch/>
        </p:blipFill>
        <p:spPr>
          <a:xfrm>
            <a:off x="2450" y="2549815"/>
            <a:ext cx="6858000" cy="34882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CA9FCFD-4E7D-88AF-8A95-2C750595F1E5}"/>
              </a:ext>
            </a:extLst>
          </p:cNvPr>
          <p:cNvSpPr txBox="1"/>
          <p:nvPr/>
        </p:nvSpPr>
        <p:spPr>
          <a:xfrm>
            <a:off x="5763480" y="198065"/>
            <a:ext cx="8675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>
                <a:solidFill>
                  <a:srgbClr val="459AD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+ + +</a:t>
            </a:r>
          </a:p>
          <a:p>
            <a:r>
              <a:rPr lang="pt-PT" sz="2400" dirty="0">
                <a:solidFill>
                  <a:srgbClr val="459AD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+ + +</a:t>
            </a:r>
          </a:p>
          <a:p>
            <a:r>
              <a:rPr lang="pt-PT" sz="2400" dirty="0">
                <a:solidFill>
                  <a:srgbClr val="459AD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+ + +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5ADE05-C32D-4819-DEDE-D99F71214E10}"/>
              </a:ext>
            </a:extLst>
          </p:cNvPr>
          <p:cNvSpPr txBox="1"/>
          <p:nvPr/>
        </p:nvSpPr>
        <p:spPr>
          <a:xfrm rot="16200000">
            <a:off x="5420320" y="4617699"/>
            <a:ext cx="21593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100" i="1" dirty="0">
                <a:solidFill>
                  <a:schemeClr val="bg1"/>
                </a:solidFill>
              </a:rPr>
              <a:t>Imagem ilustrativa</a:t>
            </a:r>
          </a:p>
        </p:txBody>
      </p:sp>
    </p:spTree>
    <p:extLst>
      <p:ext uri="{BB962C8B-B14F-4D97-AF65-F5344CB8AC3E}">
        <p14:creationId xmlns:p14="http://schemas.microsoft.com/office/powerpoint/2010/main" val="1143396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459A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ítulo 1">
            <a:extLst>
              <a:ext uri="{FF2B5EF4-FFF2-40B4-BE49-F238E27FC236}">
                <a16:creationId xmlns:a16="http://schemas.microsoft.com/office/drawing/2014/main" id="{563E23F4-FB3E-8846-9752-A976CB9DDEC8}"/>
              </a:ext>
            </a:extLst>
          </p:cNvPr>
          <p:cNvSpPr txBox="1">
            <a:spLocks/>
          </p:cNvSpPr>
          <p:nvPr/>
        </p:nvSpPr>
        <p:spPr>
          <a:xfrm>
            <a:off x="559075" y="1914591"/>
            <a:ext cx="5540444" cy="344031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3200" b="1" dirty="0">
                <a:solidFill>
                  <a:schemeClr val="bg1"/>
                </a:solidFill>
                <a:latin typeface="Roboto"/>
                <a:ea typeface="Roboto"/>
              </a:rPr>
              <a:t>Título</a:t>
            </a:r>
            <a:endParaRPr lang="pt-PT" sz="3200" dirty="0">
              <a:solidFill>
                <a:schemeClr val="bg1"/>
              </a:solidFill>
            </a:endParaRPr>
          </a:p>
        </p:txBody>
      </p:sp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559075" y="2258622"/>
            <a:ext cx="5540444" cy="269582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18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7320229-A5EF-4942-B221-B836B396A448}"/>
              </a:ext>
            </a:extLst>
          </p:cNvPr>
          <p:cNvSpPr txBox="1"/>
          <p:nvPr/>
        </p:nvSpPr>
        <p:spPr>
          <a:xfrm>
            <a:off x="1940925" y="2280591"/>
            <a:ext cx="2776744" cy="51360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15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15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15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15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15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15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15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5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endParaRPr lang="pt-PT" sz="15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6BC2F0-182F-380C-E415-054DD13560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424" y="426737"/>
            <a:ext cx="867578" cy="86757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878B883-6B57-86FB-C46A-032F673DFC34}"/>
              </a:ext>
            </a:extLst>
          </p:cNvPr>
          <p:cNvSpPr/>
          <p:nvPr/>
        </p:nvSpPr>
        <p:spPr>
          <a:xfrm>
            <a:off x="559075" y="2967852"/>
            <a:ext cx="587299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38"/>
              </a:spcAft>
              <a:buClr>
                <a:srgbClr val="4DBC78"/>
              </a:buClr>
              <a:buSzPct val="150000"/>
              <a:tabLst>
                <a:tab pos="257175" algn="l"/>
              </a:tabLst>
            </a:pPr>
            <a:r>
              <a:rPr lang="en-GB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r>
              <a:rPr lang="en-GB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elit</a:t>
            </a:r>
            <a:r>
              <a:rPr lang="en-GB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sed</a:t>
            </a:r>
            <a:r>
              <a:rPr lang="en-GB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do </a:t>
            </a:r>
            <a:r>
              <a:rPr lang="en-GB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eiusmod</a:t>
            </a:r>
            <a:r>
              <a:rPr lang="en-GB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tempor</a:t>
            </a:r>
            <a:r>
              <a:rPr lang="en-GB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incididunt</a:t>
            </a:r>
            <a:r>
              <a:rPr lang="en-GB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ut</a:t>
            </a:r>
            <a:r>
              <a:rPr lang="en-GB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labore et dolore magna </a:t>
            </a:r>
            <a:r>
              <a:rPr lang="en-GB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aliqua</a:t>
            </a:r>
            <a:r>
              <a:rPr lang="en-GB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en-GB" dirty="0">
                <a:solidFill>
                  <a:srgbClr val="459ADD"/>
                </a:solidFill>
                <a:highlight>
                  <a:srgbClr val="FCFFFF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Ut </a:t>
            </a:r>
            <a:r>
              <a:rPr lang="en-GB" dirty="0" err="1">
                <a:solidFill>
                  <a:srgbClr val="459ADD"/>
                </a:solidFill>
                <a:highlight>
                  <a:srgbClr val="FCFFFF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enim</a:t>
            </a:r>
            <a:r>
              <a:rPr lang="en-GB" dirty="0">
                <a:solidFill>
                  <a:srgbClr val="459ADD"/>
                </a:solidFill>
                <a:highlight>
                  <a:srgbClr val="FCFFFF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 ad minim </a:t>
            </a:r>
            <a:r>
              <a:rPr lang="en-GB" dirty="0" err="1">
                <a:solidFill>
                  <a:srgbClr val="459ADD"/>
                </a:solidFill>
                <a:highlight>
                  <a:srgbClr val="FCFFFF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veniam</a:t>
            </a:r>
            <a:r>
              <a:rPr lang="en-GB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quis</a:t>
            </a:r>
            <a:r>
              <a:rPr lang="en-GB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nostrud</a:t>
            </a:r>
            <a:r>
              <a:rPr lang="en-GB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exercitation </a:t>
            </a:r>
            <a:r>
              <a:rPr lang="en-GB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ullamco</a:t>
            </a:r>
            <a:r>
              <a:rPr lang="en-GB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laboris</a:t>
            </a:r>
            <a:r>
              <a:rPr lang="en-GB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nisi </a:t>
            </a:r>
            <a:r>
              <a:rPr lang="en-GB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ut</a:t>
            </a:r>
            <a:r>
              <a:rPr lang="en-GB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aliquip</a:t>
            </a:r>
            <a:r>
              <a:rPr lang="en-GB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ex </a:t>
            </a:r>
            <a:r>
              <a:rPr lang="en-GB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ea</a:t>
            </a:r>
            <a:r>
              <a:rPr lang="en-GB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commodo</a:t>
            </a:r>
            <a:r>
              <a:rPr lang="en-GB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consequat</a:t>
            </a:r>
            <a:r>
              <a:rPr lang="en-GB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Duis </a:t>
            </a:r>
            <a:r>
              <a:rPr lang="en-GB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aute</a:t>
            </a:r>
            <a:r>
              <a:rPr lang="en-GB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irure</a:t>
            </a:r>
            <a:r>
              <a:rPr lang="en-GB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in </a:t>
            </a:r>
            <a:r>
              <a:rPr lang="en-GB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reprehenderit</a:t>
            </a:r>
            <a:r>
              <a:rPr lang="en-GB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in </a:t>
            </a:r>
            <a:r>
              <a:rPr lang="en-GB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voluptate</a:t>
            </a:r>
            <a:r>
              <a:rPr lang="en-GB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velit</a:t>
            </a:r>
            <a:r>
              <a:rPr lang="en-GB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esse</a:t>
            </a:r>
            <a:r>
              <a:rPr lang="en-GB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cillum</a:t>
            </a:r>
            <a:r>
              <a:rPr lang="en-GB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dolore </a:t>
            </a:r>
            <a:r>
              <a:rPr lang="en-GB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eu</a:t>
            </a:r>
            <a:r>
              <a:rPr lang="en-GB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fugiat</a:t>
            </a:r>
            <a:r>
              <a:rPr lang="en-GB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nulla</a:t>
            </a:r>
            <a:r>
              <a:rPr lang="en-GB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pariatur</a:t>
            </a:r>
            <a:r>
              <a:rPr lang="en-GB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  <a:endParaRPr lang="pt-PT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Lato" panose="020F05020202040302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A9258D8-E349-BEFF-2FC4-035B406C0B5D}"/>
              </a:ext>
            </a:extLst>
          </p:cNvPr>
          <p:cNvSpPr txBox="1"/>
          <p:nvPr/>
        </p:nvSpPr>
        <p:spPr>
          <a:xfrm>
            <a:off x="5763480" y="198065"/>
            <a:ext cx="8675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+ + +</a:t>
            </a:r>
          </a:p>
          <a:p>
            <a:r>
              <a:rPr lang="pt-PT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+ + +</a:t>
            </a:r>
          </a:p>
          <a:p>
            <a:r>
              <a:rPr lang="pt-PT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+ + +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0CC124D-FECF-C5AF-456C-E73B0E4E9A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6338" y="6031571"/>
            <a:ext cx="3240524" cy="467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0070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459A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tudents using laptops in class">
            <a:extLst>
              <a:ext uri="{FF2B5EF4-FFF2-40B4-BE49-F238E27FC236}">
                <a16:creationId xmlns:a16="http://schemas.microsoft.com/office/drawing/2014/main" id="{AAF29C30-FD74-EC85-0AF0-912005904A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972" b="13732"/>
          <a:stretch/>
        </p:blipFill>
        <p:spPr>
          <a:xfrm>
            <a:off x="0" y="2568695"/>
            <a:ext cx="6858000" cy="348829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A6BC2F0-182F-380C-E415-054DD135607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0000"/>
          </a:blip>
          <a:srcRect t="-154" b="1190"/>
          <a:stretch/>
        </p:blipFill>
        <p:spPr>
          <a:xfrm>
            <a:off x="173301" y="156947"/>
            <a:ext cx="6457477" cy="6390540"/>
          </a:xfrm>
          <a:prstGeom prst="rect">
            <a:avLst/>
          </a:prstGeom>
        </p:spPr>
      </p:pic>
      <p:sp>
        <p:nvSpPr>
          <p:cNvPr id="50" name="Título 1">
            <a:extLst>
              <a:ext uri="{FF2B5EF4-FFF2-40B4-BE49-F238E27FC236}">
                <a16:creationId xmlns:a16="http://schemas.microsoft.com/office/drawing/2014/main" id="{563E23F4-FB3E-8846-9752-A976CB9DDEC8}"/>
              </a:ext>
            </a:extLst>
          </p:cNvPr>
          <p:cNvSpPr txBox="1">
            <a:spLocks/>
          </p:cNvSpPr>
          <p:nvPr/>
        </p:nvSpPr>
        <p:spPr>
          <a:xfrm>
            <a:off x="-1743450" y="723434"/>
            <a:ext cx="5540444" cy="344031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3200" b="1" dirty="0">
                <a:solidFill>
                  <a:schemeClr val="bg1"/>
                </a:solidFill>
                <a:latin typeface="Roboto"/>
                <a:ea typeface="Roboto"/>
              </a:rPr>
              <a:t>Título</a:t>
            </a:r>
            <a:endParaRPr lang="pt-PT" sz="3200" dirty="0">
              <a:solidFill>
                <a:schemeClr val="bg1"/>
              </a:solidFill>
            </a:endParaRPr>
          </a:p>
        </p:txBody>
      </p:sp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559075" y="2258622"/>
            <a:ext cx="5540444" cy="269582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18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7320229-A5EF-4942-B221-B836B396A448}"/>
              </a:ext>
            </a:extLst>
          </p:cNvPr>
          <p:cNvSpPr txBox="1"/>
          <p:nvPr/>
        </p:nvSpPr>
        <p:spPr>
          <a:xfrm>
            <a:off x="497468" y="1180959"/>
            <a:ext cx="3105048" cy="605936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endParaRPr lang="pt-PT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BC57A24-F7F5-CFB4-D6A8-0FB68AF79615}"/>
              </a:ext>
            </a:extLst>
          </p:cNvPr>
          <p:cNvSpPr/>
          <p:nvPr/>
        </p:nvSpPr>
        <p:spPr>
          <a:xfrm>
            <a:off x="0" y="5987316"/>
            <a:ext cx="6858000" cy="8798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013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2A9046B-8EE3-2A93-DE39-43499E5FC5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2916" y="6135135"/>
            <a:ext cx="3237862" cy="46743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FD27F03-974F-8FD8-C4F5-419DBE9049CD}"/>
              </a:ext>
            </a:extLst>
          </p:cNvPr>
          <p:cNvSpPr txBox="1"/>
          <p:nvPr/>
        </p:nvSpPr>
        <p:spPr>
          <a:xfrm rot="16200000">
            <a:off x="5420320" y="4617699"/>
            <a:ext cx="21593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100" i="1" dirty="0">
                <a:solidFill>
                  <a:schemeClr val="bg1"/>
                </a:solidFill>
              </a:rPr>
              <a:t>Imagem ilustrativa</a:t>
            </a:r>
          </a:p>
        </p:txBody>
      </p:sp>
    </p:spTree>
    <p:extLst>
      <p:ext uri="{BB962C8B-B14F-4D97-AF65-F5344CB8AC3E}">
        <p14:creationId xmlns:p14="http://schemas.microsoft.com/office/powerpoint/2010/main" val="16374022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E3A21459-04E3-4146-BD08-A53329A9CDE0}"/>
              </a:ext>
            </a:extLst>
          </p:cNvPr>
          <p:cNvSpPr txBox="1"/>
          <p:nvPr/>
        </p:nvSpPr>
        <p:spPr>
          <a:xfrm rot="16200000">
            <a:off x="-629009" y="3247218"/>
            <a:ext cx="1821914" cy="36356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025" b="1" dirty="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CORES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96CF13E-71AE-0BF3-562C-00B29E845D2E}"/>
              </a:ext>
            </a:extLst>
          </p:cNvPr>
          <p:cNvGrpSpPr/>
          <p:nvPr/>
        </p:nvGrpSpPr>
        <p:grpSpPr>
          <a:xfrm>
            <a:off x="807469" y="2588455"/>
            <a:ext cx="5243062" cy="1681089"/>
            <a:chOff x="1524907" y="2045936"/>
            <a:chExt cx="9320999" cy="2988602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98BFB9E8-6AC5-9942-9AD8-1D462DBA99E4}"/>
                </a:ext>
              </a:extLst>
            </p:cNvPr>
            <p:cNvSpPr/>
            <p:nvPr/>
          </p:nvSpPr>
          <p:spPr>
            <a:xfrm>
              <a:off x="1524911" y="2476580"/>
              <a:ext cx="665921" cy="665921"/>
            </a:xfrm>
            <a:prstGeom prst="ellipse">
              <a:avLst/>
            </a:prstGeom>
            <a:solidFill>
              <a:srgbClr val="42686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73D876B7-002B-294E-A66F-1FCA1A80DEFF}"/>
                </a:ext>
              </a:extLst>
            </p:cNvPr>
            <p:cNvSpPr/>
            <p:nvPr/>
          </p:nvSpPr>
          <p:spPr>
            <a:xfrm>
              <a:off x="1524908" y="3388980"/>
              <a:ext cx="665921" cy="665921"/>
            </a:xfrm>
            <a:prstGeom prst="ellipse">
              <a:avLst/>
            </a:prstGeom>
            <a:solidFill>
              <a:srgbClr val="388D7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91BBB6BE-85CD-8C4B-9400-2014555623F9}"/>
                </a:ext>
              </a:extLst>
            </p:cNvPr>
            <p:cNvSpPr/>
            <p:nvPr/>
          </p:nvSpPr>
          <p:spPr>
            <a:xfrm>
              <a:off x="2774497" y="2455105"/>
              <a:ext cx="665921" cy="665921"/>
            </a:xfrm>
            <a:prstGeom prst="ellipse">
              <a:avLst/>
            </a:prstGeom>
            <a:solidFill>
              <a:srgbClr val="4DBC78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CCC07F2A-F16A-884C-915D-9BC223A0ABE7}"/>
                </a:ext>
              </a:extLst>
            </p:cNvPr>
            <p:cNvSpPr/>
            <p:nvPr/>
          </p:nvSpPr>
          <p:spPr>
            <a:xfrm>
              <a:off x="2756883" y="3391228"/>
              <a:ext cx="665921" cy="665921"/>
            </a:xfrm>
            <a:prstGeom prst="ellipse">
              <a:avLst/>
            </a:prstGeom>
            <a:solidFill>
              <a:srgbClr val="7AD19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77B8F2A5-9D71-A640-81FD-7E4613DBBD95}"/>
                </a:ext>
              </a:extLst>
            </p:cNvPr>
            <p:cNvSpPr/>
            <p:nvPr/>
          </p:nvSpPr>
          <p:spPr>
            <a:xfrm>
              <a:off x="4006470" y="2476580"/>
              <a:ext cx="665921" cy="665921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04B2F024-7CAB-254A-821A-BD38CF647BA6}"/>
                </a:ext>
              </a:extLst>
            </p:cNvPr>
            <p:cNvSpPr/>
            <p:nvPr/>
          </p:nvSpPr>
          <p:spPr>
            <a:xfrm>
              <a:off x="5181011" y="2455105"/>
              <a:ext cx="665921" cy="66592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22A55A5B-627E-8D46-810C-97C7EE2D92E6}"/>
                </a:ext>
              </a:extLst>
            </p:cNvPr>
            <p:cNvSpPr/>
            <p:nvPr/>
          </p:nvSpPr>
          <p:spPr>
            <a:xfrm>
              <a:off x="8972074" y="2430995"/>
              <a:ext cx="665921" cy="665921"/>
            </a:xfrm>
            <a:prstGeom prst="ellipse">
              <a:avLst/>
            </a:prstGeom>
            <a:solidFill>
              <a:srgbClr val="FDBD3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237AD507-5104-934F-9DF9-C4C2EA7104AE}"/>
                </a:ext>
              </a:extLst>
            </p:cNvPr>
            <p:cNvSpPr/>
            <p:nvPr/>
          </p:nvSpPr>
          <p:spPr>
            <a:xfrm>
              <a:off x="8972074" y="3399806"/>
              <a:ext cx="665921" cy="665921"/>
            </a:xfrm>
            <a:prstGeom prst="ellipse">
              <a:avLst/>
            </a:prstGeom>
            <a:solidFill>
              <a:srgbClr val="FFA35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E249999D-F180-224A-B8B0-1AD5D9D4C987}"/>
                </a:ext>
              </a:extLst>
            </p:cNvPr>
            <p:cNvSpPr/>
            <p:nvPr/>
          </p:nvSpPr>
          <p:spPr>
            <a:xfrm>
              <a:off x="8972074" y="4368617"/>
              <a:ext cx="665921" cy="665921"/>
            </a:xfrm>
            <a:prstGeom prst="ellipse">
              <a:avLst/>
            </a:prstGeom>
            <a:solidFill>
              <a:srgbClr val="F9904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1EE570E-3F34-3A47-8E45-7353B87740C5}"/>
                </a:ext>
              </a:extLst>
            </p:cNvPr>
            <p:cNvSpPr/>
            <p:nvPr/>
          </p:nvSpPr>
          <p:spPr>
            <a:xfrm>
              <a:off x="6408965" y="2430995"/>
              <a:ext cx="665921" cy="665921"/>
            </a:xfrm>
            <a:prstGeom prst="ellipse">
              <a:avLst/>
            </a:prstGeom>
            <a:solidFill>
              <a:srgbClr val="FF9E28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735997E0-B7B1-B849-98D9-320C6694C65A}"/>
                </a:ext>
              </a:extLst>
            </p:cNvPr>
            <p:cNvSpPr/>
            <p:nvPr/>
          </p:nvSpPr>
          <p:spPr>
            <a:xfrm>
              <a:off x="6408964" y="3399807"/>
              <a:ext cx="665921" cy="665921"/>
            </a:xfrm>
            <a:prstGeom prst="ellipse">
              <a:avLst/>
            </a:prstGeom>
            <a:solidFill>
              <a:srgbClr val="39C57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EAB7D152-16B7-6045-AB61-E86F641F6A95}"/>
                </a:ext>
              </a:extLst>
            </p:cNvPr>
            <p:cNvSpPr/>
            <p:nvPr/>
          </p:nvSpPr>
          <p:spPr>
            <a:xfrm>
              <a:off x="6408964" y="4322855"/>
              <a:ext cx="665921" cy="665921"/>
            </a:xfrm>
            <a:prstGeom prst="ellipse">
              <a:avLst/>
            </a:prstGeom>
            <a:solidFill>
              <a:srgbClr val="00A1B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2024B6D9-BA1B-5A4A-AA27-8AB9722AB165}"/>
                </a:ext>
              </a:extLst>
            </p:cNvPr>
            <p:cNvSpPr/>
            <p:nvPr/>
          </p:nvSpPr>
          <p:spPr>
            <a:xfrm>
              <a:off x="2756883" y="4318653"/>
              <a:ext cx="665921" cy="665921"/>
            </a:xfrm>
            <a:prstGeom prst="ellipse">
              <a:avLst/>
            </a:prstGeom>
            <a:solidFill>
              <a:srgbClr val="A7EAB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9B3EC89E-60A1-B043-9A1A-BC69B85BDBA7}"/>
                </a:ext>
              </a:extLst>
            </p:cNvPr>
            <p:cNvSpPr/>
            <p:nvPr/>
          </p:nvSpPr>
          <p:spPr>
            <a:xfrm>
              <a:off x="7791695" y="3383597"/>
              <a:ext cx="665921" cy="665921"/>
            </a:xfrm>
            <a:prstGeom prst="ellipse">
              <a:avLst/>
            </a:prstGeom>
            <a:solidFill>
              <a:srgbClr val="5474B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C61919EE-B707-AD4D-AFB3-766858DE9879}"/>
                </a:ext>
              </a:extLst>
            </p:cNvPr>
            <p:cNvSpPr/>
            <p:nvPr/>
          </p:nvSpPr>
          <p:spPr>
            <a:xfrm>
              <a:off x="10175330" y="2428163"/>
              <a:ext cx="665921" cy="665921"/>
            </a:xfrm>
            <a:prstGeom prst="ellipse">
              <a:avLst/>
            </a:prstGeom>
            <a:solidFill>
              <a:srgbClr val="01AFC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E80D2D90-8225-6F40-9A56-6A07BBA852C2}"/>
                </a:ext>
              </a:extLst>
            </p:cNvPr>
            <p:cNvSpPr/>
            <p:nvPr/>
          </p:nvSpPr>
          <p:spPr>
            <a:xfrm>
              <a:off x="4006470" y="4338398"/>
              <a:ext cx="665921" cy="66592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7565B72D-8B01-3F48-A8D1-DB929B36D83E}"/>
                </a:ext>
              </a:extLst>
            </p:cNvPr>
            <p:cNvSpPr/>
            <p:nvPr/>
          </p:nvSpPr>
          <p:spPr>
            <a:xfrm>
              <a:off x="5181011" y="3402287"/>
              <a:ext cx="665921" cy="66592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 dirty="0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E4751B9C-D484-C040-9FBA-3FB871B13F93}"/>
                </a:ext>
              </a:extLst>
            </p:cNvPr>
            <p:cNvSpPr/>
            <p:nvPr/>
          </p:nvSpPr>
          <p:spPr>
            <a:xfrm>
              <a:off x="4006470" y="3415348"/>
              <a:ext cx="665921" cy="665921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F06791F5-3578-0641-A565-8D2B889FE785}"/>
                </a:ext>
              </a:extLst>
            </p:cNvPr>
            <p:cNvSpPr/>
            <p:nvPr/>
          </p:nvSpPr>
          <p:spPr>
            <a:xfrm>
              <a:off x="1524907" y="4323415"/>
              <a:ext cx="665921" cy="665921"/>
            </a:xfrm>
            <a:prstGeom prst="ellipse">
              <a:avLst/>
            </a:prstGeom>
            <a:solidFill>
              <a:srgbClr val="A1C49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5332E8D0-432D-E14A-9637-F05368DCEC96}"/>
                </a:ext>
              </a:extLst>
            </p:cNvPr>
            <p:cNvSpPr/>
            <p:nvPr/>
          </p:nvSpPr>
          <p:spPr>
            <a:xfrm>
              <a:off x="10179985" y="3399806"/>
              <a:ext cx="665921" cy="665921"/>
            </a:xfrm>
            <a:prstGeom prst="ellipse">
              <a:avLst/>
            </a:prstGeom>
            <a:solidFill>
              <a:srgbClr val="00D4F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198D2A83-1217-FD45-9C58-7A0D1B1D1F6A}"/>
                </a:ext>
              </a:extLst>
            </p:cNvPr>
            <p:cNvSpPr/>
            <p:nvPr/>
          </p:nvSpPr>
          <p:spPr>
            <a:xfrm>
              <a:off x="10179985" y="4368617"/>
              <a:ext cx="665921" cy="665921"/>
            </a:xfrm>
            <a:prstGeom prst="ellipse">
              <a:avLst/>
            </a:prstGeom>
            <a:solidFill>
              <a:srgbClr val="B3EC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E880BCA7-2F12-0945-A387-C0DF4E8ED61C}"/>
                </a:ext>
              </a:extLst>
            </p:cNvPr>
            <p:cNvSpPr/>
            <p:nvPr/>
          </p:nvSpPr>
          <p:spPr>
            <a:xfrm>
              <a:off x="7791695" y="2449722"/>
              <a:ext cx="665921" cy="665921"/>
            </a:xfrm>
            <a:prstGeom prst="ellipse">
              <a:avLst/>
            </a:prstGeom>
            <a:solidFill>
              <a:srgbClr val="4965A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B8BEAC24-6F97-B547-94C5-B1EC316BFFE5}"/>
                </a:ext>
              </a:extLst>
            </p:cNvPr>
            <p:cNvSpPr/>
            <p:nvPr/>
          </p:nvSpPr>
          <p:spPr>
            <a:xfrm>
              <a:off x="7791695" y="4318653"/>
              <a:ext cx="665921" cy="665921"/>
            </a:xfrm>
            <a:prstGeom prst="ellipse">
              <a:avLst/>
            </a:prstGeom>
            <a:solidFill>
              <a:srgbClr val="A5B7D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AFAC877A-63AD-574F-B0F7-5D2C17E17AB6}"/>
                </a:ext>
              </a:extLst>
            </p:cNvPr>
            <p:cNvSpPr/>
            <p:nvPr/>
          </p:nvSpPr>
          <p:spPr>
            <a:xfrm>
              <a:off x="5176409" y="4306588"/>
              <a:ext cx="665921" cy="665921"/>
            </a:xfrm>
            <a:prstGeom prst="ellipse">
              <a:avLst/>
            </a:prstGeom>
            <a:solidFill>
              <a:srgbClr val="FCFFFF"/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7FA2208D-6E10-324E-B943-4E2C56BAA39E}"/>
                </a:ext>
              </a:extLst>
            </p:cNvPr>
            <p:cNvCxnSpPr/>
            <p:nvPr/>
          </p:nvCxnSpPr>
          <p:spPr>
            <a:xfrm>
              <a:off x="1524907" y="2055377"/>
              <a:ext cx="191551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9573DD2B-0CB6-A64C-9737-AED065CBBB71}"/>
                </a:ext>
              </a:extLst>
            </p:cNvPr>
            <p:cNvCxnSpPr/>
            <p:nvPr/>
          </p:nvCxnSpPr>
          <p:spPr>
            <a:xfrm>
              <a:off x="3926819" y="2055377"/>
              <a:ext cx="191551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829663C2-1BAF-4B48-B359-69F0FE243787}"/>
                </a:ext>
              </a:extLst>
            </p:cNvPr>
            <p:cNvCxnSpPr>
              <a:cxnSpLocks/>
            </p:cNvCxnSpPr>
            <p:nvPr/>
          </p:nvCxnSpPr>
          <p:spPr>
            <a:xfrm>
              <a:off x="6296437" y="2055377"/>
              <a:ext cx="77844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4AE05B7B-0FC7-1E4F-9EC0-7414826B6FDC}"/>
                </a:ext>
              </a:extLst>
            </p:cNvPr>
            <p:cNvCxnSpPr>
              <a:cxnSpLocks/>
            </p:cNvCxnSpPr>
            <p:nvPr/>
          </p:nvCxnSpPr>
          <p:spPr>
            <a:xfrm>
              <a:off x="7679168" y="2045936"/>
              <a:ext cx="77844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B14A345A-0D05-1F4F-B544-FC801319ED0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972074" y="2045936"/>
              <a:ext cx="1869177" cy="944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27551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E3A21459-04E3-4146-BD08-A53329A9CDE0}"/>
              </a:ext>
            </a:extLst>
          </p:cNvPr>
          <p:cNvSpPr txBox="1"/>
          <p:nvPr/>
        </p:nvSpPr>
        <p:spPr>
          <a:xfrm rot="16200000">
            <a:off x="-580314" y="3247220"/>
            <a:ext cx="1871490" cy="36356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025" b="1" dirty="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DIMENSÕES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821514F9-8AFC-F85B-D4FE-0E72837D6492}"/>
              </a:ext>
            </a:extLst>
          </p:cNvPr>
          <p:cNvGrpSpPr/>
          <p:nvPr/>
        </p:nvGrpSpPr>
        <p:grpSpPr>
          <a:xfrm>
            <a:off x="1102946" y="1781297"/>
            <a:ext cx="4652109" cy="3295407"/>
            <a:chOff x="1850834" y="812425"/>
            <a:chExt cx="8270416" cy="5858502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35FE3115-63C2-64DF-41B0-772C273D6C3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86042" y="812425"/>
              <a:ext cx="1800000" cy="180000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8EDD00B-3787-B95A-B651-909010E8E4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40792" y="812425"/>
              <a:ext cx="1800000" cy="180000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8F46150-4210-6C28-9028-B8CF1F7367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031292" y="812425"/>
              <a:ext cx="1800000" cy="1800000"/>
            </a:xfrm>
            <a:prstGeom prst="rect">
              <a:avLst/>
            </a:prstGeom>
          </p:spPr>
        </p:pic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B02C822-616A-9304-D37C-724BB31F47B3}"/>
                </a:ext>
              </a:extLst>
            </p:cNvPr>
            <p:cNvSpPr/>
            <p:nvPr/>
          </p:nvSpPr>
          <p:spPr>
            <a:xfrm>
              <a:off x="1850834" y="2816280"/>
              <a:ext cx="8270416" cy="1850792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sz="1013"/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81F15AA0-A55D-2775-08AE-73EBBD33A1D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31292" y="2867072"/>
              <a:ext cx="1800000" cy="1800000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34B92332-6F43-C284-2DB8-D66AE22EC1A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086042" y="2843649"/>
              <a:ext cx="1800000" cy="1800000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44CD688A-36F6-3170-D7CD-FC70AC1F548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140792" y="2843649"/>
              <a:ext cx="1800000" cy="1800000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624A6181-6DB3-E223-4F9F-77F97945D94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031292" y="4870927"/>
              <a:ext cx="1800000" cy="1800000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DEA62372-0736-7C4B-2EA9-47AF4CBCD3C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086042" y="4870927"/>
              <a:ext cx="1800000" cy="1800000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BEF1B9E9-9A46-DC2B-1468-E4A73A5B122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140792" y="4870927"/>
              <a:ext cx="1800000" cy="180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906225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>
            <a:extLst>
              <a:ext uri="{FF2B5EF4-FFF2-40B4-BE49-F238E27FC236}">
                <a16:creationId xmlns:a16="http://schemas.microsoft.com/office/drawing/2014/main" id="{785292B1-4D1A-1440-B02D-831DFAA2417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60" y="2070445"/>
            <a:ext cx="382656" cy="382656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E4ADCBA0-5914-FA4B-8B77-4B5AD7E0F70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2342" y="2070445"/>
            <a:ext cx="382656" cy="38265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FC4FC24C-5B24-B348-BC1B-FAC74F3FD09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6325" y="2070445"/>
            <a:ext cx="382656" cy="382656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87BDEF27-2B9B-F140-915B-E8B61797AEC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0307" y="2070445"/>
            <a:ext cx="382656" cy="382656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43F5B32E-7BA6-C648-8906-9ABD9757A84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54290" y="2070445"/>
            <a:ext cx="382656" cy="382656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70348D9-86B7-7E49-BE36-851298CF624D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8272" y="2070445"/>
            <a:ext cx="382656" cy="382656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58C31431-75BE-A14F-8A9B-38EE5F0322EE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2255" y="2070445"/>
            <a:ext cx="382656" cy="38265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71C7AD41-25CC-3C4A-B8D6-C657974F381C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6238" y="2070445"/>
            <a:ext cx="382656" cy="382656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8B59996B-EBE3-424A-8CC7-5E94933027D8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0218" y="2070445"/>
            <a:ext cx="382656" cy="382656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3AD42455-241E-3649-BD53-066C4F4B3861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60" y="2998953"/>
            <a:ext cx="382656" cy="382656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1AF1ABD5-5BFF-224B-BEB1-8D9ACA7ECF7B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1932" y="2998953"/>
            <a:ext cx="382656" cy="382656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01DF4118-5AC8-A64C-83D0-90F3EA56F615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6780" y="2998953"/>
            <a:ext cx="382656" cy="382656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AD2C2800-6BB6-0E40-B550-BAF576815393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5326" y="2998953"/>
            <a:ext cx="382656" cy="382656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D0A70C76-FA84-9244-B2C5-D4D1AFCB3503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1527" y="2998953"/>
            <a:ext cx="382656" cy="382656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B73B8CF3-D466-8748-92BE-CD8FA39E07D5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8272" y="2998953"/>
            <a:ext cx="433617" cy="433617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DEC1632F-6FAE-6F40-BC66-B6B46145F2E2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59" y="3992745"/>
            <a:ext cx="382657" cy="382657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A6A8F1B8-2192-254C-A353-885E53DA27F3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8715" y="3992745"/>
            <a:ext cx="382657" cy="382657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C3EA9639-DB7E-9E43-AEC1-A871303BC32D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6779" y="3992745"/>
            <a:ext cx="382657" cy="382657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FB454F23-663D-014A-BD31-F4738B7FEC46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0307" y="3992745"/>
            <a:ext cx="382657" cy="382657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19F510C1-94BD-A04A-8FFA-E27CE57FFBD0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0663" y="3992745"/>
            <a:ext cx="382657" cy="382657"/>
          </a:xfrm>
          <a:prstGeom prst="rect">
            <a:avLst/>
          </a:prstGeom>
        </p:spPr>
      </p:pic>
      <p:sp>
        <p:nvSpPr>
          <p:cNvPr id="85" name="TextBox 84">
            <a:extLst>
              <a:ext uri="{FF2B5EF4-FFF2-40B4-BE49-F238E27FC236}">
                <a16:creationId xmlns:a16="http://schemas.microsoft.com/office/drawing/2014/main" id="{BD6DD878-95EB-7F4A-88F9-3023681FBFC8}"/>
              </a:ext>
            </a:extLst>
          </p:cNvPr>
          <p:cNvSpPr txBox="1"/>
          <p:nvPr/>
        </p:nvSpPr>
        <p:spPr>
          <a:xfrm rot="16200000">
            <a:off x="-3106001" y="3258759"/>
            <a:ext cx="6858000" cy="36356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025" b="1" dirty="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ICONES COMPONENTES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000D892-DEEC-354C-B457-C90F9889BEF4}"/>
              </a:ext>
            </a:extLst>
          </p:cNvPr>
          <p:cNvSpPr txBox="1"/>
          <p:nvPr/>
        </p:nvSpPr>
        <p:spPr>
          <a:xfrm>
            <a:off x="765935" y="2520623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C01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349C2C3D-2A34-E747-87C1-3E92F0D3DE9A}"/>
              </a:ext>
            </a:extLst>
          </p:cNvPr>
          <p:cNvSpPr txBox="1"/>
          <p:nvPr/>
        </p:nvSpPr>
        <p:spPr>
          <a:xfrm>
            <a:off x="1352965" y="2520623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C02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1202F680-CF05-7345-8E5E-B95401DBACE2}"/>
              </a:ext>
            </a:extLst>
          </p:cNvPr>
          <p:cNvSpPr txBox="1"/>
          <p:nvPr/>
        </p:nvSpPr>
        <p:spPr>
          <a:xfrm>
            <a:off x="1928814" y="2520623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C03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A7B88782-BC7C-4C4E-AEFD-A924101DC8BA}"/>
              </a:ext>
            </a:extLst>
          </p:cNvPr>
          <p:cNvSpPr txBox="1"/>
          <p:nvPr/>
        </p:nvSpPr>
        <p:spPr>
          <a:xfrm>
            <a:off x="2538206" y="2520623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C04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5E0C84B0-DAA1-4B42-AFF0-719452F65D94}"/>
              </a:ext>
            </a:extLst>
          </p:cNvPr>
          <p:cNvSpPr txBox="1"/>
          <p:nvPr/>
        </p:nvSpPr>
        <p:spPr>
          <a:xfrm>
            <a:off x="3142009" y="2520623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C05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9C49EF4E-2935-9046-9A23-B6B4CDAD77CC}"/>
              </a:ext>
            </a:extLst>
          </p:cNvPr>
          <p:cNvSpPr txBox="1"/>
          <p:nvPr/>
        </p:nvSpPr>
        <p:spPr>
          <a:xfrm>
            <a:off x="3723448" y="2520623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C06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E335842B-0CB5-834A-B9E2-3423471807D6}"/>
              </a:ext>
            </a:extLst>
          </p:cNvPr>
          <p:cNvSpPr txBox="1"/>
          <p:nvPr/>
        </p:nvSpPr>
        <p:spPr>
          <a:xfrm>
            <a:off x="4338431" y="2520623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C07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227E2FA5-078F-8244-850E-491818231987}"/>
              </a:ext>
            </a:extLst>
          </p:cNvPr>
          <p:cNvSpPr txBox="1"/>
          <p:nvPr/>
        </p:nvSpPr>
        <p:spPr>
          <a:xfrm>
            <a:off x="4919871" y="2520623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C08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D87A7C8C-F167-9C41-B419-5C467CFA0934}"/>
              </a:ext>
            </a:extLst>
          </p:cNvPr>
          <p:cNvSpPr txBox="1"/>
          <p:nvPr/>
        </p:nvSpPr>
        <p:spPr>
          <a:xfrm>
            <a:off x="5506901" y="2520623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C09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E51F5B71-ADD4-F246-A2DE-84BC1E49B175}"/>
              </a:ext>
            </a:extLst>
          </p:cNvPr>
          <p:cNvSpPr txBox="1"/>
          <p:nvPr/>
        </p:nvSpPr>
        <p:spPr>
          <a:xfrm>
            <a:off x="765935" y="3431830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C10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05EC6BB5-E118-1348-9053-DF7FB0621A9D}"/>
              </a:ext>
            </a:extLst>
          </p:cNvPr>
          <p:cNvSpPr txBox="1"/>
          <p:nvPr/>
        </p:nvSpPr>
        <p:spPr>
          <a:xfrm>
            <a:off x="1352965" y="3431830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C11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727B2613-2710-0A4F-BADE-5A4E1D75CB0E}"/>
              </a:ext>
            </a:extLst>
          </p:cNvPr>
          <p:cNvSpPr txBox="1"/>
          <p:nvPr/>
        </p:nvSpPr>
        <p:spPr>
          <a:xfrm>
            <a:off x="1988289" y="3440540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C12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179F3182-DF72-5849-A7E1-45FD7599E300}"/>
              </a:ext>
            </a:extLst>
          </p:cNvPr>
          <p:cNvSpPr txBox="1"/>
          <p:nvPr/>
        </p:nvSpPr>
        <p:spPr>
          <a:xfrm>
            <a:off x="2538206" y="3431830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C13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18D3A447-5E44-E04D-BF66-248233DCDF5F}"/>
              </a:ext>
            </a:extLst>
          </p:cNvPr>
          <p:cNvSpPr txBox="1"/>
          <p:nvPr/>
        </p:nvSpPr>
        <p:spPr>
          <a:xfrm>
            <a:off x="3142009" y="3431830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C14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563E650C-D569-1740-959E-01C075E6F04C}"/>
              </a:ext>
            </a:extLst>
          </p:cNvPr>
          <p:cNvSpPr txBox="1"/>
          <p:nvPr/>
        </p:nvSpPr>
        <p:spPr>
          <a:xfrm>
            <a:off x="3767539" y="3431830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C15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80356027-6849-2A44-8C50-C2A14B49E614}"/>
              </a:ext>
            </a:extLst>
          </p:cNvPr>
          <p:cNvSpPr txBox="1"/>
          <p:nvPr/>
        </p:nvSpPr>
        <p:spPr>
          <a:xfrm>
            <a:off x="769794" y="4415188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C16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C6F78144-3684-2449-9837-3F453EF59373}"/>
              </a:ext>
            </a:extLst>
          </p:cNvPr>
          <p:cNvSpPr txBox="1"/>
          <p:nvPr/>
        </p:nvSpPr>
        <p:spPr>
          <a:xfrm>
            <a:off x="1363813" y="4415188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C17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3EC1782D-3AC3-2446-B5D5-2074FAFBBA05}"/>
              </a:ext>
            </a:extLst>
          </p:cNvPr>
          <p:cNvSpPr txBox="1"/>
          <p:nvPr/>
        </p:nvSpPr>
        <p:spPr>
          <a:xfrm>
            <a:off x="2010638" y="4415188"/>
            <a:ext cx="342274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C18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AC2AEF08-6A07-7F46-81D7-2E98E8DEEEDE}"/>
              </a:ext>
            </a:extLst>
          </p:cNvPr>
          <p:cNvSpPr txBox="1"/>
          <p:nvPr/>
        </p:nvSpPr>
        <p:spPr>
          <a:xfrm>
            <a:off x="2551850" y="4415188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C19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5DDB6D8C-AA98-2E45-8D25-AB8059CF3F9E}"/>
              </a:ext>
            </a:extLst>
          </p:cNvPr>
          <p:cNvSpPr txBox="1"/>
          <p:nvPr/>
        </p:nvSpPr>
        <p:spPr>
          <a:xfrm>
            <a:off x="3190663" y="4415188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C20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F9CFF43-EE96-454C-A01C-375D1E834B89}"/>
              </a:ext>
            </a:extLst>
          </p:cNvPr>
          <p:cNvSpPr txBox="1"/>
          <p:nvPr/>
        </p:nvSpPr>
        <p:spPr>
          <a:xfrm>
            <a:off x="726225" y="2689936"/>
            <a:ext cx="459586" cy="285464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Serviço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Nacional</a:t>
            </a:r>
          </a:p>
          <a:p>
            <a:pPr algn="ctr"/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de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Saúde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76502D4-E8F9-C843-A7A4-B6AF843BF7A6}"/>
              </a:ext>
            </a:extLst>
          </p:cNvPr>
          <p:cNvSpPr txBox="1"/>
          <p:nvPr/>
        </p:nvSpPr>
        <p:spPr>
          <a:xfrm>
            <a:off x="1313255" y="2690852"/>
            <a:ext cx="459586" cy="12978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Habitação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C245EC2A-F7E0-7F49-B458-C5470A9EC0BE}"/>
              </a:ext>
            </a:extLst>
          </p:cNvPr>
          <p:cNvSpPr txBox="1"/>
          <p:nvPr/>
        </p:nvSpPr>
        <p:spPr>
          <a:xfrm>
            <a:off x="1904986" y="2690852"/>
            <a:ext cx="459586" cy="20762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Respostas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</a:p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Sociais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67F9BDC-65C4-1448-9F7D-498B27334AC4}"/>
              </a:ext>
            </a:extLst>
          </p:cNvPr>
          <p:cNvSpPr txBox="1"/>
          <p:nvPr/>
        </p:nvSpPr>
        <p:spPr>
          <a:xfrm>
            <a:off x="2501268" y="2690852"/>
            <a:ext cx="459586" cy="12978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Cultura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67ED3A6-4C58-224F-95F1-0A00967A927F}"/>
              </a:ext>
            </a:extLst>
          </p:cNvPr>
          <p:cNvSpPr txBox="1"/>
          <p:nvPr/>
        </p:nvSpPr>
        <p:spPr>
          <a:xfrm>
            <a:off x="3037176" y="2689936"/>
            <a:ext cx="612466" cy="285464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Capitalização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e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inovação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empresarial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2F009E71-989A-C64F-9DAC-CDF39338A5BD}"/>
              </a:ext>
            </a:extLst>
          </p:cNvPr>
          <p:cNvSpPr txBox="1"/>
          <p:nvPr/>
        </p:nvSpPr>
        <p:spPr>
          <a:xfrm>
            <a:off x="3605892" y="2699648"/>
            <a:ext cx="612466" cy="20762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Qualificações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e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competências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79044CE-5247-DA47-BC32-3509DC307E48}"/>
              </a:ext>
            </a:extLst>
          </p:cNvPr>
          <p:cNvSpPr txBox="1"/>
          <p:nvPr/>
        </p:nvSpPr>
        <p:spPr>
          <a:xfrm>
            <a:off x="4227350" y="2700676"/>
            <a:ext cx="612466" cy="12978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Infraestruturas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6D54152E-EA50-4042-9F11-3E15D6ADB74B}"/>
              </a:ext>
            </a:extLst>
          </p:cNvPr>
          <p:cNvSpPr txBox="1"/>
          <p:nvPr/>
        </p:nvSpPr>
        <p:spPr>
          <a:xfrm>
            <a:off x="4923813" y="2700676"/>
            <a:ext cx="395081" cy="12978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Florestas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D8559BB8-8473-CE48-B43C-36F4FCCD1295}"/>
              </a:ext>
            </a:extLst>
          </p:cNvPr>
          <p:cNvSpPr txBox="1"/>
          <p:nvPr/>
        </p:nvSpPr>
        <p:spPr>
          <a:xfrm>
            <a:off x="5451950" y="2707223"/>
            <a:ext cx="539192" cy="12978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Gestão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hidrica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30901878-9526-9944-AEB9-0560B5AA0333}"/>
              </a:ext>
            </a:extLst>
          </p:cNvPr>
          <p:cNvSpPr txBox="1"/>
          <p:nvPr/>
        </p:nvSpPr>
        <p:spPr>
          <a:xfrm>
            <a:off x="726225" y="3613156"/>
            <a:ext cx="459586" cy="12978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Mar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8F16094-5572-FA43-871B-288EBB795435}"/>
              </a:ext>
            </a:extLst>
          </p:cNvPr>
          <p:cNvSpPr txBox="1"/>
          <p:nvPr/>
        </p:nvSpPr>
        <p:spPr>
          <a:xfrm>
            <a:off x="1245949" y="3622868"/>
            <a:ext cx="612466" cy="20762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Descarbonização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da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industria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2AAFB815-6D96-8644-BA44-D903BC88603B}"/>
              </a:ext>
            </a:extLst>
          </p:cNvPr>
          <p:cNvSpPr txBox="1"/>
          <p:nvPr/>
        </p:nvSpPr>
        <p:spPr>
          <a:xfrm>
            <a:off x="1937015" y="3613665"/>
            <a:ext cx="492394" cy="20762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Bioeconomia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sutentável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9FD4FE35-CB7D-FA41-8732-E48F4238C0FD}"/>
              </a:ext>
            </a:extLst>
          </p:cNvPr>
          <p:cNvSpPr txBox="1"/>
          <p:nvPr/>
        </p:nvSpPr>
        <p:spPr>
          <a:xfrm>
            <a:off x="2501268" y="3614071"/>
            <a:ext cx="459586" cy="285464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Eficiência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energética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em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edifícios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0F478C14-0ADD-A441-8010-290A69E7B1D4}"/>
              </a:ext>
            </a:extLst>
          </p:cNvPr>
          <p:cNvSpPr txBox="1"/>
          <p:nvPr/>
        </p:nvSpPr>
        <p:spPr>
          <a:xfrm>
            <a:off x="3037176" y="3613155"/>
            <a:ext cx="612466" cy="20762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Hidrogénio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e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renováveis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C0B9F6FA-1C45-014E-AC6A-78CD4573FA1B}"/>
              </a:ext>
            </a:extLst>
          </p:cNvPr>
          <p:cNvSpPr txBox="1"/>
          <p:nvPr/>
        </p:nvSpPr>
        <p:spPr>
          <a:xfrm>
            <a:off x="3667026" y="3622867"/>
            <a:ext cx="612466" cy="20762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Mobilidade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Sutentável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F59BD32E-2080-1A42-830E-AEF12CC22127}"/>
              </a:ext>
            </a:extLst>
          </p:cNvPr>
          <p:cNvSpPr txBox="1"/>
          <p:nvPr/>
        </p:nvSpPr>
        <p:spPr>
          <a:xfrm>
            <a:off x="726225" y="4600890"/>
            <a:ext cx="459586" cy="20762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Empresas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4.0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A9FB56F6-FCE4-C544-B9EA-AF0738FB4783}"/>
              </a:ext>
            </a:extLst>
          </p:cNvPr>
          <p:cNvSpPr txBox="1"/>
          <p:nvPr/>
        </p:nvSpPr>
        <p:spPr>
          <a:xfrm>
            <a:off x="1259435" y="4596412"/>
            <a:ext cx="612466" cy="363306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Qualidade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e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sutantanbilidade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Finanças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públicas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22E4DF0C-33FA-094E-8F85-50AD87F3E6F5}"/>
              </a:ext>
            </a:extLst>
          </p:cNvPr>
          <p:cNvSpPr txBox="1"/>
          <p:nvPr/>
        </p:nvSpPr>
        <p:spPr>
          <a:xfrm>
            <a:off x="1937015" y="4601399"/>
            <a:ext cx="492394" cy="363306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Justiça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económica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e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Amb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Negócios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4C46461B-AD5D-CB4D-B2FF-C05B611DE765}"/>
              </a:ext>
            </a:extLst>
          </p:cNvPr>
          <p:cNvSpPr txBox="1"/>
          <p:nvPr/>
        </p:nvSpPr>
        <p:spPr>
          <a:xfrm>
            <a:off x="2501268" y="4601805"/>
            <a:ext cx="535908" cy="285464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Administração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Publica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mais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eficiente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8113B86B-8C97-7A40-BB8A-04F2696E3405}"/>
              </a:ext>
            </a:extLst>
          </p:cNvPr>
          <p:cNvSpPr txBox="1"/>
          <p:nvPr/>
        </p:nvSpPr>
        <p:spPr>
          <a:xfrm>
            <a:off x="3037176" y="4600890"/>
            <a:ext cx="612466" cy="12978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Escola digital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1C6D1EB-52B3-C132-2834-946D1DC23634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792247" y="4012682"/>
            <a:ext cx="338681" cy="35411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081E9BC-E111-8478-490F-6571D1A7F3A5}"/>
              </a:ext>
            </a:extLst>
          </p:cNvPr>
          <p:cNvSpPr txBox="1"/>
          <p:nvPr/>
        </p:nvSpPr>
        <p:spPr>
          <a:xfrm>
            <a:off x="3747875" y="4421311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C21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1A723C4-712B-27CA-3007-C924B5E3A0DC}"/>
              </a:ext>
            </a:extLst>
          </p:cNvPr>
          <p:cNvSpPr txBox="1"/>
          <p:nvPr/>
        </p:nvSpPr>
        <p:spPr>
          <a:xfrm>
            <a:off x="3633367" y="4613254"/>
            <a:ext cx="612466" cy="12978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RePower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15943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>
            <a:extLst>
              <a:ext uri="{FF2B5EF4-FFF2-40B4-BE49-F238E27FC236}">
                <a16:creationId xmlns:a16="http://schemas.microsoft.com/office/drawing/2014/main" id="{785292B1-4D1A-1440-B02D-831DFAA2417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8360" y="2098709"/>
            <a:ext cx="382656" cy="382656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E4ADCBA0-5914-FA4B-8B77-4B5AD7E0F70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72342" y="2098709"/>
            <a:ext cx="382656" cy="38265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FC4FC24C-5B24-B348-BC1B-FAC74F3FD09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66325" y="2098709"/>
            <a:ext cx="382656" cy="382656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87BDEF27-2B9B-F140-915B-E8B61797AEC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60307" y="2098709"/>
            <a:ext cx="382656" cy="382656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43F5B32E-7BA6-C648-8906-9ABD9757A84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54290" y="2098709"/>
            <a:ext cx="382656" cy="382656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70348D9-86B7-7E49-BE36-851298CF624D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48272" y="2098709"/>
            <a:ext cx="382656" cy="382656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58C31431-75BE-A14F-8A9B-38EE5F0322EE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42255" y="2098709"/>
            <a:ext cx="382656" cy="38265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71C7AD41-25CC-3C4A-B8D6-C657974F381C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36238" y="2098709"/>
            <a:ext cx="382656" cy="382656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8B59996B-EBE3-424A-8CC7-5E94933027D8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30218" y="2098709"/>
            <a:ext cx="382656" cy="382656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3AD42455-241E-3649-BD53-066C4F4B3861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8360" y="3027217"/>
            <a:ext cx="382656" cy="382656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1AF1ABD5-5BFF-224B-BEB1-8D9ACA7ECF7B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71932" y="3027217"/>
            <a:ext cx="382656" cy="382656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01DF4118-5AC8-A64C-83D0-90F3EA56F615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06780" y="3027217"/>
            <a:ext cx="382656" cy="382656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AD2C2800-6BB6-0E40-B550-BAF576815393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45326" y="3027217"/>
            <a:ext cx="382656" cy="382656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D0A70C76-FA84-9244-B2C5-D4D1AFCB3503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1527" y="3027217"/>
            <a:ext cx="382656" cy="382656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B73B8CF3-D466-8748-92BE-CD8FA39E07D5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48272" y="3027217"/>
            <a:ext cx="433617" cy="433617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DEC1632F-6FAE-6F40-BC66-B6B46145F2E2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8359" y="3943103"/>
            <a:ext cx="382657" cy="382657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A6A8F1B8-2192-254C-A353-885E53DA27F3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08715" y="3943103"/>
            <a:ext cx="382657" cy="382657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C3EA9639-DB7E-9E43-AEC1-A871303BC32D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06779" y="3943103"/>
            <a:ext cx="382657" cy="382657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FB454F23-663D-014A-BD31-F4738B7FEC46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60307" y="3943103"/>
            <a:ext cx="382657" cy="382657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19F510C1-94BD-A04A-8FFA-E27CE57FFBD0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90663" y="3943103"/>
            <a:ext cx="382657" cy="382657"/>
          </a:xfrm>
          <a:prstGeom prst="rect">
            <a:avLst/>
          </a:prstGeom>
        </p:spPr>
      </p:pic>
      <p:sp>
        <p:nvSpPr>
          <p:cNvPr id="86" name="TextBox 85">
            <a:extLst>
              <a:ext uri="{FF2B5EF4-FFF2-40B4-BE49-F238E27FC236}">
                <a16:creationId xmlns:a16="http://schemas.microsoft.com/office/drawing/2014/main" id="{3000D892-DEEC-354C-B457-C90F9889BEF4}"/>
              </a:ext>
            </a:extLst>
          </p:cNvPr>
          <p:cNvSpPr txBox="1"/>
          <p:nvPr/>
        </p:nvSpPr>
        <p:spPr>
          <a:xfrm>
            <a:off x="765935" y="2548887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C01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349C2C3D-2A34-E747-87C1-3E92F0D3DE9A}"/>
              </a:ext>
            </a:extLst>
          </p:cNvPr>
          <p:cNvSpPr txBox="1"/>
          <p:nvPr/>
        </p:nvSpPr>
        <p:spPr>
          <a:xfrm>
            <a:off x="1352965" y="2548887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C02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1202F680-CF05-7345-8E5E-B95401DBACE2}"/>
              </a:ext>
            </a:extLst>
          </p:cNvPr>
          <p:cNvSpPr txBox="1"/>
          <p:nvPr/>
        </p:nvSpPr>
        <p:spPr>
          <a:xfrm>
            <a:off x="1928814" y="2548887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C03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A7B88782-BC7C-4C4E-AEFD-A924101DC8BA}"/>
              </a:ext>
            </a:extLst>
          </p:cNvPr>
          <p:cNvSpPr txBox="1"/>
          <p:nvPr/>
        </p:nvSpPr>
        <p:spPr>
          <a:xfrm>
            <a:off x="2538206" y="2548887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C04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5E0C84B0-DAA1-4B42-AFF0-719452F65D94}"/>
              </a:ext>
            </a:extLst>
          </p:cNvPr>
          <p:cNvSpPr txBox="1"/>
          <p:nvPr/>
        </p:nvSpPr>
        <p:spPr>
          <a:xfrm>
            <a:off x="3142009" y="2548887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C05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9C49EF4E-2935-9046-9A23-B6B4CDAD77CC}"/>
              </a:ext>
            </a:extLst>
          </p:cNvPr>
          <p:cNvSpPr txBox="1"/>
          <p:nvPr/>
        </p:nvSpPr>
        <p:spPr>
          <a:xfrm>
            <a:off x="3723448" y="2548887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C06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E335842B-0CB5-834A-B9E2-3423471807D6}"/>
              </a:ext>
            </a:extLst>
          </p:cNvPr>
          <p:cNvSpPr txBox="1"/>
          <p:nvPr/>
        </p:nvSpPr>
        <p:spPr>
          <a:xfrm>
            <a:off x="4338431" y="2548887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C07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227E2FA5-078F-8244-850E-491818231987}"/>
              </a:ext>
            </a:extLst>
          </p:cNvPr>
          <p:cNvSpPr txBox="1"/>
          <p:nvPr/>
        </p:nvSpPr>
        <p:spPr>
          <a:xfrm>
            <a:off x="4919871" y="2548887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C08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D87A7C8C-F167-9C41-B419-5C467CFA0934}"/>
              </a:ext>
            </a:extLst>
          </p:cNvPr>
          <p:cNvSpPr txBox="1"/>
          <p:nvPr/>
        </p:nvSpPr>
        <p:spPr>
          <a:xfrm>
            <a:off x="5506901" y="2548887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C09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E51F5B71-ADD4-F246-A2DE-84BC1E49B175}"/>
              </a:ext>
            </a:extLst>
          </p:cNvPr>
          <p:cNvSpPr txBox="1"/>
          <p:nvPr/>
        </p:nvSpPr>
        <p:spPr>
          <a:xfrm>
            <a:off x="765935" y="3488135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C10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05EC6BB5-E118-1348-9053-DF7FB0621A9D}"/>
              </a:ext>
            </a:extLst>
          </p:cNvPr>
          <p:cNvSpPr txBox="1"/>
          <p:nvPr/>
        </p:nvSpPr>
        <p:spPr>
          <a:xfrm>
            <a:off x="1352965" y="3488135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C11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727B2613-2710-0A4F-BADE-5A4E1D75CB0E}"/>
              </a:ext>
            </a:extLst>
          </p:cNvPr>
          <p:cNvSpPr txBox="1"/>
          <p:nvPr/>
        </p:nvSpPr>
        <p:spPr>
          <a:xfrm>
            <a:off x="1928814" y="3488135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C12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179F3182-DF72-5849-A7E1-45FD7599E300}"/>
              </a:ext>
            </a:extLst>
          </p:cNvPr>
          <p:cNvSpPr txBox="1"/>
          <p:nvPr/>
        </p:nvSpPr>
        <p:spPr>
          <a:xfrm>
            <a:off x="2538206" y="3488135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C13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18D3A447-5E44-E04D-BF66-248233DCDF5F}"/>
              </a:ext>
            </a:extLst>
          </p:cNvPr>
          <p:cNvSpPr txBox="1"/>
          <p:nvPr/>
        </p:nvSpPr>
        <p:spPr>
          <a:xfrm>
            <a:off x="3142009" y="3488135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C14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563E650C-D569-1740-959E-01C075E6F04C}"/>
              </a:ext>
            </a:extLst>
          </p:cNvPr>
          <p:cNvSpPr txBox="1"/>
          <p:nvPr/>
        </p:nvSpPr>
        <p:spPr>
          <a:xfrm>
            <a:off x="3767539" y="3488135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C15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80356027-6849-2A44-8C50-C2A14B49E614}"/>
              </a:ext>
            </a:extLst>
          </p:cNvPr>
          <p:cNvSpPr txBox="1"/>
          <p:nvPr/>
        </p:nvSpPr>
        <p:spPr>
          <a:xfrm>
            <a:off x="765935" y="4449746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C16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C6F78144-3684-2449-9837-3F453EF59373}"/>
              </a:ext>
            </a:extLst>
          </p:cNvPr>
          <p:cNvSpPr txBox="1"/>
          <p:nvPr/>
        </p:nvSpPr>
        <p:spPr>
          <a:xfrm>
            <a:off x="1359953" y="4449746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C17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3EC1782D-3AC3-2446-B5D5-2074FAFBBA05}"/>
              </a:ext>
            </a:extLst>
          </p:cNvPr>
          <p:cNvSpPr txBox="1"/>
          <p:nvPr/>
        </p:nvSpPr>
        <p:spPr>
          <a:xfrm>
            <a:off x="2006779" y="4449746"/>
            <a:ext cx="342274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C18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AC2AEF08-6A07-7F46-81D7-2E98E8DEEEDE}"/>
              </a:ext>
            </a:extLst>
          </p:cNvPr>
          <p:cNvSpPr txBox="1"/>
          <p:nvPr/>
        </p:nvSpPr>
        <p:spPr>
          <a:xfrm>
            <a:off x="2547991" y="4449746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C19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5DDB6D8C-AA98-2E45-8D25-AB8059CF3F9E}"/>
              </a:ext>
            </a:extLst>
          </p:cNvPr>
          <p:cNvSpPr txBox="1"/>
          <p:nvPr/>
        </p:nvSpPr>
        <p:spPr>
          <a:xfrm>
            <a:off x="3142009" y="4449746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C20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BA90CA2-1C1B-FC40-8333-C9362CC14F1E}"/>
              </a:ext>
            </a:extLst>
          </p:cNvPr>
          <p:cNvSpPr txBox="1"/>
          <p:nvPr/>
        </p:nvSpPr>
        <p:spPr>
          <a:xfrm>
            <a:off x="726225" y="2718200"/>
            <a:ext cx="459586" cy="285464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Serviço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Nacional</a:t>
            </a:r>
          </a:p>
          <a:p>
            <a:pPr algn="ctr"/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de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Saúde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266B41E-7F05-8D48-A5AF-A04BE83A4EC0}"/>
              </a:ext>
            </a:extLst>
          </p:cNvPr>
          <p:cNvSpPr txBox="1"/>
          <p:nvPr/>
        </p:nvSpPr>
        <p:spPr>
          <a:xfrm>
            <a:off x="1313255" y="2719116"/>
            <a:ext cx="459586" cy="12978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Habitação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345E74A-1662-1E4D-865C-EBE046591072}"/>
              </a:ext>
            </a:extLst>
          </p:cNvPr>
          <p:cNvSpPr txBox="1"/>
          <p:nvPr/>
        </p:nvSpPr>
        <p:spPr>
          <a:xfrm>
            <a:off x="1904986" y="2719116"/>
            <a:ext cx="459586" cy="20762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Respostas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</a:p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Sociais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1079AA6-D13D-B04A-AEF6-5F7C9512DCD4}"/>
              </a:ext>
            </a:extLst>
          </p:cNvPr>
          <p:cNvSpPr txBox="1"/>
          <p:nvPr/>
        </p:nvSpPr>
        <p:spPr>
          <a:xfrm>
            <a:off x="2501268" y="2719116"/>
            <a:ext cx="459586" cy="12978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Cultura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3FEFBB1B-F4FF-1740-B87E-7F4155186D82}"/>
              </a:ext>
            </a:extLst>
          </p:cNvPr>
          <p:cNvSpPr txBox="1"/>
          <p:nvPr/>
        </p:nvSpPr>
        <p:spPr>
          <a:xfrm>
            <a:off x="3037176" y="2718200"/>
            <a:ext cx="612466" cy="285464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Capitalização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e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inovação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empresarial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2BECA44-0B90-B649-93F2-64950AB72581}"/>
              </a:ext>
            </a:extLst>
          </p:cNvPr>
          <p:cNvSpPr txBox="1"/>
          <p:nvPr/>
        </p:nvSpPr>
        <p:spPr>
          <a:xfrm>
            <a:off x="3605892" y="2727912"/>
            <a:ext cx="612466" cy="20762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Qualificações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e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competências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F7F86C7-0C84-5442-8EA0-8C644ABC0A15}"/>
              </a:ext>
            </a:extLst>
          </p:cNvPr>
          <p:cNvSpPr txBox="1"/>
          <p:nvPr/>
        </p:nvSpPr>
        <p:spPr>
          <a:xfrm>
            <a:off x="4227350" y="2728940"/>
            <a:ext cx="612466" cy="12978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Infraestruturas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83881D6B-6BB6-6C47-8B19-8707C53BFDA7}"/>
              </a:ext>
            </a:extLst>
          </p:cNvPr>
          <p:cNvSpPr txBox="1"/>
          <p:nvPr/>
        </p:nvSpPr>
        <p:spPr>
          <a:xfrm>
            <a:off x="4923813" y="2728940"/>
            <a:ext cx="395081" cy="12978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Florestas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70A4351-1137-A74F-9189-D397CE06E12A}"/>
              </a:ext>
            </a:extLst>
          </p:cNvPr>
          <p:cNvSpPr txBox="1"/>
          <p:nvPr/>
        </p:nvSpPr>
        <p:spPr>
          <a:xfrm>
            <a:off x="5451950" y="2735487"/>
            <a:ext cx="539192" cy="12978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Gestão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hidrica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D1102F4-D2C3-9244-91FE-05DCCF5E8BC9}"/>
              </a:ext>
            </a:extLst>
          </p:cNvPr>
          <p:cNvSpPr txBox="1"/>
          <p:nvPr/>
        </p:nvSpPr>
        <p:spPr>
          <a:xfrm>
            <a:off x="726225" y="3641420"/>
            <a:ext cx="459586" cy="12978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Mar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90613A2-DC11-7345-AFA4-4E385FE22FD2}"/>
              </a:ext>
            </a:extLst>
          </p:cNvPr>
          <p:cNvSpPr txBox="1"/>
          <p:nvPr/>
        </p:nvSpPr>
        <p:spPr>
          <a:xfrm>
            <a:off x="1245949" y="3651132"/>
            <a:ext cx="612466" cy="20762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Descarbonização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da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industria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E0BD4D23-95C0-1C4A-9014-D06F1DFACF5B}"/>
              </a:ext>
            </a:extLst>
          </p:cNvPr>
          <p:cNvSpPr txBox="1"/>
          <p:nvPr/>
        </p:nvSpPr>
        <p:spPr>
          <a:xfrm>
            <a:off x="1937015" y="3641929"/>
            <a:ext cx="492394" cy="20762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Bioeconomia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sutentável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42BC7A1-AD76-054C-8414-AD8C757A6893}"/>
              </a:ext>
            </a:extLst>
          </p:cNvPr>
          <p:cNvSpPr txBox="1"/>
          <p:nvPr/>
        </p:nvSpPr>
        <p:spPr>
          <a:xfrm>
            <a:off x="2501268" y="3642335"/>
            <a:ext cx="459586" cy="285464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Eficiência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energética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em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edifícios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40F1A80A-7C43-C449-8BF4-80BBF71D5A18}"/>
              </a:ext>
            </a:extLst>
          </p:cNvPr>
          <p:cNvSpPr txBox="1"/>
          <p:nvPr/>
        </p:nvSpPr>
        <p:spPr>
          <a:xfrm>
            <a:off x="3037176" y="3641419"/>
            <a:ext cx="612466" cy="20762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Hidrogénio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e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renováveis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6B2DF62A-2ED6-044C-B1D0-86C55F37486F}"/>
              </a:ext>
            </a:extLst>
          </p:cNvPr>
          <p:cNvSpPr txBox="1"/>
          <p:nvPr/>
        </p:nvSpPr>
        <p:spPr>
          <a:xfrm>
            <a:off x="3667026" y="3651131"/>
            <a:ext cx="612466" cy="20762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Mobilidade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Sutentável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C1FB1980-1AD5-B24E-B98B-076B1866870E}"/>
              </a:ext>
            </a:extLst>
          </p:cNvPr>
          <p:cNvSpPr txBox="1"/>
          <p:nvPr/>
        </p:nvSpPr>
        <p:spPr>
          <a:xfrm>
            <a:off x="726225" y="4629154"/>
            <a:ext cx="459586" cy="20762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Empresas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4.0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6BD5FF99-9AD5-C942-8D10-8FCA3FCB3DE5}"/>
              </a:ext>
            </a:extLst>
          </p:cNvPr>
          <p:cNvSpPr txBox="1"/>
          <p:nvPr/>
        </p:nvSpPr>
        <p:spPr>
          <a:xfrm>
            <a:off x="1259435" y="4630069"/>
            <a:ext cx="612466" cy="363306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Qualidade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e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sutantanbilidade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Finanças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públicas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30833598-34B6-A445-85FC-B50E63AD6D7C}"/>
              </a:ext>
            </a:extLst>
          </p:cNvPr>
          <p:cNvSpPr txBox="1"/>
          <p:nvPr/>
        </p:nvSpPr>
        <p:spPr>
          <a:xfrm>
            <a:off x="1951910" y="4629153"/>
            <a:ext cx="492394" cy="363306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Justiça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económica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e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Amb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Negócios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B7C150BA-A3DD-BB46-B3CA-CD593D9DA285}"/>
              </a:ext>
            </a:extLst>
          </p:cNvPr>
          <p:cNvSpPr txBox="1"/>
          <p:nvPr/>
        </p:nvSpPr>
        <p:spPr>
          <a:xfrm>
            <a:off x="2501268" y="4630069"/>
            <a:ext cx="535908" cy="285464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Administração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Publica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mais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eficiente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BA881CF9-3A21-7142-9C7A-98B88A34D4D0}"/>
              </a:ext>
            </a:extLst>
          </p:cNvPr>
          <p:cNvSpPr txBox="1"/>
          <p:nvPr/>
        </p:nvSpPr>
        <p:spPr>
          <a:xfrm>
            <a:off x="3037176" y="4629154"/>
            <a:ext cx="612466" cy="12978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Escola digital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8A33FA7-8F32-6AAA-0003-E985F8B0C372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790922" y="3965263"/>
            <a:ext cx="323591" cy="33833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3BCC42A-4403-CDAC-B909-5D292D43C40B}"/>
              </a:ext>
            </a:extLst>
          </p:cNvPr>
          <p:cNvSpPr txBox="1"/>
          <p:nvPr/>
        </p:nvSpPr>
        <p:spPr>
          <a:xfrm>
            <a:off x="3747875" y="4421311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C21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2BF6AE-1DE1-B4EA-B127-83F74280972B}"/>
              </a:ext>
            </a:extLst>
          </p:cNvPr>
          <p:cNvSpPr txBox="1"/>
          <p:nvPr/>
        </p:nvSpPr>
        <p:spPr>
          <a:xfrm>
            <a:off x="3633367" y="4613254"/>
            <a:ext cx="612466" cy="12978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RePower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27D757-8AA9-FE98-B114-31178C5809DF}"/>
              </a:ext>
            </a:extLst>
          </p:cNvPr>
          <p:cNvSpPr txBox="1"/>
          <p:nvPr/>
        </p:nvSpPr>
        <p:spPr>
          <a:xfrm rot="16200000">
            <a:off x="-3106001" y="3258759"/>
            <a:ext cx="6858000" cy="36356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025" b="1" dirty="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ICONES COMPONENTES</a:t>
            </a:r>
          </a:p>
        </p:txBody>
      </p:sp>
    </p:spTree>
    <p:extLst>
      <p:ext uri="{BB962C8B-B14F-4D97-AF65-F5344CB8AC3E}">
        <p14:creationId xmlns:p14="http://schemas.microsoft.com/office/powerpoint/2010/main" val="21289624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>
            <a:extLst>
              <a:ext uri="{FF2B5EF4-FFF2-40B4-BE49-F238E27FC236}">
                <a16:creationId xmlns:a16="http://schemas.microsoft.com/office/drawing/2014/main" id="{785292B1-4D1A-1440-B02D-831DFAA2417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8360" y="2137121"/>
            <a:ext cx="382656" cy="382656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E4ADCBA0-5914-FA4B-8B77-4B5AD7E0F70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72342" y="2137121"/>
            <a:ext cx="382656" cy="38265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FC4FC24C-5B24-B348-BC1B-FAC74F3FD09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66325" y="2137121"/>
            <a:ext cx="382656" cy="382656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87BDEF27-2B9B-F140-915B-E8B61797AEC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60307" y="2137121"/>
            <a:ext cx="382656" cy="382656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43F5B32E-7BA6-C648-8906-9ABD9757A84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54290" y="2137121"/>
            <a:ext cx="382656" cy="382656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70348D9-86B7-7E49-BE36-851298CF624D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48272" y="2137121"/>
            <a:ext cx="382656" cy="382656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58C31431-75BE-A14F-8A9B-38EE5F0322EE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42255" y="2137121"/>
            <a:ext cx="382656" cy="38265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71C7AD41-25CC-3C4A-B8D6-C657974F381C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36238" y="2137121"/>
            <a:ext cx="382656" cy="382656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8B59996B-EBE3-424A-8CC7-5E94933027D8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30218" y="2137121"/>
            <a:ext cx="382656" cy="382656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3AD42455-241E-3649-BD53-066C4F4B3861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8360" y="3065629"/>
            <a:ext cx="382656" cy="382656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1AF1ABD5-5BFF-224B-BEB1-8D9ACA7ECF7B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71932" y="3065629"/>
            <a:ext cx="382656" cy="382656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01DF4118-5AC8-A64C-83D0-90F3EA56F615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06780" y="3065629"/>
            <a:ext cx="382656" cy="382656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AD2C2800-6BB6-0E40-B550-BAF576815393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45326" y="3065629"/>
            <a:ext cx="382656" cy="382656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D0A70C76-FA84-9244-B2C5-D4D1AFCB3503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1527" y="3065629"/>
            <a:ext cx="382656" cy="382656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B73B8CF3-D466-8748-92BE-CD8FA39E07D5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48272" y="3065629"/>
            <a:ext cx="433617" cy="433617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DEC1632F-6FAE-6F40-BC66-B6B46145F2E2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8359" y="3981514"/>
            <a:ext cx="382657" cy="382657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A6A8F1B8-2192-254C-A353-885E53DA27F3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08715" y="3981514"/>
            <a:ext cx="382657" cy="382657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C3EA9639-DB7E-9E43-AEC1-A871303BC32D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06779" y="3981514"/>
            <a:ext cx="382657" cy="382657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FB454F23-663D-014A-BD31-F4738B7FEC46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60307" y="3981514"/>
            <a:ext cx="382657" cy="382657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19F510C1-94BD-A04A-8FFA-E27CE57FFBD0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90663" y="3981514"/>
            <a:ext cx="382657" cy="382657"/>
          </a:xfrm>
          <a:prstGeom prst="rect">
            <a:avLst/>
          </a:prstGeom>
        </p:spPr>
      </p:pic>
      <p:sp>
        <p:nvSpPr>
          <p:cNvPr id="86" name="TextBox 85">
            <a:extLst>
              <a:ext uri="{FF2B5EF4-FFF2-40B4-BE49-F238E27FC236}">
                <a16:creationId xmlns:a16="http://schemas.microsoft.com/office/drawing/2014/main" id="{3000D892-DEEC-354C-B457-C90F9889BEF4}"/>
              </a:ext>
            </a:extLst>
          </p:cNvPr>
          <p:cNvSpPr txBox="1"/>
          <p:nvPr/>
        </p:nvSpPr>
        <p:spPr>
          <a:xfrm>
            <a:off x="765935" y="2587298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C01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349C2C3D-2A34-E747-87C1-3E92F0D3DE9A}"/>
              </a:ext>
            </a:extLst>
          </p:cNvPr>
          <p:cNvSpPr txBox="1"/>
          <p:nvPr/>
        </p:nvSpPr>
        <p:spPr>
          <a:xfrm>
            <a:off x="1352965" y="2587298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C02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1202F680-CF05-7345-8E5E-B95401DBACE2}"/>
              </a:ext>
            </a:extLst>
          </p:cNvPr>
          <p:cNvSpPr txBox="1"/>
          <p:nvPr/>
        </p:nvSpPr>
        <p:spPr>
          <a:xfrm>
            <a:off x="1928814" y="2587298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C03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A7B88782-BC7C-4C4E-AEFD-A924101DC8BA}"/>
              </a:ext>
            </a:extLst>
          </p:cNvPr>
          <p:cNvSpPr txBox="1"/>
          <p:nvPr/>
        </p:nvSpPr>
        <p:spPr>
          <a:xfrm>
            <a:off x="2538206" y="2587298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C04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5E0C84B0-DAA1-4B42-AFF0-719452F65D94}"/>
              </a:ext>
            </a:extLst>
          </p:cNvPr>
          <p:cNvSpPr txBox="1"/>
          <p:nvPr/>
        </p:nvSpPr>
        <p:spPr>
          <a:xfrm>
            <a:off x="3142009" y="2587298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C05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9C49EF4E-2935-9046-9A23-B6B4CDAD77CC}"/>
              </a:ext>
            </a:extLst>
          </p:cNvPr>
          <p:cNvSpPr txBox="1"/>
          <p:nvPr/>
        </p:nvSpPr>
        <p:spPr>
          <a:xfrm>
            <a:off x="3723448" y="2587298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C06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E335842B-0CB5-834A-B9E2-3423471807D6}"/>
              </a:ext>
            </a:extLst>
          </p:cNvPr>
          <p:cNvSpPr txBox="1"/>
          <p:nvPr/>
        </p:nvSpPr>
        <p:spPr>
          <a:xfrm>
            <a:off x="4338431" y="2587298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C07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227E2FA5-078F-8244-850E-491818231987}"/>
              </a:ext>
            </a:extLst>
          </p:cNvPr>
          <p:cNvSpPr txBox="1"/>
          <p:nvPr/>
        </p:nvSpPr>
        <p:spPr>
          <a:xfrm>
            <a:off x="4919871" y="2587298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C08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D87A7C8C-F167-9C41-B419-5C467CFA0934}"/>
              </a:ext>
            </a:extLst>
          </p:cNvPr>
          <p:cNvSpPr txBox="1"/>
          <p:nvPr/>
        </p:nvSpPr>
        <p:spPr>
          <a:xfrm>
            <a:off x="5506901" y="2587298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C09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E51F5B71-ADD4-F246-A2DE-84BC1E49B175}"/>
              </a:ext>
            </a:extLst>
          </p:cNvPr>
          <p:cNvSpPr txBox="1"/>
          <p:nvPr/>
        </p:nvSpPr>
        <p:spPr>
          <a:xfrm>
            <a:off x="765935" y="3526546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C10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05EC6BB5-E118-1348-9053-DF7FB0621A9D}"/>
              </a:ext>
            </a:extLst>
          </p:cNvPr>
          <p:cNvSpPr txBox="1"/>
          <p:nvPr/>
        </p:nvSpPr>
        <p:spPr>
          <a:xfrm>
            <a:off x="1352965" y="3526546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C11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727B2613-2710-0A4F-BADE-5A4E1D75CB0E}"/>
              </a:ext>
            </a:extLst>
          </p:cNvPr>
          <p:cNvSpPr txBox="1"/>
          <p:nvPr/>
        </p:nvSpPr>
        <p:spPr>
          <a:xfrm>
            <a:off x="1928814" y="3526546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C12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179F3182-DF72-5849-A7E1-45FD7599E300}"/>
              </a:ext>
            </a:extLst>
          </p:cNvPr>
          <p:cNvSpPr txBox="1"/>
          <p:nvPr/>
        </p:nvSpPr>
        <p:spPr>
          <a:xfrm>
            <a:off x="2538206" y="3526546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C13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18D3A447-5E44-E04D-BF66-248233DCDF5F}"/>
              </a:ext>
            </a:extLst>
          </p:cNvPr>
          <p:cNvSpPr txBox="1"/>
          <p:nvPr/>
        </p:nvSpPr>
        <p:spPr>
          <a:xfrm>
            <a:off x="3142009" y="3526546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C14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563E650C-D569-1740-959E-01C075E6F04C}"/>
              </a:ext>
            </a:extLst>
          </p:cNvPr>
          <p:cNvSpPr txBox="1"/>
          <p:nvPr/>
        </p:nvSpPr>
        <p:spPr>
          <a:xfrm>
            <a:off x="3767539" y="3526546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C15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80356027-6849-2A44-8C50-C2A14B49E614}"/>
              </a:ext>
            </a:extLst>
          </p:cNvPr>
          <p:cNvSpPr txBox="1"/>
          <p:nvPr/>
        </p:nvSpPr>
        <p:spPr>
          <a:xfrm>
            <a:off x="765935" y="4488157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C16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C6F78144-3684-2449-9837-3F453EF59373}"/>
              </a:ext>
            </a:extLst>
          </p:cNvPr>
          <p:cNvSpPr txBox="1"/>
          <p:nvPr/>
        </p:nvSpPr>
        <p:spPr>
          <a:xfrm>
            <a:off x="1359953" y="4488157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C17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3EC1782D-3AC3-2446-B5D5-2074FAFBBA05}"/>
              </a:ext>
            </a:extLst>
          </p:cNvPr>
          <p:cNvSpPr txBox="1"/>
          <p:nvPr/>
        </p:nvSpPr>
        <p:spPr>
          <a:xfrm>
            <a:off x="2006779" y="4488157"/>
            <a:ext cx="342274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C18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AC2AEF08-6A07-7F46-81D7-2E98E8DEEEDE}"/>
              </a:ext>
            </a:extLst>
          </p:cNvPr>
          <p:cNvSpPr txBox="1"/>
          <p:nvPr/>
        </p:nvSpPr>
        <p:spPr>
          <a:xfrm>
            <a:off x="2547991" y="4488157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C19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5DDB6D8C-AA98-2E45-8D25-AB8059CF3F9E}"/>
              </a:ext>
            </a:extLst>
          </p:cNvPr>
          <p:cNvSpPr txBox="1"/>
          <p:nvPr/>
        </p:nvSpPr>
        <p:spPr>
          <a:xfrm>
            <a:off x="3142009" y="4488157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C20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F5C238D-4EDE-9049-A553-EB2365D4E7C1}"/>
              </a:ext>
            </a:extLst>
          </p:cNvPr>
          <p:cNvSpPr txBox="1"/>
          <p:nvPr/>
        </p:nvSpPr>
        <p:spPr>
          <a:xfrm>
            <a:off x="726225" y="2756611"/>
            <a:ext cx="459586" cy="285464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Serviço</a:t>
            </a:r>
            <a:r>
              <a: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Nacional</a:t>
            </a:r>
          </a:p>
          <a:p>
            <a:pPr algn="ctr"/>
            <a:r>
              <a: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de </a:t>
            </a:r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Saúde</a:t>
            </a:r>
            <a:endParaRPr lang="en-GB" sz="506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E6CE185-2E4C-A24A-BC65-35A1EC549A65}"/>
              </a:ext>
            </a:extLst>
          </p:cNvPr>
          <p:cNvSpPr txBox="1"/>
          <p:nvPr/>
        </p:nvSpPr>
        <p:spPr>
          <a:xfrm>
            <a:off x="1313255" y="2757527"/>
            <a:ext cx="459586" cy="12978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Habitação</a:t>
            </a:r>
            <a:endParaRPr lang="en-GB" sz="506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068655F-7747-544E-B283-5D9390F0D340}"/>
              </a:ext>
            </a:extLst>
          </p:cNvPr>
          <p:cNvSpPr txBox="1"/>
          <p:nvPr/>
        </p:nvSpPr>
        <p:spPr>
          <a:xfrm>
            <a:off x="1904986" y="2757527"/>
            <a:ext cx="459586" cy="20762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Respostas</a:t>
            </a:r>
            <a:r>
              <a: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</a:p>
          <a:p>
            <a:pPr algn="ctr"/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Sociais</a:t>
            </a:r>
            <a:endParaRPr lang="en-GB" sz="506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9F41570-8D1C-8E45-976C-345A6443FD8D}"/>
              </a:ext>
            </a:extLst>
          </p:cNvPr>
          <p:cNvSpPr txBox="1"/>
          <p:nvPr/>
        </p:nvSpPr>
        <p:spPr>
          <a:xfrm>
            <a:off x="2501268" y="2757527"/>
            <a:ext cx="459586" cy="12978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Cultura</a:t>
            </a:r>
            <a:endParaRPr lang="en-GB" sz="506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CDD1289-E68F-4747-A7EE-7B87A772C785}"/>
              </a:ext>
            </a:extLst>
          </p:cNvPr>
          <p:cNvSpPr txBox="1"/>
          <p:nvPr/>
        </p:nvSpPr>
        <p:spPr>
          <a:xfrm>
            <a:off x="3037176" y="2756611"/>
            <a:ext cx="612466" cy="285464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Capitalização</a:t>
            </a:r>
            <a:endParaRPr lang="en-GB" sz="506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 </a:t>
            </a:r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inovação</a:t>
            </a:r>
            <a:r>
              <a: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empresarial</a:t>
            </a:r>
            <a:endParaRPr lang="en-GB" sz="506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17173DC-0EE7-5948-803D-B9E2FDAE3D21}"/>
              </a:ext>
            </a:extLst>
          </p:cNvPr>
          <p:cNvSpPr txBox="1"/>
          <p:nvPr/>
        </p:nvSpPr>
        <p:spPr>
          <a:xfrm>
            <a:off x="3605892" y="2766323"/>
            <a:ext cx="612466" cy="20762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Qualificações</a:t>
            </a:r>
            <a:endParaRPr lang="en-GB" sz="506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 </a:t>
            </a:r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competências</a:t>
            </a:r>
            <a:endParaRPr lang="en-GB" sz="506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2976FA1F-6111-DD4A-8A2D-3057742BBBCD}"/>
              </a:ext>
            </a:extLst>
          </p:cNvPr>
          <p:cNvSpPr txBox="1"/>
          <p:nvPr/>
        </p:nvSpPr>
        <p:spPr>
          <a:xfrm>
            <a:off x="4227350" y="2767351"/>
            <a:ext cx="612466" cy="12978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Infraestruturas</a:t>
            </a:r>
            <a:endParaRPr lang="en-GB" sz="506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F7D693E-BBAA-CB42-BC83-A67F3F10B8F3}"/>
              </a:ext>
            </a:extLst>
          </p:cNvPr>
          <p:cNvSpPr txBox="1"/>
          <p:nvPr/>
        </p:nvSpPr>
        <p:spPr>
          <a:xfrm>
            <a:off x="4923813" y="2767351"/>
            <a:ext cx="395081" cy="12978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Florestas</a:t>
            </a:r>
            <a:endParaRPr lang="en-GB" sz="506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E773576-4388-304A-B705-1464A077884B}"/>
              </a:ext>
            </a:extLst>
          </p:cNvPr>
          <p:cNvSpPr txBox="1"/>
          <p:nvPr/>
        </p:nvSpPr>
        <p:spPr>
          <a:xfrm>
            <a:off x="5451950" y="2773898"/>
            <a:ext cx="539192" cy="12978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Gestão</a:t>
            </a:r>
            <a:r>
              <a: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hidrica</a:t>
            </a:r>
            <a:endParaRPr lang="en-GB" sz="506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9D651F0D-ECF6-BD4F-84AF-C106D7FBD1B1}"/>
              </a:ext>
            </a:extLst>
          </p:cNvPr>
          <p:cNvSpPr txBox="1"/>
          <p:nvPr/>
        </p:nvSpPr>
        <p:spPr>
          <a:xfrm>
            <a:off x="726225" y="3679831"/>
            <a:ext cx="459586" cy="12978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Mar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AB0ACA30-39B1-C34D-B445-A95A3E510B88}"/>
              </a:ext>
            </a:extLst>
          </p:cNvPr>
          <p:cNvSpPr txBox="1"/>
          <p:nvPr/>
        </p:nvSpPr>
        <p:spPr>
          <a:xfrm>
            <a:off x="1245949" y="3689543"/>
            <a:ext cx="612466" cy="20762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Descarbonização</a:t>
            </a:r>
            <a:r>
              <a: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da </a:t>
            </a:r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industria</a:t>
            </a:r>
            <a:endParaRPr lang="en-GB" sz="506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DC4B7DB-B161-3641-B35A-AE962CBB8D79}"/>
              </a:ext>
            </a:extLst>
          </p:cNvPr>
          <p:cNvSpPr txBox="1"/>
          <p:nvPr/>
        </p:nvSpPr>
        <p:spPr>
          <a:xfrm>
            <a:off x="1937015" y="3680341"/>
            <a:ext cx="492394" cy="20762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Bioeconomia</a:t>
            </a:r>
            <a:r>
              <a: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sutentável</a:t>
            </a:r>
            <a:endParaRPr lang="en-GB" sz="506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DA98E0B-F7D1-E843-A926-61C59C72639A}"/>
              </a:ext>
            </a:extLst>
          </p:cNvPr>
          <p:cNvSpPr txBox="1"/>
          <p:nvPr/>
        </p:nvSpPr>
        <p:spPr>
          <a:xfrm>
            <a:off x="2501268" y="3680746"/>
            <a:ext cx="459586" cy="285464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Eficiência</a:t>
            </a:r>
            <a:r>
              <a: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energética</a:t>
            </a:r>
            <a:r>
              <a: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em</a:t>
            </a:r>
            <a:r>
              <a: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edifícios</a:t>
            </a:r>
            <a:endParaRPr lang="en-GB" sz="506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20F1E68-ED49-0A42-BE0C-24347F22C297}"/>
              </a:ext>
            </a:extLst>
          </p:cNvPr>
          <p:cNvSpPr txBox="1"/>
          <p:nvPr/>
        </p:nvSpPr>
        <p:spPr>
          <a:xfrm>
            <a:off x="3037176" y="3679831"/>
            <a:ext cx="612466" cy="20762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Hidrogénio</a:t>
            </a:r>
            <a:endParaRPr lang="en-GB" sz="506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 </a:t>
            </a:r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renováveis</a:t>
            </a:r>
            <a:endParaRPr lang="en-GB" sz="506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46E5A58-22F7-D540-B343-CB35841F3796}"/>
              </a:ext>
            </a:extLst>
          </p:cNvPr>
          <p:cNvSpPr txBox="1"/>
          <p:nvPr/>
        </p:nvSpPr>
        <p:spPr>
          <a:xfrm>
            <a:off x="3667026" y="3689543"/>
            <a:ext cx="612466" cy="20762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Mobilidade</a:t>
            </a:r>
            <a:endParaRPr lang="en-GB" sz="506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Sutentável</a:t>
            </a:r>
            <a:endParaRPr lang="en-GB" sz="506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7AF6A04-E296-6A46-9BA2-3CF741AE57FB}"/>
              </a:ext>
            </a:extLst>
          </p:cNvPr>
          <p:cNvSpPr txBox="1"/>
          <p:nvPr/>
        </p:nvSpPr>
        <p:spPr>
          <a:xfrm>
            <a:off x="726225" y="4667565"/>
            <a:ext cx="459586" cy="20762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Empresas</a:t>
            </a:r>
            <a:r>
              <a: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4.0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054478E-E19D-E945-80FC-2556CE84F942}"/>
              </a:ext>
            </a:extLst>
          </p:cNvPr>
          <p:cNvSpPr txBox="1"/>
          <p:nvPr/>
        </p:nvSpPr>
        <p:spPr>
          <a:xfrm>
            <a:off x="1259435" y="4663087"/>
            <a:ext cx="612466" cy="363306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Qualidade</a:t>
            </a:r>
            <a:r>
              <a: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e </a:t>
            </a:r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sutantanbilidade</a:t>
            </a:r>
            <a:endParaRPr lang="en-GB" sz="506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Finanças</a:t>
            </a:r>
            <a:r>
              <a: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públicas</a:t>
            </a:r>
            <a:endParaRPr lang="en-GB" sz="506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82F5296B-4D75-9B4C-94A1-B9D691DC68E9}"/>
              </a:ext>
            </a:extLst>
          </p:cNvPr>
          <p:cNvSpPr txBox="1"/>
          <p:nvPr/>
        </p:nvSpPr>
        <p:spPr>
          <a:xfrm>
            <a:off x="1937015" y="4668075"/>
            <a:ext cx="492394" cy="363306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Justiça</a:t>
            </a:r>
            <a:r>
              <a: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económica</a:t>
            </a:r>
            <a:endParaRPr lang="en-GB" sz="506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 </a:t>
            </a:r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Amb</a:t>
            </a:r>
            <a:r>
              <a: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Negócios</a:t>
            </a:r>
            <a:endParaRPr lang="en-GB" sz="506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D2E89975-EE81-B541-AB7F-B5F193491C0A}"/>
              </a:ext>
            </a:extLst>
          </p:cNvPr>
          <p:cNvSpPr txBox="1"/>
          <p:nvPr/>
        </p:nvSpPr>
        <p:spPr>
          <a:xfrm>
            <a:off x="2501268" y="4668481"/>
            <a:ext cx="535908" cy="285464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Administração</a:t>
            </a:r>
            <a:endParaRPr lang="en-GB" sz="506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Publica </a:t>
            </a:r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mais</a:t>
            </a:r>
            <a:r>
              <a: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eficiente</a:t>
            </a:r>
            <a:endParaRPr lang="en-GB" sz="506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CB55C4D5-000B-9A48-A9C1-30B7387AF39F}"/>
              </a:ext>
            </a:extLst>
          </p:cNvPr>
          <p:cNvSpPr txBox="1"/>
          <p:nvPr/>
        </p:nvSpPr>
        <p:spPr>
          <a:xfrm>
            <a:off x="3037176" y="4667565"/>
            <a:ext cx="612466" cy="12978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Escola digital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BB6A54-B696-D891-B5C0-0DD5218F2E9D}"/>
              </a:ext>
            </a:extLst>
          </p:cNvPr>
          <p:cNvSpPr txBox="1"/>
          <p:nvPr/>
        </p:nvSpPr>
        <p:spPr>
          <a:xfrm>
            <a:off x="3747875" y="4421311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C21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C14D94A-6F20-38FD-3615-A82BC4F70DBF}"/>
              </a:ext>
            </a:extLst>
          </p:cNvPr>
          <p:cNvSpPr txBox="1"/>
          <p:nvPr/>
        </p:nvSpPr>
        <p:spPr>
          <a:xfrm>
            <a:off x="3633367" y="4613254"/>
            <a:ext cx="612466" cy="12978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RePower</a:t>
            </a:r>
            <a:endParaRPr lang="en-GB" sz="506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4C50499-15E1-46E3-1E45-1CBE81A799E9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767540" y="3989876"/>
            <a:ext cx="349986" cy="36593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7E44933-C06C-621C-D3E6-18454B8DBB1E}"/>
              </a:ext>
            </a:extLst>
          </p:cNvPr>
          <p:cNvSpPr txBox="1"/>
          <p:nvPr/>
        </p:nvSpPr>
        <p:spPr>
          <a:xfrm rot="16200000">
            <a:off x="-3106001" y="3258759"/>
            <a:ext cx="6858000" cy="36356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025" b="1" dirty="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ICONES COMPONENTES</a:t>
            </a:r>
          </a:p>
        </p:txBody>
      </p:sp>
    </p:spTree>
    <p:extLst>
      <p:ext uri="{BB962C8B-B14F-4D97-AF65-F5344CB8AC3E}">
        <p14:creationId xmlns:p14="http://schemas.microsoft.com/office/powerpoint/2010/main" val="34368633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Picture 83">
            <a:extLst>
              <a:ext uri="{FF2B5EF4-FFF2-40B4-BE49-F238E27FC236}">
                <a16:creationId xmlns:a16="http://schemas.microsoft.com/office/drawing/2014/main" id="{2A051971-7CB6-AC41-907B-BA604C3FC58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879217"/>
            <a:ext cx="6900577" cy="170420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5D59714-DA48-C48F-89AA-9ED1F31DDEF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399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0106" y="274581"/>
            <a:ext cx="6888106" cy="170112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9E4DED7-81C8-BEC5-4965-015CFA1CEC6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2813"/>
                    </a14:imgEffect>
                    <a14:imgEffect>
                      <a14:saturation sat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0106" y="1825663"/>
            <a:ext cx="6888106" cy="170112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A792BDE-9D33-2214-2C02-C55132AE2C2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0106" y="3360639"/>
            <a:ext cx="6888106" cy="1701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8467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an in apron leaning against shop entrance">
            <a:extLst>
              <a:ext uri="{FF2B5EF4-FFF2-40B4-BE49-F238E27FC236}">
                <a16:creationId xmlns:a16="http://schemas.microsoft.com/office/drawing/2014/main" id="{36611C12-797B-EAC0-6C11-3B14F0CFC4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99" y="1604497"/>
            <a:ext cx="4656501" cy="3104334"/>
          </a:xfrm>
          <a:prstGeom prst="rect">
            <a:avLst/>
          </a:prstGeom>
        </p:spPr>
      </p:pic>
      <p:pic>
        <p:nvPicPr>
          <p:cNvPr id="43" name="Imagem 3">
            <a:extLst>
              <a:ext uri="{FF2B5EF4-FFF2-40B4-BE49-F238E27FC236}">
                <a16:creationId xmlns:a16="http://schemas.microsoft.com/office/drawing/2014/main" id="{C0A9CEFF-3B87-7C4F-881F-9BC39E77053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53250"/>
            <a:ext cx="6858000" cy="41962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48D1B76-D91D-7CFB-EC9A-6CB316718172}"/>
              </a:ext>
            </a:extLst>
          </p:cNvPr>
          <p:cNvSpPr txBox="1"/>
          <p:nvPr/>
        </p:nvSpPr>
        <p:spPr>
          <a:xfrm rot="16200000">
            <a:off x="200575" y="3471054"/>
            <a:ext cx="21593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100" i="1" dirty="0">
                <a:solidFill>
                  <a:schemeClr val="bg1"/>
                </a:solidFill>
              </a:rPr>
              <a:t>Imagem ilustrativa</a:t>
            </a:r>
          </a:p>
        </p:txBody>
      </p:sp>
      <p:sp>
        <p:nvSpPr>
          <p:cNvPr id="50" name="Título 1">
            <a:extLst>
              <a:ext uri="{FF2B5EF4-FFF2-40B4-BE49-F238E27FC236}">
                <a16:creationId xmlns:a16="http://schemas.microsoft.com/office/drawing/2014/main" id="{563E23F4-FB3E-8846-9752-A976CB9DDEC8}"/>
              </a:ext>
            </a:extLst>
          </p:cNvPr>
          <p:cNvSpPr txBox="1">
            <a:spLocks/>
          </p:cNvSpPr>
          <p:nvPr/>
        </p:nvSpPr>
        <p:spPr>
          <a:xfrm>
            <a:off x="658229" y="665253"/>
            <a:ext cx="5540444" cy="344031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2475" b="1" dirty="0">
                <a:solidFill>
                  <a:srgbClr val="388D79"/>
                </a:solidFill>
                <a:latin typeface="Roboto"/>
                <a:ea typeface="Roboto"/>
              </a:rPr>
              <a:t>Título</a:t>
            </a:r>
            <a:endParaRPr lang="pt-PT" sz="2475" dirty="0"/>
          </a:p>
        </p:txBody>
      </p:sp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658228" y="1013717"/>
            <a:ext cx="5540444" cy="269582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18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7320229-A5EF-4942-B221-B836B396A448}"/>
              </a:ext>
            </a:extLst>
          </p:cNvPr>
          <p:cNvSpPr txBox="1"/>
          <p:nvPr/>
        </p:nvSpPr>
        <p:spPr>
          <a:xfrm>
            <a:off x="2040078" y="1035329"/>
            <a:ext cx="2776744" cy="467437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135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135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135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135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135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135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135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35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endParaRPr lang="pt-PT" sz="1350" dirty="0">
              <a:solidFill>
                <a:schemeClr val="bg1">
                  <a:lumMod val="6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3" name="Imagem 9" descr="Uma imagem com texto, captura de ecrã, design gráfico, Gráficos&#10;&#10;Descrição gerada automaticamente">
            <a:extLst>
              <a:ext uri="{FF2B5EF4-FFF2-40B4-BE49-F238E27FC236}">
                <a16:creationId xmlns:a16="http://schemas.microsoft.com/office/drawing/2014/main" id="{0C7A3D21-7481-BFFC-0D3A-7C84496CA23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6004" b="15028"/>
          <a:stretch/>
        </p:blipFill>
        <p:spPr>
          <a:xfrm>
            <a:off x="758369" y="6152538"/>
            <a:ext cx="1281710" cy="29232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5940EB6-96AF-FC03-A04B-93FAA85F8A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3823" y="6034505"/>
            <a:ext cx="3699602" cy="534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679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Man in apron leaning against shop entrance">
            <a:extLst>
              <a:ext uri="{FF2B5EF4-FFF2-40B4-BE49-F238E27FC236}">
                <a16:creationId xmlns:a16="http://schemas.microsoft.com/office/drawing/2014/main" id="{CF1299D4-651A-54B1-4AA4-D0C00301C8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907" y="382746"/>
            <a:ext cx="4656501" cy="310433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729E560-CD46-B24C-A6B4-E1BCB35F951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5141" r="16602"/>
          <a:stretch/>
        </p:blipFill>
        <p:spPr>
          <a:xfrm rot="5400000">
            <a:off x="1847343" y="1212523"/>
            <a:ext cx="6858001" cy="447702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4794FAB-45A1-FBEB-E7C3-E977B8AF89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7175" y="6125203"/>
            <a:ext cx="3699602" cy="534095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CD1B4100-A7EC-9FA7-C7C5-4BD57DBF9012}"/>
              </a:ext>
            </a:extLst>
          </p:cNvPr>
          <p:cNvSpPr txBox="1">
            <a:spLocks/>
          </p:cNvSpPr>
          <p:nvPr/>
        </p:nvSpPr>
        <p:spPr>
          <a:xfrm>
            <a:off x="448907" y="4399649"/>
            <a:ext cx="5540444" cy="344031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2475" b="1" dirty="0">
                <a:solidFill>
                  <a:srgbClr val="388D79"/>
                </a:solidFill>
                <a:latin typeface="Roboto"/>
                <a:ea typeface="Roboto"/>
              </a:rPr>
              <a:t>Título</a:t>
            </a:r>
            <a:endParaRPr lang="pt-PT" sz="2475" dirty="0"/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B1E5F78C-EE2F-A62F-9A1D-A082DEB6A6D1}"/>
              </a:ext>
            </a:extLst>
          </p:cNvPr>
          <p:cNvSpPr txBox="1">
            <a:spLocks/>
          </p:cNvSpPr>
          <p:nvPr/>
        </p:nvSpPr>
        <p:spPr>
          <a:xfrm>
            <a:off x="-619730" y="4778248"/>
            <a:ext cx="5540444" cy="269582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PT" sz="18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6FEB8E-D3F6-EDD2-7215-93B9A25D8D2D}"/>
              </a:ext>
            </a:extLst>
          </p:cNvPr>
          <p:cNvSpPr txBox="1"/>
          <p:nvPr/>
        </p:nvSpPr>
        <p:spPr>
          <a:xfrm>
            <a:off x="448907" y="4778248"/>
            <a:ext cx="2776744" cy="467437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r>
              <a:rPr lang="en-GB" sz="135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135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135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135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135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135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135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35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endParaRPr lang="pt-PT" sz="1350" dirty="0">
              <a:solidFill>
                <a:schemeClr val="bg1">
                  <a:lumMod val="6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7712AA0-531B-F5F5-1229-38C7CBE05404}"/>
              </a:ext>
            </a:extLst>
          </p:cNvPr>
          <p:cNvSpPr txBox="1"/>
          <p:nvPr/>
        </p:nvSpPr>
        <p:spPr>
          <a:xfrm rot="16200000">
            <a:off x="-451267" y="2298197"/>
            <a:ext cx="21593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100" i="1" dirty="0">
                <a:solidFill>
                  <a:schemeClr val="bg1"/>
                </a:solidFill>
              </a:rPr>
              <a:t>Imagem ilustrativa</a:t>
            </a:r>
          </a:p>
        </p:txBody>
      </p:sp>
    </p:spTree>
    <p:extLst>
      <p:ext uri="{BB962C8B-B14F-4D97-AF65-F5344CB8AC3E}">
        <p14:creationId xmlns:p14="http://schemas.microsoft.com/office/powerpoint/2010/main" val="30886783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9" descr="Uma imagem com texto, captura de ecrã, design gráfico, Gráficos&#10;&#10;Descrição gerada automaticamente">
            <a:extLst>
              <a:ext uri="{FF2B5EF4-FFF2-40B4-BE49-F238E27FC236}">
                <a16:creationId xmlns:a16="http://schemas.microsoft.com/office/drawing/2014/main" id="{26381B0D-2FE1-5381-9688-B50872C752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76004" b="15028"/>
          <a:stretch/>
        </p:blipFill>
        <p:spPr>
          <a:xfrm>
            <a:off x="758369" y="6152538"/>
            <a:ext cx="1281710" cy="29232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A221BE8-D8FA-6E3C-56A1-C03888E1EB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823" y="6034505"/>
            <a:ext cx="3699602" cy="534095"/>
          </a:xfrm>
          <a:prstGeom prst="rect">
            <a:avLst/>
          </a:prstGeom>
        </p:spPr>
      </p:pic>
      <p:pic>
        <p:nvPicPr>
          <p:cNvPr id="8" name="Picture 7" descr="Man in apron leaning against shop entrance">
            <a:extLst>
              <a:ext uri="{FF2B5EF4-FFF2-40B4-BE49-F238E27FC236}">
                <a16:creationId xmlns:a16="http://schemas.microsoft.com/office/drawing/2014/main" id="{7F008ACF-BA63-DBC9-A0B1-1405BB909D4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374" r="11276"/>
          <a:stretch/>
        </p:blipFill>
        <p:spPr>
          <a:xfrm>
            <a:off x="0" y="0"/>
            <a:ext cx="6858000" cy="576182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8D7DD7F-D568-716D-B50C-D13E22AAA4C7}"/>
              </a:ext>
            </a:extLst>
          </p:cNvPr>
          <p:cNvSpPr txBox="1"/>
          <p:nvPr/>
        </p:nvSpPr>
        <p:spPr>
          <a:xfrm rot="16200000">
            <a:off x="-847874" y="4377848"/>
            <a:ext cx="21593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100" i="1" dirty="0">
                <a:solidFill>
                  <a:schemeClr val="bg1"/>
                </a:solidFill>
              </a:rPr>
              <a:t>Imagem ilustrativa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D0BEBF9-6310-E9D2-D600-DEFD3E199E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28726" y="234315"/>
            <a:ext cx="1012500" cy="10125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025A221-58ED-4130-FE78-016E366DEFB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28726" y="1481130"/>
            <a:ext cx="1012500" cy="10125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05CE1E8-2FA5-1A7B-4FAB-4D68C5C6DB6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28726" y="2727945"/>
            <a:ext cx="1012500" cy="101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1418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Woman in headscarf with raised bicep">
            <a:extLst>
              <a:ext uri="{FF2B5EF4-FFF2-40B4-BE49-F238E27FC236}">
                <a16:creationId xmlns:a16="http://schemas.microsoft.com/office/drawing/2014/main" id="{CE131C4B-FBAE-C235-2A54-273063CFC4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179" r="16593"/>
          <a:stretch/>
        </p:blipFill>
        <p:spPr>
          <a:xfrm>
            <a:off x="0" y="0"/>
            <a:ext cx="6858000" cy="599776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57020FD-ECB0-87F8-D904-1D45EB47A39C}"/>
              </a:ext>
            </a:extLst>
          </p:cNvPr>
          <p:cNvSpPr/>
          <p:nvPr/>
        </p:nvSpPr>
        <p:spPr>
          <a:xfrm>
            <a:off x="0" y="1"/>
            <a:ext cx="6858000" cy="1337238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50" name="Título 1">
            <a:extLst>
              <a:ext uri="{FF2B5EF4-FFF2-40B4-BE49-F238E27FC236}">
                <a16:creationId xmlns:a16="http://schemas.microsoft.com/office/drawing/2014/main" id="{563E23F4-FB3E-8846-9752-A976CB9DDEC8}"/>
              </a:ext>
            </a:extLst>
          </p:cNvPr>
          <p:cNvSpPr txBox="1">
            <a:spLocks/>
          </p:cNvSpPr>
          <p:nvPr/>
        </p:nvSpPr>
        <p:spPr>
          <a:xfrm>
            <a:off x="1289880" y="538028"/>
            <a:ext cx="3042155" cy="344031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2475" b="1" dirty="0">
                <a:solidFill>
                  <a:srgbClr val="F8982E"/>
                </a:solidFill>
                <a:latin typeface="Roboto"/>
                <a:ea typeface="Roboto"/>
              </a:rPr>
              <a:t>Título</a:t>
            </a:r>
            <a:endParaRPr lang="pt-PT" sz="2475" dirty="0">
              <a:solidFill>
                <a:srgbClr val="F8982E"/>
              </a:solidFill>
            </a:endParaRPr>
          </a:p>
        </p:txBody>
      </p:sp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559075" y="2258622"/>
            <a:ext cx="5540444" cy="269582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18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5E07CE-0A97-FA0E-118E-080AC8B8CD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146" y="237089"/>
            <a:ext cx="866700" cy="8667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52EB3AF-98CB-422F-F89E-77BE0926D17D}"/>
              </a:ext>
            </a:extLst>
          </p:cNvPr>
          <p:cNvSpPr/>
          <p:nvPr/>
        </p:nvSpPr>
        <p:spPr>
          <a:xfrm>
            <a:off x="0" y="5987317"/>
            <a:ext cx="6858000" cy="8798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013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58E2272-4528-E82A-D106-1F33A676F6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2916" y="6135136"/>
            <a:ext cx="3237862" cy="46743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A110054-2D9B-2D06-9ECF-5F1B4D26A57F}"/>
              </a:ext>
            </a:extLst>
          </p:cNvPr>
          <p:cNvSpPr txBox="1"/>
          <p:nvPr/>
        </p:nvSpPr>
        <p:spPr>
          <a:xfrm rot="16200000">
            <a:off x="5420320" y="4617699"/>
            <a:ext cx="21593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100" i="1" dirty="0">
                <a:solidFill>
                  <a:schemeClr val="bg1"/>
                </a:solidFill>
              </a:rPr>
              <a:t>Imagem ilustrativa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2BD39EA-2FBD-B558-87DF-7A70620AEDAD}"/>
              </a:ext>
            </a:extLst>
          </p:cNvPr>
          <p:cNvSpPr txBox="1"/>
          <p:nvPr/>
        </p:nvSpPr>
        <p:spPr>
          <a:xfrm>
            <a:off x="5763201" y="68455"/>
            <a:ext cx="8675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>
                <a:solidFill>
                  <a:srgbClr val="F8982E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+ + +</a:t>
            </a:r>
          </a:p>
          <a:p>
            <a:r>
              <a:rPr lang="pt-PT" sz="2400" dirty="0">
                <a:solidFill>
                  <a:srgbClr val="F8982E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+ + +</a:t>
            </a:r>
          </a:p>
          <a:p>
            <a:r>
              <a:rPr lang="pt-PT" sz="2400" dirty="0">
                <a:solidFill>
                  <a:srgbClr val="F8982E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+ + +</a:t>
            </a:r>
          </a:p>
        </p:txBody>
      </p:sp>
    </p:spTree>
    <p:extLst>
      <p:ext uri="{BB962C8B-B14F-4D97-AF65-F5344CB8AC3E}">
        <p14:creationId xmlns:p14="http://schemas.microsoft.com/office/powerpoint/2010/main" val="35473572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898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04F04F7-72A0-67E1-0492-EA0E4CDF2D53}"/>
              </a:ext>
            </a:extLst>
          </p:cNvPr>
          <p:cNvSpPr/>
          <p:nvPr/>
        </p:nvSpPr>
        <p:spPr>
          <a:xfrm>
            <a:off x="0" y="5987317"/>
            <a:ext cx="6858000" cy="8798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013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37D7CB8-F1E0-796C-43B7-07D5CCF6A0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2916" y="6135136"/>
            <a:ext cx="3237862" cy="467436"/>
          </a:xfrm>
          <a:prstGeom prst="rect">
            <a:avLst/>
          </a:prstGeom>
        </p:spPr>
      </p:pic>
      <p:grpSp>
        <p:nvGrpSpPr>
          <p:cNvPr id="130" name="Group 129">
            <a:extLst>
              <a:ext uri="{FF2B5EF4-FFF2-40B4-BE49-F238E27FC236}">
                <a16:creationId xmlns:a16="http://schemas.microsoft.com/office/drawing/2014/main" id="{05BDD385-A1E2-90EA-4A7D-5747B87F2B8B}"/>
              </a:ext>
            </a:extLst>
          </p:cNvPr>
          <p:cNvGrpSpPr/>
          <p:nvPr/>
        </p:nvGrpSpPr>
        <p:grpSpPr>
          <a:xfrm>
            <a:off x="240840" y="359525"/>
            <a:ext cx="6352148" cy="5250549"/>
            <a:chOff x="240840" y="359525"/>
            <a:chExt cx="6352148" cy="5250549"/>
          </a:xfrm>
        </p:grpSpPr>
        <p:sp>
          <p:nvSpPr>
            <p:cNvPr id="52" name="Título 1">
              <a:extLst>
                <a:ext uri="{FF2B5EF4-FFF2-40B4-BE49-F238E27FC236}">
                  <a16:creationId xmlns:a16="http://schemas.microsoft.com/office/drawing/2014/main" id="{53FC4177-2465-8B4D-95E5-B4B90E53A768}"/>
                </a:ext>
              </a:extLst>
            </p:cNvPr>
            <p:cNvSpPr txBox="1">
              <a:spLocks/>
            </p:cNvSpPr>
            <p:nvPr/>
          </p:nvSpPr>
          <p:spPr>
            <a:xfrm>
              <a:off x="559075" y="2258622"/>
              <a:ext cx="5540444" cy="269582"/>
            </a:xfrm>
            <a:prstGeom prst="rect">
              <a:avLst/>
            </a:prstGeom>
          </p:spPr>
          <p:txBody>
            <a:bodyPr vert="horz" lIns="51435" tIns="25718" rIns="51435" bIns="25718" rtlCol="0" anchor="b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endParaRPr lang="pt-PT" sz="1800"/>
            </a:p>
          </p:txBody>
        </p: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FA6CFB3E-639A-4243-23D8-EC1A84D1EDF6}"/>
                </a:ext>
              </a:extLst>
            </p:cNvPr>
            <p:cNvGrpSpPr/>
            <p:nvPr/>
          </p:nvGrpSpPr>
          <p:grpSpPr>
            <a:xfrm>
              <a:off x="252048" y="2631432"/>
              <a:ext cx="6340940" cy="639014"/>
              <a:chOff x="241031" y="2631432"/>
              <a:chExt cx="6340940" cy="639014"/>
            </a:xfrm>
          </p:grpSpPr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id="{87EAB243-07D6-AB8C-7021-82E7A4886FB4}"/>
                  </a:ext>
                </a:extLst>
              </p:cNvPr>
              <p:cNvGrpSpPr/>
              <p:nvPr/>
            </p:nvGrpSpPr>
            <p:grpSpPr>
              <a:xfrm>
                <a:off x="241031" y="2631432"/>
                <a:ext cx="5626077" cy="639014"/>
                <a:chOff x="241031" y="2631432"/>
                <a:chExt cx="5626077" cy="639014"/>
              </a:xfrm>
            </p:grpSpPr>
            <p:grpSp>
              <p:nvGrpSpPr>
                <p:cNvPr id="34" name="Group 33">
                  <a:extLst>
                    <a:ext uri="{FF2B5EF4-FFF2-40B4-BE49-F238E27FC236}">
                      <a16:creationId xmlns:a16="http://schemas.microsoft.com/office/drawing/2014/main" id="{A864B36F-955D-8C9A-4D80-661CC90BA9F9}"/>
                    </a:ext>
                  </a:extLst>
                </p:cNvPr>
                <p:cNvGrpSpPr/>
                <p:nvPr/>
              </p:nvGrpSpPr>
              <p:grpSpPr>
                <a:xfrm>
                  <a:off x="241031" y="2637126"/>
                  <a:ext cx="2781565" cy="633320"/>
                  <a:chOff x="241031" y="237015"/>
                  <a:chExt cx="2781565" cy="633320"/>
                </a:xfrm>
              </p:grpSpPr>
              <p:pic>
                <p:nvPicPr>
                  <p:cNvPr id="35" name="Picture 34">
                    <a:extLst>
                      <a:ext uri="{FF2B5EF4-FFF2-40B4-BE49-F238E27FC236}">
                        <a16:creationId xmlns:a16="http://schemas.microsoft.com/office/drawing/2014/main" id="{88DBA060-7B27-64CB-B20A-7D71E59FE0B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41031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36" name="Picture 35">
                    <a:extLst>
                      <a:ext uri="{FF2B5EF4-FFF2-40B4-BE49-F238E27FC236}">
                        <a16:creationId xmlns:a16="http://schemas.microsoft.com/office/drawing/2014/main" id="{1C03CC4E-79B3-3FA1-47D4-8EE661BF2C8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952159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37" name="Picture 36">
                    <a:extLst>
                      <a:ext uri="{FF2B5EF4-FFF2-40B4-BE49-F238E27FC236}">
                        <a16:creationId xmlns:a16="http://schemas.microsoft.com/office/drawing/2014/main" id="{AE9604A5-F8F3-9453-5CCA-084B268C111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1663287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38" name="Picture 37">
                    <a:extLst>
                      <a:ext uri="{FF2B5EF4-FFF2-40B4-BE49-F238E27FC236}">
                        <a16:creationId xmlns:a16="http://schemas.microsoft.com/office/drawing/2014/main" id="{A7403721-124E-28F1-EC61-EE23816D04A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374415" y="248033"/>
                    <a:ext cx="648181" cy="622302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9" name="Group 38">
                  <a:extLst>
                    <a:ext uri="{FF2B5EF4-FFF2-40B4-BE49-F238E27FC236}">
                      <a16:creationId xmlns:a16="http://schemas.microsoft.com/office/drawing/2014/main" id="{F2395015-37B9-0197-8339-772969CFDFD5}"/>
                    </a:ext>
                  </a:extLst>
                </p:cNvPr>
                <p:cNvGrpSpPr/>
                <p:nvPr/>
              </p:nvGrpSpPr>
              <p:grpSpPr>
                <a:xfrm>
                  <a:off x="3085543" y="2631432"/>
                  <a:ext cx="2781565" cy="633320"/>
                  <a:chOff x="241031" y="237015"/>
                  <a:chExt cx="2781565" cy="633320"/>
                </a:xfrm>
              </p:grpSpPr>
              <p:pic>
                <p:nvPicPr>
                  <p:cNvPr id="40" name="Picture 39">
                    <a:extLst>
                      <a:ext uri="{FF2B5EF4-FFF2-40B4-BE49-F238E27FC236}">
                        <a16:creationId xmlns:a16="http://schemas.microsoft.com/office/drawing/2014/main" id="{1EB5BBC6-FA90-7E79-4305-3B428AE078C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41031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41" name="Picture 40">
                    <a:extLst>
                      <a:ext uri="{FF2B5EF4-FFF2-40B4-BE49-F238E27FC236}">
                        <a16:creationId xmlns:a16="http://schemas.microsoft.com/office/drawing/2014/main" id="{C763224E-E7ED-3654-875B-55FA53C162E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952159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42" name="Picture 41">
                    <a:extLst>
                      <a:ext uri="{FF2B5EF4-FFF2-40B4-BE49-F238E27FC236}">
                        <a16:creationId xmlns:a16="http://schemas.microsoft.com/office/drawing/2014/main" id="{7FC8B52B-8AA8-F740-7E52-07C837853D3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1663287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43" name="Picture 42">
                    <a:extLst>
                      <a:ext uri="{FF2B5EF4-FFF2-40B4-BE49-F238E27FC236}">
                        <a16:creationId xmlns:a16="http://schemas.microsoft.com/office/drawing/2014/main" id="{993A0CC8-8E14-DCC2-AC01-1EB1BF5F606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374415" y="248033"/>
                    <a:ext cx="648181" cy="622302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45" name="Picture 44">
                <a:extLst>
                  <a:ext uri="{FF2B5EF4-FFF2-40B4-BE49-F238E27FC236}">
                    <a16:creationId xmlns:a16="http://schemas.microsoft.com/office/drawing/2014/main" id="{89B1B13A-62F7-B0B7-B552-FA43E305B25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alphaModFix amt="20000"/>
              </a:blip>
              <a:srcRect t="2058" b="1935"/>
              <a:stretch/>
            </p:blipFill>
            <p:spPr>
              <a:xfrm>
                <a:off x="5933790" y="2642450"/>
                <a:ext cx="648181" cy="622302"/>
              </a:xfrm>
              <a:prstGeom prst="rect">
                <a:avLst/>
              </a:prstGeom>
            </p:spPr>
          </p:pic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30ECED4F-0BE0-64A8-2B90-5AB24F9A47E9}"/>
                </a:ext>
              </a:extLst>
            </p:cNvPr>
            <p:cNvGrpSpPr/>
            <p:nvPr/>
          </p:nvGrpSpPr>
          <p:grpSpPr>
            <a:xfrm>
              <a:off x="250180" y="3401553"/>
              <a:ext cx="6340940" cy="639014"/>
              <a:chOff x="241031" y="2631432"/>
              <a:chExt cx="6340940" cy="639014"/>
            </a:xfrm>
          </p:grpSpPr>
          <p:grpSp>
            <p:nvGrpSpPr>
              <p:cNvPr id="48" name="Group 47">
                <a:extLst>
                  <a:ext uri="{FF2B5EF4-FFF2-40B4-BE49-F238E27FC236}">
                    <a16:creationId xmlns:a16="http://schemas.microsoft.com/office/drawing/2014/main" id="{E41CA673-DB76-3B20-F8B6-32BC945E1F37}"/>
                  </a:ext>
                </a:extLst>
              </p:cNvPr>
              <p:cNvGrpSpPr/>
              <p:nvPr/>
            </p:nvGrpSpPr>
            <p:grpSpPr>
              <a:xfrm>
                <a:off x="241031" y="2631432"/>
                <a:ext cx="5626077" cy="639014"/>
                <a:chOff x="241031" y="2631432"/>
                <a:chExt cx="5626077" cy="639014"/>
              </a:xfrm>
            </p:grpSpPr>
            <p:grpSp>
              <p:nvGrpSpPr>
                <p:cNvPr id="51" name="Group 50">
                  <a:extLst>
                    <a:ext uri="{FF2B5EF4-FFF2-40B4-BE49-F238E27FC236}">
                      <a16:creationId xmlns:a16="http://schemas.microsoft.com/office/drawing/2014/main" id="{AFAF2274-6C10-AF62-ECF4-6A9D3AFE8173}"/>
                    </a:ext>
                  </a:extLst>
                </p:cNvPr>
                <p:cNvGrpSpPr/>
                <p:nvPr/>
              </p:nvGrpSpPr>
              <p:grpSpPr>
                <a:xfrm>
                  <a:off x="241031" y="2637126"/>
                  <a:ext cx="2781565" cy="633320"/>
                  <a:chOff x="241031" y="237015"/>
                  <a:chExt cx="2781565" cy="633320"/>
                </a:xfrm>
              </p:grpSpPr>
              <p:pic>
                <p:nvPicPr>
                  <p:cNvPr id="59" name="Picture 58">
                    <a:extLst>
                      <a:ext uri="{FF2B5EF4-FFF2-40B4-BE49-F238E27FC236}">
                        <a16:creationId xmlns:a16="http://schemas.microsoft.com/office/drawing/2014/main" id="{E37DA100-CDED-02FF-4169-C11B7254F5B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41031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60" name="Picture 59">
                    <a:extLst>
                      <a:ext uri="{FF2B5EF4-FFF2-40B4-BE49-F238E27FC236}">
                        <a16:creationId xmlns:a16="http://schemas.microsoft.com/office/drawing/2014/main" id="{64E3C068-214E-18BE-57CE-C74B94E522B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952159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61" name="Picture 60">
                    <a:extLst>
                      <a:ext uri="{FF2B5EF4-FFF2-40B4-BE49-F238E27FC236}">
                        <a16:creationId xmlns:a16="http://schemas.microsoft.com/office/drawing/2014/main" id="{DD737551-FF1E-F6C5-AFC5-7A6BE41998D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1663287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62" name="Picture 61">
                    <a:extLst>
                      <a:ext uri="{FF2B5EF4-FFF2-40B4-BE49-F238E27FC236}">
                        <a16:creationId xmlns:a16="http://schemas.microsoft.com/office/drawing/2014/main" id="{89F052D7-A9C7-1AAA-D35B-7496470E13B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374415" y="248033"/>
                    <a:ext cx="648181" cy="622302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53" name="Group 52">
                  <a:extLst>
                    <a:ext uri="{FF2B5EF4-FFF2-40B4-BE49-F238E27FC236}">
                      <a16:creationId xmlns:a16="http://schemas.microsoft.com/office/drawing/2014/main" id="{75D19A1F-8774-D1F2-5E1B-10CF9273E208}"/>
                    </a:ext>
                  </a:extLst>
                </p:cNvPr>
                <p:cNvGrpSpPr/>
                <p:nvPr/>
              </p:nvGrpSpPr>
              <p:grpSpPr>
                <a:xfrm>
                  <a:off x="3085543" y="2631432"/>
                  <a:ext cx="2781565" cy="633320"/>
                  <a:chOff x="241031" y="237015"/>
                  <a:chExt cx="2781565" cy="633320"/>
                </a:xfrm>
              </p:grpSpPr>
              <p:pic>
                <p:nvPicPr>
                  <p:cNvPr id="54" name="Picture 53">
                    <a:extLst>
                      <a:ext uri="{FF2B5EF4-FFF2-40B4-BE49-F238E27FC236}">
                        <a16:creationId xmlns:a16="http://schemas.microsoft.com/office/drawing/2014/main" id="{F6BA8600-EECC-D09F-5A1B-B68198E02B9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41031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55" name="Picture 54">
                    <a:extLst>
                      <a:ext uri="{FF2B5EF4-FFF2-40B4-BE49-F238E27FC236}">
                        <a16:creationId xmlns:a16="http://schemas.microsoft.com/office/drawing/2014/main" id="{BC7C2C49-3EE4-25C9-9A83-020E7215338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952159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56" name="Picture 55">
                    <a:extLst>
                      <a:ext uri="{FF2B5EF4-FFF2-40B4-BE49-F238E27FC236}">
                        <a16:creationId xmlns:a16="http://schemas.microsoft.com/office/drawing/2014/main" id="{A5DA82F0-3951-E406-5103-D61704E4699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1663287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57" name="Picture 56">
                    <a:extLst>
                      <a:ext uri="{FF2B5EF4-FFF2-40B4-BE49-F238E27FC236}">
                        <a16:creationId xmlns:a16="http://schemas.microsoft.com/office/drawing/2014/main" id="{6F902CE0-28A7-0470-D7E9-7DAB2E5654E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374415" y="248033"/>
                    <a:ext cx="648181" cy="622302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49" name="Picture 48">
                <a:extLst>
                  <a:ext uri="{FF2B5EF4-FFF2-40B4-BE49-F238E27FC236}">
                    <a16:creationId xmlns:a16="http://schemas.microsoft.com/office/drawing/2014/main" id="{B2808908-77D0-950F-E76C-7E203AD1F00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alphaModFix amt="20000"/>
              </a:blip>
              <a:srcRect t="2058" b="1935"/>
              <a:stretch/>
            </p:blipFill>
            <p:spPr>
              <a:xfrm>
                <a:off x="5933790" y="2642450"/>
                <a:ext cx="648181" cy="622302"/>
              </a:xfrm>
              <a:prstGeom prst="rect">
                <a:avLst/>
              </a:prstGeom>
            </p:spPr>
          </p:pic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B386001A-7896-9BC8-5D9E-129733835872}"/>
                </a:ext>
              </a:extLst>
            </p:cNvPr>
            <p:cNvGrpSpPr/>
            <p:nvPr/>
          </p:nvGrpSpPr>
          <p:grpSpPr>
            <a:xfrm>
              <a:off x="248312" y="4182692"/>
              <a:ext cx="6340940" cy="639014"/>
              <a:chOff x="241031" y="2631432"/>
              <a:chExt cx="6340940" cy="639014"/>
            </a:xfrm>
          </p:grpSpPr>
          <p:grpSp>
            <p:nvGrpSpPr>
              <p:cNvPr id="64" name="Group 63">
                <a:extLst>
                  <a:ext uri="{FF2B5EF4-FFF2-40B4-BE49-F238E27FC236}">
                    <a16:creationId xmlns:a16="http://schemas.microsoft.com/office/drawing/2014/main" id="{50C7F15D-5B28-FEE1-4359-AE06DDB83E92}"/>
                  </a:ext>
                </a:extLst>
              </p:cNvPr>
              <p:cNvGrpSpPr/>
              <p:nvPr/>
            </p:nvGrpSpPr>
            <p:grpSpPr>
              <a:xfrm>
                <a:off x="241031" y="2631432"/>
                <a:ext cx="5626077" cy="639014"/>
                <a:chOff x="241031" y="2631432"/>
                <a:chExt cx="5626077" cy="639014"/>
              </a:xfrm>
            </p:grpSpPr>
            <p:grpSp>
              <p:nvGrpSpPr>
                <p:cNvPr id="66" name="Group 65">
                  <a:extLst>
                    <a:ext uri="{FF2B5EF4-FFF2-40B4-BE49-F238E27FC236}">
                      <a16:creationId xmlns:a16="http://schemas.microsoft.com/office/drawing/2014/main" id="{070824B7-7D4A-DE88-D214-9FB9C6AA671A}"/>
                    </a:ext>
                  </a:extLst>
                </p:cNvPr>
                <p:cNvGrpSpPr/>
                <p:nvPr/>
              </p:nvGrpSpPr>
              <p:grpSpPr>
                <a:xfrm>
                  <a:off x="241031" y="2637126"/>
                  <a:ext cx="2781565" cy="633320"/>
                  <a:chOff x="241031" y="237015"/>
                  <a:chExt cx="2781565" cy="633320"/>
                </a:xfrm>
              </p:grpSpPr>
              <p:pic>
                <p:nvPicPr>
                  <p:cNvPr id="72" name="Picture 71">
                    <a:extLst>
                      <a:ext uri="{FF2B5EF4-FFF2-40B4-BE49-F238E27FC236}">
                        <a16:creationId xmlns:a16="http://schemas.microsoft.com/office/drawing/2014/main" id="{F2BBA468-102C-8B0C-DE3D-C3879D444F5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41031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73" name="Picture 72">
                    <a:extLst>
                      <a:ext uri="{FF2B5EF4-FFF2-40B4-BE49-F238E27FC236}">
                        <a16:creationId xmlns:a16="http://schemas.microsoft.com/office/drawing/2014/main" id="{03AD56B1-BB7A-ACC1-78E5-0E4CA2716BD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952159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74" name="Picture 73">
                    <a:extLst>
                      <a:ext uri="{FF2B5EF4-FFF2-40B4-BE49-F238E27FC236}">
                        <a16:creationId xmlns:a16="http://schemas.microsoft.com/office/drawing/2014/main" id="{29508194-F977-7246-71B3-22123C95958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1663287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75" name="Picture 74">
                    <a:extLst>
                      <a:ext uri="{FF2B5EF4-FFF2-40B4-BE49-F238E27FC236}">
                        <a16:creationId xmlns:a16="http://schemas.microsoft.com/office/drawing/2014/main" id="{5AC95027-0D5D-7A45-51F5-513928EBEB3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374415" y="248033"/>
                    <a:ext cx="648181" cy="622302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67" name="Group 66">
                  <a:extLst>
                    <a:ext uri="{FF2B5EF4-FFF2-40B4-BE49-F238E27FC236}">
                      <a16:creationId xmlns:a16="http://schemas.microsoft.com/office/drawing/2014/main" id="{12937CD3-AE62-0F3A-24EB-98D0406809BE}"/>
                    </a:ext>
                  </a:extLst>
                </p:cNvPr>
                <p:cNvGrpSpPr/>
                <p:nvPr/>
              </p:nvGrpSpPr>
              <p:grpSpPr>
                <a:xfrm>
                  <a:off x="3085543" y="2631432"/>
                  <a:ext cx="2781565" cy="633320"/>
                  <a:chOff x="241031" y="237015"/>
                  <a:chExt cx="2781565" cy="633320"/>
                </a:xfrm>
              </p:grpSpPr>
              <p:pic>
                <p:nvPicPr>
                  <p:cNvPr id="68" name="Picture 67">
                    <a:extLst>
                      <a:ext uri="{FF2B5EF4-FFF2-40B4-BE49-F238E27FC236}">
                        <a16:creationId xmlns:a16="http://schemas.microsoft.com/office/drawing/2014/main" id="{5CAA80F1-5933-E10A-3C6A-D53EC5180FF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41031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69" name="Picture 68">
                    <a:extLst>
                      <a:ext uri="{FF2B5EF4-FFF2-40B4-BE49-F238E27FC236}">
                        <a16:creationId xmlns:a16="http://schemas.microsoft.com/office/drawing/2014/main" id="{B167A1D4-4F92-4765-D9E3-B9068AB84A8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952159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70" name="Picture 69">
                    <a:extLst>
                      <a:ext uri="{FF2B5EF4-FFF2-40B4-BE49-F238E27FC236}">
                        <a16:creationId xmlns:a16="http://schemas.microsoft.com/office/drawing/2014/main" id="{1F22888F-9EBC-CF1B-1CE4-A83C6A04584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1663287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71" name="Picture 70">
                    <a:extLst>
                      <a:ext uri="{FF2B5EF4-FFF2-40B4-BE49-F238E27FC236}">
                        <a16:creationId xmlns:a16="http://schemas.microsoft.com/office/drawing/2014/main" id="{CFFDBB1F-A022-3FD5-4316-459E26029C9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374415" y="248033"/>
                    <a:ext cx="648181" cy="622302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65" name="Picture 64">
                <a:extLst>
                  <a:ext uri="{FF2B5EF4-FFF2-40B4-BE49-F238E27FC236}">
                    <a16:creationId xmlns:a16="http://schemas.microsoft.com/office/drawing/2014/main" id="{8B9C9FFC-D026-EEF6-0A8E-422FD728C56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alphaModFix amt="20000"/>
              </a:blip>
              <a:srcRect t="2058" b="1935"/>
              <a:stretch/>
            </p:blipFill>
            <p:spPr>
              <a:xfrm>
                <a:off x="5933790" y="2642450"/>
                <a:ext cx="648181" cy="622302"/>
              </a:xfrm>
              <a:prstGeom prst="rect">
                <a:avLst/>
              </a:prstGeom>
            </p:spPr>
          </p:pic>
        </p:grpSp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F8ACBD94-5061-0E6F-B801-C2AE0BA709CF}"/>
                </a:ext>
              </a:extLst>
            </p:cNvPr>
            <p:cNvGrpSpPr/>
            <p:nvPr/>
          </p:nvGrpSpPr>
          <p:grpSpPr>
            <a:xfrm>
              <a:off x="246444" y="4971060"/>
              <a:ext cx="6340940" cy="639014"/>
              <a:chOff x="241031" y="2631432"/>
              <a:chExt cx="6340940" cy="639014"/>
            </a:xfrm>
          </p:grpSpPr>
          <p:grpSp>
            <p:nvGrpSpPr>
              <p:cNvPr id="77" name="Group 76">
                <a:extLst>
                  <a:ext uri="{FF2B5EF4-FFF2-40B4-BE49-F238E27FC236}">
                    <a16:creationId xmlns:a16="http://schemas.microsoft.com/office/drawing/2014/main" id="{88FF19CD-C8F1-E2AA-BC7E-A8347D7B5C3F}"/>
                  </a:ext>
                </a:extLst>
              </p:cNvPr>
              <p:cNvGrpSpPr/>
              <p:nvPr/>
            </p:nvGrpSpPr>
            <p:grpSpPr>
              <a:xfrm>
                <a:off x="241031" y="2631432"/>
                <a:ext cx="5626077" cy="639014"/>
                <a:chOff x="241031" y="2631432"/>
                <a:chExt cx="5626077" cy="639014"/>
              </a:xfrm>
            </p:grpSpPr>
            <p:grpSp>
              <p:nvGrpSpPr>
                <p:cNvPr id="79" name="Group 78">
                  <a:extLst>
                    <a:ext uri="{FF2B5EF4-FFF2-40B4-BE49-F238E27FC236}">
                      <a16:creationId xmlns:a16="http://schemas.microsoft.com/office/drawing/2014/main" id="{0FE95A71-EADE-72B8-CB56-F1CDE2DEF186}"/>
                    </a:ext>
                  </a:extLst>
                </p:cNvPr>
                <p:cNvGrpSpPr/>
                <p:nvPr/>
              </p:nvGrpSpPr>
              <p:grpSpPr>
                <a:xfrm>
                  <a:off x="241031" y="2637126"/>
                  <a:ext cx="2781565" cy="633320"/>
                  <a:chOff x="241031" y="237015"/>
                  <a:chExt cx="2781565" cy="633320"/>
                </a:xfrm>
              </p:grpSpPr>
              <p:pic>
                <p:nvPicPr>
                  <p:cNvPr id="85" name="Picture 84">
                    <a:extLst>
                      <a:ext uri="{FF2B5EF4-FFF2-40B4-BE49-F238E27FC236}">
                        <a16:creationId xmlns:a16="http://schemas.microsoft.com/office/drawing/2014/main" id="{37AD8859-CB9B-19AD-5ED9-8CD73BB4862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41031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86" name="Picture 85">
                    <a:extLst>
                      <a:ext uri="{FF2B5EF4-FFF2-40B4-BE49-F238E27FC236}">
                        <a16:creationId xmlns:a16="http://schemas.microsoft.com/office/drawing/2014/main" id="{871508F7-FD68-260F-B7B5-295D527A51C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952159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87" name="Picture 86">
                    <a:extLst>
                      <a:ext uri="{FF2B5EF4-FFF2-40B4-BE49-F238E27FC236}">
                        <a16:creationId xmlns:a16="http://schemas.microsoft.com/office/drawing/2014/main" id="{FDFF8830-C276-A519-DF86-5B61BE98A9A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1663287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88" name="Picture 87">
                    <a:extLst>
                      <a:ext uri="{FF2B5EF4-FFF2-40B4-BE49-F238E27FC236}">
                        <a16:creationId xmlns:a16="http://schemas.microsoft.com/office/drawing/2014/main" id="{07780061-5FBD-0811-E5BE-8DFCAEFED19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374415" y="248033"/>
                    <a:ext cx="648181" cy="622302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80" name="Group 79">
                  <a:extLst>
                    <a:ext uri="{FF2B5EF4-FFF2-40B4-BE49-F238E27FC236}">
                      <a16:creationId xmlns:a16="http://schemas.microsoft.com/office/drawing/2014/main" id="{2D4BCE23-CE7F-8251-0085-115FDB2BB79C}"/>
                    </a:ext>
                  </a:extLst>
                </p:cNvPr>
                <p:cNvGrpSpPr/>
                <p:nvPr/>
              </p:nvGrpSpPr>
              <p:grpSpPr>
                <a:xfrm>
                  <a:off x="3085543" y="2631432"/>
                  <a:ext cx="2781565" cy="633320"/>
                  <a:chOff x="241031" y="237015"/>
                  <a:chExt cx="2781565" cy="633320"/>
                </a:xfrm>
              </p:grpSpPr>
              <p:pic>
                <p:nvPicPr>
                  <p:cNvPr id="81" name="Picture 80">
                    <a:extLst>
                      <a:ext uri="{FF2B5EF4-FFF2-40B4-BE49-F238E27FC236}">
                        <a16:creationId xmlns:a16="http://schemas.microsoft.com/office/drawing/2014/main" id="{79BC1572-A718-61A7-A5F4-8F63468BF16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41031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82" name="Picture 81">
                    <a:extLst>
                      <a:ext uri="{FF2B5EF4-FFF2-40B4-BE49-F238E27FC236}">
                        <a16:creationId xmlns:a16="http://schemas.microsoft.com/office/drawing/2014/main" id="{398D212B-9627-D256-069F-C1219569CA5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952159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83" name="Picture 82">
                    <a:extLst>
                      <a:ext uri="{FF2B5EF4-FFF2-40B4-BE49-F238E27FC236}">
                        <a16:creationId xmlns:a16="http://schemas.microsoft.com/office/drawing/2014/main" id="{E5534B36-1D7E-50B4-AF41-0D1E9E40131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1663287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84" name="Picture 83">
                    <a:extLst>
                      <a:ext uri="{FF2B5EF4-FFF2-40B4-BE49-F238E27FC236}">
                        <a16:creationId xmlns:a16="http://schemas.microsoft.com/office/drawing/2014/main" id="{FBA81962-C66E-B982-9D38-6C85FC41759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374415" y="248033"/>
                    <a:ext cx="648181" cy="622302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78" name="Picture 77">
                <a:extLst>
                  <a:ext uri="{FF2B5EF4-FFF2-40B4-BE49-F238E27FC236}">
                    <a16:creationId xmlns:a16="http://schemas.microsoft.com/office/drawing/2014/main" id="{D9E3F03F-C6D3-B0EE-FB2C-488B3B2BB2F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alphaModFix amt="20000"/>
              </a:blip>
              <a:srcRect t="2058" b="1935"/>
              <a:stretch/>
            </p:blipFill>
            <p:spPr>
              <a:xfrm>
                <a:off x="5933790" y="2642450"/>
                <a:ext cx="648181" cy="622302"/>
              </a:xfrm>
              <a:prstGeom prst="rect">
                <a:avLst/>
              </a:prstGeom>
            </p:spPr>
          </p:pic>
        </p:grpSp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A04A4527-511A-BB6E-A2C7-675A1E26BAD0}"/>
                </a:ext>
              </a:extLst>
            </p:cNvPr>
            <p:cNvGrpSpPr/>
            <p:nvPr/>
          </p:nvGrpSpPr>
          <p:grpSpPr>
            <a:xfrm>
              <a:off x="244576" y="1850293"/>
              <a:ext cx="6340940" cy="639014"/>
              <a:chOff x="241031" y="2631432"/>
              <a:chExt cx="6340940" cy="639014"/>
            </a:xfrm>
          </p:grpSpPr>
          <p:grpSp>
            <p:nvGrpSpPr>
              <p:cNvPr id="90" name="Group 89">
                <a:extLst>
                  <a:ext uri="{FF2B5EF4-FFF2-40B4-BE49-F238E27FC236}">
                    <a16:creationId xmlns:a16="http://schemas.microsoft.com/office/drawing/2014/main" id="{5E9C2577-411C-D50C-42CF-E0CED752D4FA}"/>
                  </a:ext>
                </a:extLst>
              </p:cNvPr>
              <p:cNvGrpSpPr/>
              <p:nvPr/>
            </p:nvGrpSpPr>
            <p:grpSpPr>
              <a:xfrm>
                <a:off x="241031" y="2631432"/>
                <a:ext cx="5626077" cy="639014"/>
                <a:chOff x="241031" y="2631432"/>
                <a:chExt cx="5626077" cy="639014"/>
              </a:xfrm>
            </p:grpSpPr>
            <p:grpSp>
              <p:nvGrpSpPr>
                <p:cNvPr id="92" name="Group 91">
                  <a:extLst>
                    <a:ext uri="{FF2B5EF4-FFF2-40B4-BE49-F238E27FC236}">
                      <a16:creationId xmlns:a16="http://schemas.microsoft.com/office/drawing/2014/main" id="{2A8B26AA-7E10-D67A-E500-2F743054CBC1}"/>
                    </a:ext>
                  </a:extLst>
                </p:cNvPr>
                <p:cNvGrpSpPr/>
                <p:nvPr/>
              </p:nvGrpSpPr>
              <p:grpSpPr>
                <a:xfrm>
                  <a:off x="241031" y="2637126"/>
                  <a:ext cx="2781565" cy="633320"/>
                  <a:chOff x="241031" y="237015"/>
                  <a:chExt cx="2781565" cy="633320"/>
                </a:xfrm>
              </p:grpSpPr>
              <p:pic>
                <p:nvPicPr>
                  <p:cNvPr id="98" name="Picture 97">
                    <a:extLst>
                      <a:ext uri="{FF2B5EF4-FFF2-40B4-BE49-F238E27FC236}">
                        <a16:creationId xmlns:a16="http://schemas.microsoft.com/office/drawing/2014/main" id="{D6EE3E6F-5751-E543-817E-25EED6B52A8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41031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99" name="Picture 98">
                    <a:extLst>
                      <a:ext uri="{FF2B5EF4-FFF2-40B4-BE49-F238E27FC236}">
                        <a16:creationId xmlns:a16="http://schemas.microsoft.com/office/drawing/2014/main" id="{FD20B706-F3D4-780D-21D9-CA620D3B8A8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952159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00" name="Picture 99">
                    <a:extLst>
                      <a:ext uri="{FF2B5EF4-FFF2-40B4-BE49-F238E27FC236}">
                        <a16:creationId xmlns:a16="http://schemas.microsoft.com/office/drawing/2014/main" id="{D4DCEBAB-A71F-23B3-3EAB-1F4C2C85424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1663287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01" name="Picture 100">
                    <a:extLst>
                      <a:ext uri="{FF2B5EF4-FFF2-40B4-BE49-F238E27FC236}">
                        <a16:creationId xmlns:a16="http://schemas.microsoft.com/office/drawing/2014/main" id="{7F5A14C1-6318-86B0-52F6-28AF07DA902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374415" y="248033"/>
                    <a:ext cx="648181" cy="622302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93" name="Group 92">
                  <a:extLst>
                    <a:ext uri="{FF2B5EF4-FFF2-40B4-BE49-F238E27FC236}">
                      <a16:creationId xmlns:a16="http://schemas.microsoft.com/office/drawing/2014/main" id="{B715A158-2344-BA90-6970-932CADA0B022}"/>
                    </a:ext>
                  </a:extLst>
                </p:cNvPr>
                <p:cNvGrpSpPr/>
                <p:nvPr/>
              </p:nvGrpSpPr>
              <p:grpSpPr>
                <a:xfrm>
                  <a:off x="3085543" y="2631432"/>
                  <a:ext cx="2781565" cy="633320"/>
                  <a:chOff x="241031" y="237015"/>
                  <a:chExt cx="2781565" cy="633320"/>
                </a:xfrm>
              </p:grpSpPr>
              <p:pic>
                <p:nvPicPr>
                  <p:cNvPr id="94" name="Picture 93">
                    <a:extLst>
                      <a:ext uri="{FF2B5EF4-FFF2-40B4-BE49-F238E27FC236}">
                        <a16:creationId xmlns:a16="http://schemas.microsoft.com/office/drawing/2014/main" id="{0C3CE453-73AA-77DE-0C80-60E12A192BE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41031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95" name="Picture 94">
                    <a:extLst>
                      <a:ext uri="{FF2B5EF4-FFF2-40B4-BE49-F238E27FC236}">
                        <a16:creationId xmlns:a16="http://schemas.microsoft.com/office/drawing/2014/main" id="{2C38E6B6-EA2F-0AF8-AF1F-3AD6FFD59B0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952159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96" name="Picture 95">
                    <a:extLst>
                      <a:ext uri="{FF2B5EF4-FFF2-40B4-BE49-F238E27FC236}">
                        <a16:creationId xmlns:a16="http://schemas.microsoft.com/office/drawing/2014/main" id="{F9EB97E5-82AA-599B-DBCF-7E22A6E1F9B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1663287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97" name="Picture 96">
                    <a:extLst>
                      <a:ext uri="{FF2B5EF4-FFF2-40B4-BE49-F238E27FC236}">
                        <a16:creationId xmlns:a16="http://schemas.microsoft.com/office/drawing/2014/main" id="{A3027109-BFE8-4672-784D-4552BF54DC7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374415" y="248033"/>
                    <a:ext cx="648181" cy="622302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91" name="Picture 90">
                <a:extLst>
                  <a:ext uri="{FF2B5EF4-FFF2-40B4-BE49-F238E27FC236}">
                    <a16:creationId xmlns:a16="http://schemas.microsoft.com/office/drawing/2014/main" id="{BD72C659-BA2B-BF77-937D-67552BB0F8C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alphaModFix amt="20000"/>
              </a:blip>
              <a:srcRect t="2058" b="1935"/>
              <a:stretch/>
            </p:blipFill>
            <p:spPr>
              <a:xfrm>
                <a:off x="5933790" y="2642450"/>
                <a:ext cx="648181" cy="622302"/>
              </a:xfrm>
              <a:prstGeom prst="rect">
                <a:avLst/>
              </a:prstGeom>
            </p:spPr>
          </p:pic>
        </p:grp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3F843D7F-063B-6D23-B80E-4B8B89DECA31}"/>
                </a:ext>
              </a:extLst>
            </p:cNvPr>
            <p:cNvGrpSpPr/>
            <p:nvPr/>
          </p:nvGrpSpPr>
          <p:grpSpPr>
            <a:xfrm>
              <a:off x="240840" y="359525"/>
              <a:ext cx="6340940" cy="639014"/>
              <a:chOff x="241031" y="2631432"/>
              <a:chExt cx="6340940" cy="639014"/>
            </a:xfrm>
          </p:grpSpPr>
          <p:grpSp>
            <p:nvGrpSpPr>
              <p:cNvPr id="103" name="Group 102">
                <a:extLst>
                  <a:ext uri="{FF2B5EF4-FFF2-40B4-BE49-F238E27FC236}">
                    <a16:creationId xmlns:a16="http://schemas.microsoft.com/office/drawing/2014/main" id="{B03FA94B-2E39-E4F4-2517-0338AA26BC40}"/>
                  </a:ext>
                </a:extLst>
              </p:cNvPr>
              <p:cNvGrpSpPr/>
              <p:nvPr/>
            </p:nvGrpSpPr>
            <p:grpSpPr>
              <a:xfrm>
                <a:off x="241031" y="2631432"/>
                <a:ext cx="5626077" cy="639014"/>
                <a:chOff x="241031" y="2631432"/>
                <a:chExt cx="5626077" cy="639014"/>
              </a:xfrm>
            </p:grpSpPr>
            <p:grpSp>
              <p:nvGrpSpPr>
                <p:cNvPr id="105" name="Group 104">
                  <a:extLst>
                    <a:ext uri="{FF2B5EF4-FFF2-40B4-BE49-F238E27FC236}">
                      <a16:creationId xmlns:a16="http://schemas.microsoft.com/office/drawing/2014/main" id="{CC56B010-F1AB-6212-F901-EEDE2C4A05D6}"/>
                    </a:ext>
                  </a:extLst>
                </p:cNvPr>
                <p:cNvGrpSpPr/>
                <p:nvPr/>
              </p:nvGrpSpPr>
              <p:grpSpPr>
                <a:xfrm>
                  <a:off x="241031" y="2637126"/>
                  <a:ext cx="2781565" cy="633320"/>
                  <a:chOff x="241031" y="237015"/>
                  <a:chExt cx="2781565" cy="633320"/>
                </a:xfrm>
              </p:grpSpPr>
              <p:pic>
                <p:nvPicPr>
                  <p:cNvPr id="111" name="Picture 110">
                    <a:extLst>
                      <a:ext uri="{FF2B5EF4-FFF2-40B4-BE49-F238E27FC236}">
                        <a16:creationId xmlns:a16="http://schemas.microsoft.com/office/drawing/2014/main" id="{9A1809B9-556E-C7F2-6B06-D287C8C066D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41031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12" name="Picture 111">
                    <a:extLst>
                      <a:ext uri="{FF2B5EF4-FFF2-40B4-BE49-F238E27FC236}">
                        <a16:creationId xmlns:a16="http://schemas.microsoft.com/office/drawing/2014/main" id="{273089BE-F8BB-9461-AB25-06D3B8BF60C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952159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13" name="Picture 112">
                    <a:extLst>
                      <a:ext uri="{FF2B5EF4-FFF2-40B4-BE49-F238E27FC236}">
                        <a16:creationId xmlns:a16="http://schemas.microsoft.com/office/drawing/2014/main" id="{538FCEC8-6233-90BF-6ED9-078D5F7DD4A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1663287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14" name="Picture 113">
                    <a:extLst>
                      <a:ext uri="{FF2B5EF4-FFF2-40B4-BE49-F238E27FC236}">
                        <a16:creationId xmlns:a16="http://schemas.microsoft.com/office/drawing/2014/main" id="{B0D1CCA9-9B3F-DDF0-F0ED-C0D46ADE21A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374415" y="248033"/>
                    <a:ext cx="648181" cy="622302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06" name="Group 105">
                  <a:extLst>
                    <a:ext uri="{FF2B5EF4-FFF2-40B4-BE49-F238E27FC236}">
                      <a16:creationId xmlns:a16="http://schemas.microsoft.com/office/drawing/2014/main" id="{357B63BC-7EB4-6F09-E667-3B98BEB76C6A}"/>
                    </a:ext>
                  </a:extLst>
                </p:cNvPr>
                <p:cNvGrpSpPr/>
                <p:nvPr/>
              </p:nvGrpSpPr>
              <p:grpSpPr>
                <a:xfrm>
                  <a:off x="3085543" y="2631432"/>
                  <a:ext cx="2781565" cy="633320"/>
                  <a:chOff x="241031" y="237015"/>
                  <a:chExt cx="2781565" cy="633320"/>
                </a:xfrm>
              </p:grpSpPr>
              <p:pic>
                <p:nvPicPr>
                  <p:cNvPr id="107" name="Picture 106">
                    <a:extLst>
                      <a:ext uri="{FF2B5EF4-FFF2-40B4-BE49-F238E27FC236}">
                        <a16:creationId xmlns:a16="http://schemas.microsoft.com/office/drawing/2014/main" id="{19244325-D6D4-AFFD-17B9-1EDB241CFD9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41031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08" name="Picture 107">
                    <a:extLst>
                      <a:ext uri="{FF2B5EF4-FFF2-40B4-BE49-F238E27FC236}">
                        <a16:creationId xmlns:a16="http://schemas.microsoft.com/office/drawing/2014/main" id="{BC2D5ECF-607E-59AC-7962-FED3D0BBC23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952159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09" name="Picture 108">
                    <a:extLst>
                      <a:ext uri="{FF2B5EF4-FFF2-40B4-BE49-F238E27FC236}">
                        <a16:creationId xmlns:a16="http://schemas.microsoft.com/office/drawing/2014/main" id="{2F69062E-EB91-B305-E656-37764EF99F2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1663287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10" name="Picture 109">
                    <a:extLst>
                      <a:ext uri="{FF2B5EF4-FFF2-40B4-BE49-F238E27FC236}">
                        <a16:creationId xmlns:a16="http://schemas.microsoft.com/office/drawing/2014/main" id="{BCEED87E-6A29-681C-7943-7D3ED28098E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374415" y="248033"/>
                    <a:ext cx="648181" cy="622302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104" name="Picture 103">
                <a:extLst>
                  <a:ext uri="{FF2B5EF4-FFF2-40B4-BE49-F238E27FC236}">
                    <a16:creationId xmlns:a16="http://schemas.microsoft.com/office/drawing/2014/main" id="{8005582E-5EF0-AE13-B7D2-52E084C0AC7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alphaModFix amt="20000"/>
              </a:blip>
              <a:srcRect t="2058" b="1935"/>
              <a:stretch/>
            </p:blipFill>
            <p:spPr>
              <a:xfrm>
                <a:off x="5933790" y="2642450"/>
                <a:ext cx="648181" cy="622302"/>
              </a:xfrm>
              <a:prstGeom prst="rect">
                <a:avLst/>
              </a:prstGeom>
            </p:spPr>
          </p:pic>
        </p:grpSp>
        <p:grpSp>
          <p:nvGrpSpPr>
            <p:cNvPr id="115" name="Group 114">
              <a:extLst>
                <a:ext uri="{FF2B5EF4-FFF2-40B4-BE49-F238E27FC236}">
                  <a16:creationId xmlns:a16="http://schemas.microsoft.com/office/drawing/2014/main" id="{4267A5C8-9CDC-6F31-3735-FDF50FCE21A2}"/>
                </a:ext>
              </a:extLst>
            </p:cNvPr>
            <p:cNvGrpSpPr/>
            <p:nvPr/>
          </p:nvGrpSpPr>
          <p:grpSpPr>
            <a:xfrm>
              <a:off x="242708" y="1108616"/>
              <a:ext cx="6340940" cy="639014"/>
              <a:chOff x="241031" y="2631432"/>
              <a:chExt cx="6340940" cy="639014"/>
            </a:xfrm>
          </p:grpSpPr>
          <p:grpSp>
            <p:nvGrpSpPr>
              <p:cNvPr id="116" name="Group 115">
                <a:extLst>
                  <a:ext uri="{FF2B5EF4-FFF2-40B4-BE49-F238E27FC236}">
                    <a16:creationId xmlns:a16="http://schemas.microsoft.com/office/drawing/2014/main" id="{AD06DC0C-D9C5-3B87-62A0-DAE67B3F183B}"/>
                  </a:ext>
                </a:extLst>
              </p:cNvPr>
              <p:cNvGrpSpPr/>
              <p:nvPr/>
            </p:nvGrpSpPr>
            <p:grpSpPr>
              <a:xfrm>
                <a:off x="241031" y="2631432"/>
                <a:ext cx="5626077" cy="639014"/>
                <a:chOff x="241031" y="2631432"/>
                <a:chExt cx="5626077" cy="639014"/>
              </a:xfrm>
            </p:grpSpPr>
            <p:grpSp>
              <p:nvGrpSpPr>
                <p:cNvPr id="118" name="Group 117">
                  <a:extLst>
                    <a:ext uri="{FF2B5EF4-FFF2-40B4-BE49-F238E27FC236}">
                      <a16:creationId xmlns:a16="http://schemas.microsoft.com/office/drawing/2014/main" id="{8EF53CA4-36A4-01BC-5042-0B4239341D3F}"/>
                    </a:ext>
                  </a:extLst>
                </p:cNvPr>
                <p:cNvGrpSpPr/>
                <p:nvPr/>
              </p:nvGrpSpPr>
              <p:grpSpPr>
                <a:xfrm>
                  <a:off x="241031" y="2637126"/>
                  <a:ext cx="2781565" cy="633320"/>
                  <a:chOff x="241031" y="237015"/>
                  <a:chExt cx="2781565" cy="633320"/>
                </a:xfrm>
              </p:grpSpPr>
              <p:pic>
                <p:nvPicPr>
                  <p:cNvPr id="124" name="Picture 123">
                    <a:extLst>
                      <a:ext uri="{FF2B5EF4-FFF2-40B4-BE49-F238E27FC236}">
                        <a16:creationId xmlns:a16="http://schemas.microsoft.com/office/drawing/2014/main" id="{4E202BB3-424C-0893-D181-7B0807814F8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41031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25" name="Picture 124">
                    <a:extLst>
                      <a:ext uri="{FF2B5EF4-FFF2-40B4-BE49-F238E27FC236}">
                        <a16:creationId xmlns:a16="http://schemas.microsoft.com/office/drawing/2014/main" id="{AD8316CA-40AB-815B-01B8-CBDBD4B01FE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952159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26" name="Picture 125">
                    <a:extLst>
                      <a:ext uri="{FF2B5EF4-FFF2-40B4-BE49-F238E27FC236}">
                        <a16:creationId xmlns:a16="http://schemas.microsoft.com/office/drawing/2014/main" id="{F88BF710-A036-5A96-9881-F2748AEC55E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1663287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27" name="Picture 126">
                    <a:extLst>
                      <a:ext uri="{FF2B5EF4-FFF2-40B4-BE49-F238E27FC236}">
                        <a16:creationId xmlns:a16="http://schemas.microsoft.com/office/drawing/2014/main" id="{BE5AE9BA-43C2-44AA-0C7E-BF34E69DF55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374415" y="248033"/>
                    <a:ext cx="648181" cy="622302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19" name="Group 118">
                  <a:extLst>
                    <a:ext uri="{FF2B5EF4-FFF2-40B4-BE49-F238E27FC236}">
                      <a16:creationId xmlns:a16="http://schemas.microsoft.com/office/drawing/2014/main" id="{F6C8C23C-2260-AF3C-8402-87A96804257C}"/>
                    </a:ext>
                  </a:extLst>
                </p:cNvPr>
                <p:cNvGrpSpPr/>
                <p:nvPr/>
              </p:nvGrpSpPr>
              <p:grpSpPr>
                <a:xfrm>
                  <a:off x="3085543" y="2631432"/>
                  <a:ext cx="2781565" cy="633320"/>
                  <a:chOff x="241031" y="237015"/>
                  <a:chExt cx="2781565" cy="633320"/>
                </a:xfrm>
              </p:grpSpPr>
              <p:pic>
                <p:nvPicPr>
                  <p:cNvPr id="120" name="Picture 119">
                    <a:extLst>
                      <a:ext uri="{FF2B5EF4-FFF2-40B4-BE49-F238E27FC236}">
                        <a16:creationId xmlns:a16="http://schemas.microsoft.com/office/drawing/2014/main" id="{69B9B843-C394-8BD0-8119-303D48AA4E1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41031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21" name="Picture 120">
                    <a:extLst>
                      <a:ext uri="{FF2B5EF4-FFF2-40B4-BE49-F238E27FC236}">
                        <a16:creationId xmlns:a16="http://schemas.microsoft.com/office/drawing/2014/main" id="{C84C2A61-7FAC-05B6-BC43-E6385E7520E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952159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22" name="Picture 121">
                    <a:extLst>
                      <a:ext uri="{FF2B5EF4-FFF2-40B4-BE49-F238E27FC236}">
                        <a16:creationId xmlns:a16="http://schemas.microsoft.com/office/drawing/2014/main" id="{F2D9E8EE-F957-BFB4-EAF3-FFE021DF606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1663287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23" name="Picture 122">
                    <a:extLst>
                      <a:ext uri="{FF2B5EF4-FFF2-40B4-BE49-F238E27FC236}">
                        <a16:creationId xmlns:a16="http://schemas.microsoft.com/office/drawing/2014/main" id="{A9C41CFC-1F43-2935-1270-FDF5E91B721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374415" y="248033"/>
                    <a:ext cx="648181" cy="622302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117" name="Picture 116">
                <a:extLst>
                  <a:ext uri="{FF2B5EF4-FFF2-40B4-BE49-F238E27FC236}">
                    <a16:creationId xmlns:a16="http://schemas.microsoft.com/office/drawing/2014/main" id="{40233876-A595-CFF8-6363-233BA2EF924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alphaModFix amt="20000"/>
              </a:blip>
              <a:srcRect t="2058" b="1935"/>
              <a:stretch/>
            </p:blipFill>
            <p:spPr>
              <a:xfrm>
                <a:off x="5933790" y="2642450"/>
                <a:ext cx="648181" cy="622302"/>
              </a:xfrm>
              <a:prstGeom prst="rect">
                <a:avLst/>
              </a:prstGeom>
            </p:spPr>
          </p:pic>
        </p:grpSp>
      </p:grpSp>
      <p:sp>
        <p:nvSpPr>
          <p:cNvPr id="128" name="Rectangle: Diagonal Corners Rounded 127">
            <a:extLst>
              <a:ext uri="{FF2B5EF4-FFF2-40B4-BE49-F238E27FC236}">
                <a16:creationId xmlns:a16="http://schemas.microsoft.com/office/drawing/2014/main" id="{F810A9F2-1ABD-291A-54FC-0AF7A708D87D}"/>
              </a:ext>
            </a:extLst>
          </p:cNvPr>
          <p:cNvSpPr/>
          <p:nvPr/>
        </p:nvSpPr>
        <p:spPr>
          <a:xfrm>
            <a:off x="800659" y="838145"/>
            <a:ext cx="3778786" cy="1857122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bg1"/>
              </a:solidFill>
            </a:endParaRPr>
          </a:p>
        </p:txBody>
      </p:sp>
      <p:sp>
        <p:nvSpPr>
          <p:cNvPr id="50" name="Título 1">
            <a:extLst>
              <a:ext uri="{FF2B5EF4-FFF2-40B4-BE49-F238E27FC236}">
                <a16:creationId xmlns:a16="http://schemas.microsoft.com/office/drawing/2014/main" id="{563E23F4-FB3E-8846-9752-A976CB9DDEC8}"/>
              </a:ext>
            </a:extLst>
          </p:cNvPr>
          <p:cNvSpPr txBox="1">
            <a:spLocks/>
          </p:cNvSpPr>
          <p:nvPr/>
        </p:nvSpPr>
        <p:spPr>
          <a:xfrm>
            <a:off x="1528706" y="1866023"/>
            <a:ext cx="2322691" cy="162807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3200" b="1" dirty="0">
                <a:solidFill>
                  <a:srgbClr val="F8982E"/>
                </a:solidFill>
                <a:latin typeface="Roboto"/>
                <a:ea typeface="Roboto"/>
              </a:rPr>
              <a:t>Título</a:t>
            </a:r>
            <a:endParaRPr lang="pt-PT" sz="3200" dirty="0">
              <a:solidFill>
                <a:srgbClr val="F8982E"/>
              </a:solidFill>
            </a:endParaRPr>
          </a:p>
        </p:txBody>
      </p:sp>
      <p:sp>
        <p:nvSpPr>
          <p:cNvPr id="129" name="Rectangle: Diagonal Corners Rounded 128">
            <a:extLst>
              <a:ext uri="{FF2B5EF4-FFF2-40B4-BE49-F238E27FC236}">
                <a16:creationId xmlns:a16="http://schemas.microsoft.com/office/drawing/2014/main" id="{FBBFA296-4B58-1976-1219-DAEB8EBD975E}"/>
              </a:ext>
            </a:extLst>
          </p:cNvPr>
          <p:cNvSpPr/>
          <p:nvPr/>
        </p:nvSpPr>
        <p:spPr>
          <a:xfrm>
            <a:off x="2416368" y="3490902"/>
            <a:ext cx="3778786" cy="1119627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bg1"/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7320229-A5EF-4942-B221-B836B396A448}"/>
              </a:ext>
            </a:extLst>
          </p:cNvPr>
          <p:cNvSpPr txBox="1"/>
          <p:nvPr/>
        </p:nvSpPr>
        <p:spPr>
          <a:xfrm>
            <a:off x="2913460" y="3777179"/>
            <a:ext cx="2776744" cy="544381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1600" dirty="0">
                <a:solidFill>
                  <a:srgbClr val="F8982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1600" dirty="0" err="1">
                <a:solidFill>
                  <a:srgbClr val="F8982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1600" dirty="0">
                <a:solidFill>
                  <a:srgbClr val="F8982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1600" dirty="0" err="1">
                <a:solidFill>
                  <a:srgbClr val="F8982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1600" dirty="0">
                <a:solidFill>
                  <a:srgbClr val="F8982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1600" dirty="0" err="1">
                <a:solidFill>
                  <a:srgbClr val="F8982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1600" dirty="0">
                <a:solidFill>
                  <a:srgbClr val="F8982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600" dirty="0" err="1">
                <a:solidFill>
                  <a:srgbClr val="F8982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endParaRPr lang="pt-PT" sz="1600" dirty="0">
              <a:solidFill>
                <a:srgbClr val="F8982E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83309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ítulo 1">
            <a:extLst>
              <a:ext uri="{FF2B5EF4-FFF2-40B4-BE49-F238E27FC236}">
                <a16:creationId xmlns:a16="http://schemas.microsoft.com/office/drawing/2014/main" id="{563E23F4-FB3E-8846-9752-A976CB9DDEC8}"/>
              </a:ext>
            </a:extLst>
          </p:cNvPr>
          <p:cNvSpPr txBox="1">
            <a:spLocks/>
          </p:cNvSpPr>
          <p:nvPr/>
        </p:nvSpPr>
        <p:spPr>
          <a:xfrm>
            <a:off x="559076" y="841521"/>
            <a:ext cx="5540444" cy="344031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3200" b="1" dirty="0">
                <a:solidFill>
                  <a:srgbClr val="9BCD77"/>
                </a:solidFill>
                <a:latin typeface="Roboto"/>
                <a:ea typeface="Roboto"/>
              </a:rPr>
              <a:t>Título</a:t>
            </a:r>
            <a:endParaRPr lang="pt-PT" sz="3200" dirty="0">
              <a:solidFill>
                <a:srgbClr val="9BCD77"/>
              </a:solidFill>
            </a:endParaRPr>
          </a:p>
        </p:txBody>
      </p:sp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559075" y="1189985"/>
            <a:ext cx="5540444" cy="269582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18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7320229-A5EF-4942-B221-B836B396A448}"/>
              </a:ext>
            </a:extLst>
          </p:cNvPr>
          <p:cNvSpPr txBox="1"/>
          <p:nvPr/>
        </p:nvSpPr>
        <p:spPr>
          <a:xfrm>
            <a:off x="1749906" y="1208308"/>
            <a:ext cx="3358188" cy="605936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endParaRPr lang="pt-PT">
              <a:solidFill>
                <a:schemeClr val="bg1">
                  <a:lumMod val="6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3D32D1-9D05-55F3-A486-76AA62879A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6113100"/>
            <a:ext cx="3237862" cy="46743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39AB7BA-E184-4C85-3E87-5259DB7850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844" y="365552"/>
            <a:ext cx="867578" cy="867578"/>
          </a:xfrm>
          <a:prstGeom prst="rect">
            <a:avLst/>
          </a:prstGeom>
        </p:spPr>
      </p:pic>
      <p:pic>
        <p:nvPicPr>
          <p:cNvPr id="5" name="Picture 4" descr="Person wearing gloves and hat hugging a mossy tree">
            <a:extLst>
              <a:ext uri="{FF2B5EF4-FFF2-40B4-BE49-F238E27FC236}">
                <a16:creationId xmlns:a16="http://schemas.microsoft.com/office/drawing/2014/main" id="{DCF26853-B072-E736-E5D4-19D5F8F422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9780" y="2008797"/>
            <a:ext cx="4858439" cy="323830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A6FE510-1674-2303-6F67-DBCC10ADFCF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0106" y="4660627"/>
            <a:ext cx="6888106" cy="170112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A48F49A-BC09-448A-84AF-841E622AB3E6}"/>
              </a:ext>
            </a:extLst>
          </p:cNvPr>
          <p:cNvSpPr txBox="1"/>
          <p:nvPr/>
        </p:nvSpPr>
        <p:spPr>
          <a:xfrm rot="16200000">
            <a:off x="50932" y="4036642"/>
            <a:ext cx="21593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100" i="1" dirty="0">
                <a:solidFill>
                  <a:schemeClr val="bg1"/>
                </a:solidFill>
              </a:rPr>
              <a:t>Imagem ilustrativa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AEF044-E9C2-CAEA-4923-E1E14A733C98}"/>
              </a:ext>
            </a:extLst>
          </p:cNvPr>
          <p:cNvSpPr txBox="1"/>
          <p:nvPr/>
        </p:nvSpPr>
        <p:spPr>
          <a:xfrm>
            <a:off x="5763480" y="198065"/>
            <a:ext cx="8675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>
                <a:solidFill>
                  <a:srgbClr val="9BCD77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+ + +</a:t>
            </a:r>
          </a:p>
          <a:p>
            <a:r>
              <a:rPr lang="pt-PT" sz="2400" dirty="0">
                <a:solidFill>
                  <a:srgbClr val="9BCD77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+ + +</a:t>
            </a:r>
          </a:p>
          <a:p>
            <a:r>
              <a:rPr lang="pt-PT" sz="2400" dirty="0">
                <a:solidFill>
                  <a:srgbClr val="9BCD77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+ + +</a:t>
            </a:r>
          </a:p>
        </p:txBody>
      </p:sp>
    </p:spTree>
    <p:extLst>
      <p:ext uri="{BB962C8B-B14F-4D97-AF65-F5344CB8AC3E}">
        <p14:creationId xmlns:p14="http://schemas.microsoft.com/office/powerpoint/2010/main" val="16875935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9BCD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erson wearing gloves and hat hugging a mossy tree">
            <a:extLst>
              <a:ext uri="{FF2B5EF4-FFF2-40B4-BE49-F238E27FC236}">
                <a16:creationId xmlns:a16="http://schemas.microsoft.com/office/drawing/2014/main" id="{480088CD-D711-66D9-43D3-54036E9A6EE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347"/>
          <a:stretch/>
        </p:blipFill>
        <p:spPr>
          <a:xfrm>
            <a:off x="1" y="0"/>
            <a:ext cx="6858000" cy="6858000"/>
          </a:xfrm>
          <a:prstGeom prst="rect">
            <a:avLst/>
          </a:prstGeom>
        </p:spPr>
      </p:pic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559075" y="2258622"/>
            <a:ext cx="5540444" cy="269582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18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A016236-CE6E-BAAC-D5B7-21ED26E9FA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797" y="548188"/>
            <a:ext cx="866700" cy="866700"/>
          </a:xfrm>
          <a:prstGeom prst="rect">
            <a:avLst/>
          </a:prstGeom>
        </p:spPr>
      </p:pic>
      <p:sp>
        <p:nvSpPr>
          <p:cNvPr id="4" name="Rectangle: Diagonal Corners Rounded 3">
            <a:extLst>
              <a:ext uri="{FF2B5EF4-FFF2-40B4-BE49-F238E27FC236}">
                <a16:creationId xmlns:a16="http://schemas.microsoft.com/office/drawing/2014/main" id="{8FAECDEA-C7EF-FFCE-A975-D451338B030A}"/>
              </a:ext>
            </a:extLst>
          </p:cNvPr>
          <p:cNvSpPr/>
          <p:nvPr/>
        </p:nvSpPr>
        <p:spPr>
          <a:xfrm>
            <a:off x="2594930" y="827334"/>
            <a:ext cx="3778786" cy="1857122"/>
          </a:xfrm>
          <a:prstGeom prst="round2DiagRect">
            <a:avLst/>
          </a:prstGeom>
          <a:solidFill>
            <a:srgbClr val="9BCD7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50" name="Título 1">
            <a:extLst>
              <a:ext uri="{FF2B5EF4-FFF2-40B4-BE49-F238E27FC236}">
                <a16:creationId xmlns:a16="http://schemas.microsoft.com/office/drawing/2014/main" id="{563E23F4-FB3E-8846-9752-A976CB9DDEC8}"/>
              </a:ext>
            </a:extLst>
          </p:cNvPr>
          <p:cNvSpPr txBox="1">
            <a:spLocks/>
          </p:cNvSpPr>
          <p:nvPr/>
        </p:nvSpPr>
        <p:spPr>
          <a:xfrm>
            <a:off x="3329297" y="1215348"/>
            <a:ext cx="2129041" cy="327630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3200" b="1" dirty="0">
                <a:solidFill>
                  <a:schemeClr val="bg1"/>
                </a:solidFill>
                <a:latin typeface="Roboto"/>
                <a:ea typeface="Roboto"/>
              </a:rPr>
              <a:t>Título</a:t>
            </a:r>
            <a:endParaRPr lang="pt-PT" sz="3200" dirty="0">
              <a:solidFill>
                <a:schemeClr val="bg1"/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7320229-A5EF-4942-B221-B836B396A448}"/>
              </a:ext>
            </a:extLst>
          </p:cNvPr>
          <p:cNvSpPr txBox="1"/>
          <p:nvPr/>
        </p:nvSpPr>
        <p:spPr>
          <a:xfrm>
            <a:off x="3095951" y="1606739"/>
            <a:ext cx="2776744" cy="544381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1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1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1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endParaRPr lang="pt-PT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DE0C088-9A70-45BD-E859-71023F3844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14473" y="6167652"/>
            <a:ext cx="3240524" cy="467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743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559075" y="1046766"/>
            <a:ext cx="5540444" cy="269582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18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D37561E-DB0C-25FE-0E25-C33665F1004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05" t="21355" r="22899"/>
          <a:stretch/>
        </p:blipFill>
        <p:spPr>
          <a:xfrm>
            <a:off x="3945916" y="0"/>
            <a:ext cx="2912084" cy="3099190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id="{CC12C69C-90F5-4174-2BC3-E955E20BDBC1}"/>
              </a:ext>
            </a:extLst>
          </p:cNvPr>
          <p:cNvSpPr txBox="1">
            <a:spLocks/>
          </p:cNvSpPr>
          <p:nvPr/>
        </p:nvSpPr>
        <p:spPr>
          <a:xfrm>
            <a:off x="343694" y="787014"/>
            <a:ext cx="5540444" cy="344031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3100" b="1" dirty="0">
                <a:solidFill>
                  <a:srgbClr val="9BCD77"/>
                </a:solidFill>
                <a:latin typeface="Roboto"/>
                <a:ea typeface="Roboto"/>
              </a:rPr>
              <a:t>Título</a:t>
            </a:r>
            <a:endParaRPr lang="pt-PT" sz="3100" dirty="0">
              <a:solidFill>
                <a:srgbClr val="9BCD77"/>
              </a:solidFill>
            </a:endParaRPr>
          </a:p>
        </p:txBody>
      </p:sp>
      <p:sp>
        <p:nvSpPr>
          <p:cNvPr id="8" name="Retângulo 17">
            <a:extLst>
              <a:ext uri="{FF2B5EF4-FFF2-40B4-BE49-F238E27FC236}">
                <a16:creationId xmlns:a16="http://schemas.microsoft.com/office/drawing/2014/main" id="{E090C53E-A288-DD74-31A2-46CA163DE033}"/>
              </a:ext>
            </a:extLst>
          </p:cNvPr>
          <p:cNvSpPr/>
          <p:nvPr/>
        </p:nvSpPr>
        <p:spPr>
          <a:xfrm flipH="1">
            <a:off x="310642" y="679557"/>
            <a:ext cx="45719" cy="34403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013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C2C6FDC-B30E-8E3B-218E-CD029278C467}"/>
              </a:ext>
            </a:extLst>
          </p:cNvPr>
          <p:cNvSpPr/>
          <p:nvPr/>
        </p:nvSpPr>
        <p:spPr>
          <a:xfrm>
            <a:off x="647215" y="1755517"/>
            <a:ext cx="3627335" cy="4285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38"/>
              </a:spcAft>
              <a:buClr>
                <a:srgbClr val="4DBC78"/>
              </a:buClr>
              <a:buSzPct val="150000"/>
              <a:tabLst>
                <a:tab pos="257175" algn="l"/>
              </a:tabLst>
            </a:pP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elit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sed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do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eiusmod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tempor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incididunt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ut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labore et dolore magna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aliqua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en-GB" dirty="0">
                <a:highlight>
                  <a:srgbClr val="FCFFFF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Ut </a:t>
            </a:r>
            <a:r>
              <a:rPr lang="en-GB" dirty="0" err="1">
                <a:highlight>
                  <a:srgbClr val="FCFFFF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enim</a:t>
            </a:r>
            <a:r>
              <a:rPr lang="en-GB" dirty="0">
                <a:highlight>
                  <a:srgbClr val="FCFFFF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 ad minim </a:t>
            </a:r>
            <a:r>
              <a:rPr lang="en-GB" dirty="0" err="1">
                <a:highlight>
                  <a:srgbClr val="FCFFFF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veniam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quis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nostrud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exercitation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ullamco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laboris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nisi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ut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aliquip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ex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ea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commodo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consequat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. Duis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aute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irure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in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reprehenderit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in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voluptate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velit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esse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cillum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dolore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eu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fugiat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nulla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pariatur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</a:p>
          <a:p>
            <a:pPr>
              <a:spcAft>
                <a:spcPts val="338"/>
              </a:spcAft>
              <a:buClr>
                <a:srgbClr val="4DBC78"/>
              </a:buClr>
              <a:buSzPct val="150000"/>
              <a:tabLst>
                <a:tab pos="257175" algn="l"/>
              </a:tabLst>
            </a:pP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Duis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aute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irure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in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reprehenderit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in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voluptate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velit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esse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cillum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dolore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eu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fugiat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nulla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pariatur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  <a:endParaRPr lang="pt-PT" dirty="0">
              <a:latin typeface="Roboto" panose="02000000000000000000" pitchFamily="2" charset="0"/>
              <a:ea typeface="Roboto" panose="02000000000000000000" pitchFamily="2" charset="0"/>
              <a:cs typeface="Lato" panose="020F05020202040302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6B8289-4C33-62A3-459B-742F49B4D7D3}"/>
              </a:ext>
            </a:extLst>
          </p:cNvPr>
          <p:cNvSpPr txBox="1"/>
          <p:nvPr/>
        </p:nvSpPr>
        <p:spPr>
          <a:xfrm>
            <a:off x="187289" y="1451659"/>
            <a:ext cx="16552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7200" b="1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“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7907E3D-672D-FE3B-A400-5AED5051425D}"/>
              </a:ext>
            </a:extLst>
          </p:cNvPr>
          <p:cNvSpPr txBox="1"/>
          <p:nvPr/>
        </p:nvSpPr>
        <p:spPr>
          <a:xfrm>
            <a:off x="1633240" y="5559865"/>
            <a:ext cx="16552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7200" b="1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”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A40747F-4078-0135-BA4E-79F86DF9B7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3635" y="6278753"/>
            <a:ext cx="2779025" cy="400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81040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STSLIDEVIEWED" val="261,1,Slide6"/>
</p:tagLst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C001BEB3FB10A449478BC1605F922E5" ma:contentTypeVersion="21" ma:contentTypeDescription="Create a new document." ma:contentTypeScope="" ma:versionID="5e8e60d394f3b973ee418a51a921412a">
  <xsd:schema xmlns:xsd="http://www.w3.org/2001/XMLSchema" xmlns:xs="http://www.w3.org/2001/XMLSchema" xmlns:p="http://schemas.microsoft.com/office/2006/metadata/properties" xmlns:ns2="6ea4b692-d610-4d07-8614-9c17e0645d9a" xmlns:ns3="cebe9e17-f7b0-44b5-9033-9bb7a08ffccf" targetNamespace="http://schemas.microsoft.com/office/2006/metadata/properties" ma:root="true" ma:fieldsID="1a70a98738704ee741c1bed8af894b17" ns2:_="" ns3:_="">
    <xsd:import namespace="6ea4b692-d610-4d07-8614-9c17e0645d9a"/>
    <xsd:import namespace="cebe9e17-f7b0-44b5-9033-9bb7a08ffcc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Detalhes" minOccurs="0"/>
                <xsd:element ref="ns2:testecolum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a4b692-d610-4d07-8614-9c17e0645d9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b32b56f1-97b3-4ebf-8bb0-3f4b3dafe73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Detalhes" ma:index="23" nillable="true" ma:displayName="Detalhes" ma:default="teste" ma:format="Dropdown" ma:internalName="Detalhes">
      <xsd:simpleType>
        <xsd:restriction base="dms:Note">
          <xsd:maxLength value="255"/>
        </xsd:restriction>
      </xsd:simpleType>
    </xsd:element>
    <xsd:element name="testecolumn" ma:index="24" nillable="true" ma:displayName="teste column" ma:description="Coluna de teste" ma:format="Dropdown" ma:internalName="testecolumn">
      <xsd:simpleType>
        <xsd:restriction base="dms:Text">
          <xsd:maxLength value="255"/>
        </xsd:restriction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be9e17-f7b0-44b5-9033-9bb7a08ffccf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9976054-e8c1-425e-998f-007a03b94c2e}" ma:internalName="TaxCatchAll" ma:showField="CatchAllData" ma:web="cebe9e17-f7b0-44b5-9033-9bb7a08ffc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ebe9e17-f7b0-44b5-9033-9bb7a08ffccf" xsi:nil="true"/>
    <lcf76f155ced4ddcb4097134ff3c332f xmlns="6ea4b692-d610-4d07-8614-9c17e0645d9a">
      <Terms xmlns="http://schemas.microsoft.com/office/infopath/2007/PartnerControls"/>
    </lcf76f155ced4ddcb4097134ff3c332f>
    <Detalhes xmlns="6ea4b692-d610-4d07-8614-9c17e0645d9a">teste</Detalhes>
    <testecolumn xmlns="6ea4b692-d610-4d07-8614-9c17e0645d9a" xsi:nil="true"/>
  </documentManagement>
</p:properties>
</file>

<file path=customXml/itemProps1.xml><?xml version="1.0" encoding="utf-8"?>
<ds:datastoreItem xmlns:ds="http://schemas.openxmlformats.org/officeDocument/2006/customXml" ds:itemID="{1E20CE5C-4EC6-41B4-A83D-255985E7226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ea4b692-d610-4d07-8614-9c17e0645d9a"/>
    <ds:schemaRef ds:uri="cebe9e17-f7b0-44b5-9033-9bb7a08ffcc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2F673C0-D500-4721-A47F-B76C18C0891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674E9FC-8D94-4FEA-B6BC-3680313CE380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  <ds:schemaRef ds:uri="http://schemas.openxmlformats.org/package/2006/metadata/core-properties"/>
    <ds:schemaRef ds:uri="cebe9e17-f7b0-44b5-9033-9bb7a08ffccf"/>
    <ds:schemaRef ds:uri="6ea4b692-d610-4d07-8614-9c17e0645d9a"/>
    <ds:schemaRef ds:uri="http://schemas.microsoft.com/office/2006/metadata/propertie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13498</TotalTime>
  <Words>566</Words>
  <Application>Microsoft Macintosh PowerPoint</Application>
  <PresentationFormat>Custom</PresentationFormat>
  <Paragraphs>207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Calibri</vt:lpstr>
      <vt:lpstr>Calibri Light</vt:lpstr>
      <vt:lpstr>Roboto</vt:lpstr>
      <vt:lpstr>1_Office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3</cp:revision>
  <dcterms:created xsi:type="dcterms:W3CDTF">2022-04-06T14:10:48Z</dcterms:created>
  <dcterms:modified xsi:type="dcterms:W3CDTF">2024-07-10T13:45:04Z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0x010100CFB910A2DBCB114EAEB96296CC9CB1BA</vt:lpwstr>
  </property>
  <property fmtid="{D5CDD505-2E9C-101B-9397-08002B2CF9AE}" pid="3" name="MediaServiceImageTags">
    <vt:lpwstr/>
  </property>
</Properties>
</file>