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  <p:sldMasterId id="2147483718" r:id="rId5"/>
  </p:sldMasterIdLst>
  <p:notesMasterIdLst>
    <p:notesMasterId r:id="rId7"/>
  </p:notesMasterIdLst>
  <p:handoutMasterIdLst>
    <p:handoutMasterId r:id="rId8"/>
  </p:handoutMasterIdLst>
  <p:sldIdLst>
    <p:sldId id="261" r:id="rId6"/>
  </p:sldIdLst>
  <p:sldSz cx="6858000" cy="9906000" type="A4"/>
  <p:notesSz cx="6858000" cy="9144000"/>
  <p:custDataLst>
    <p:tags r:id="rId9"/>
  </p:custDataLst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D79"/>
    <a:srgbClr val="F8982E"/>
    <a:srgbClr val="9BCD77"/>
    <a:srgbClr val="FFFFFF"/>
    <a:srgbClr val="459ADD"/>
    <a:srgbClr val="FCFFFF"/>
    <a:srgbClr val="E4E5E7"/>
    <a:srgbClr val="E5E5E5"/>
    <a:srgbClr val="7AD19B"/>
    <a:srgbClr val="69C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5E979-DB38-42E0-BA0A-3D2C4263C7B4}" v="10" dt="2024-04-24T13:39:06.476"/>
    <p1510:client id="{B4772D0A-B2ED-4A6A-9A2D-7AC1FC50DAB3}" v="10" dt="2024-04-24T14:28:58.402"/>
    <p1510:client id="{DD28D21B-C53A-4564-9990-A992E3AD6F2F}" v="474" dt="2024-04-24T11:43:39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4660"/>
  </p:normalViewPr>
  <p:slideViewPr>
    <p:cSldViewPr snapToGrid="0">
      <p:cViewPr>
        <p:scale>
          <a:sx n="40" d="100"/>
          <a:sy n="40" d="100"/>
        </p:scale>
        <p:origin x="2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Carvalho Goncalves (PT)" userId="7b776058-5220-4e46-894f-d11198c1f72c" providerId="ADAL" clId="{1AA5E979-DB38-42E0-BA0A-3D2C4263C7B4}"/>
    <pc:docChg chg="undo custSel modSld replTag">
      <pc:chgData name="Ana Carvalho Goncalves (PT)" userId="7b776058-5220-4e46-894f-d11198c1f72c" providerId="ADAL" clId="{1AA5E979-DB38-42E0-BA0A-3D2C4263C7B4}" dt="2024-04-24T13:39:26.217" v="2211" actId="1038"/>
      <pc:docMkLst>
        <pc:docMk/>
      </pc:docMkLst>
      <pc:sldChg chg="addSp modSp mod">
        <pc:chgData name="Ana Carvalho Goncalves (PT)" userId="7b776058-5220-4e46-894f-d11198c1f72c" providerId="ADAL" clId="{1AA5E979-DB38-42E0-BA0A-3D2C4263C7B4}" dt="2024-04-24T13:39:26.217" v="2211" actId="1038"/>
        <pc:sldMkLst>
          <pc:docMk/>
          <pc:sldMk cId="2051594379" sldId="260"/>
        </pc:sldMkLst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3" creationId="{7081E9BC-E111-8478-490F-6571D1A7F3A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4" creationId="{21A723C4-712B-27CA-3007-C924B5E3A0DC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43" creationId="{BF9CFF43-EE96-454C-A01C-375D1E834B89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46" creationId="{576502D4-E8F9-C843-A7A4-B6AF843BF7A6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50" creationId="{C245EC2A-F7E0-7F49-B458-C5470A9EC0BE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52" creationId="{067F9BDC-65C4-1448-9F7D-498B27334AC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54" creationId="{C67ED3A6-4C58-224F-95F1-0A00967A927F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56" creationId="{2F009E71-989A-C64F-9DAC-CDF39338A5BD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58" creationId="{779044CE-5247-DA47-BC32-3509DC307E48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60" creationId="{6D54152E-EA50-4042-9F11-3E15D6ADB74B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62" creationId="{D8559BB8-8473-CE48-B43C-36F4FCCD129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64" creationId="{30901878-9526-9944-AEB9-0560B5AA0333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66" creationId="{38F16094-5572-FA43-871B-288EBB79543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68" creationId="{2AAFB815-6D96-8644-BA44-D903BC88603B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70" creationId="{9FD4FE35-CB7D-FA41-8732-E48F4238C0FD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72" creationId="{0F478C14-0ADD-A441-8010-290A69E7B1D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74" creationId="{C0B9F6FA-1C45-014E-AC6A-78CD4573FA1B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76" creationId="{F59BD32E-2080-1A42-830E-AEF12CC22127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78" creationId="{A9FB56F6-FCE4-C544-B9EA-AF0738FB4783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0" creationId="{22E4DF0C-33FA-094E-8F85-50AD87F3E6F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2" creationId="{4C46461B-AD5D-CB4D-B2FF-C05B611DE76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4" creationId="{8113B86B-8C97-7A40-BB8A-04F2696E3405}"/>
          </ac:spMkLst>
        </pc:spChg>
        <pc:spChg chg="mod">
          <ac:chgData name="Ana Carvalho Goncalves (PT)" userId="7b776058-5220-4e46-894f-d11198c1f72c" providerId="ADAL" clId="{1AA5E979-DB38-42E0-BA0A-3D2C4263C7B4}" dt="2024-04-24T13:39:26.217" v="2211" actId="1038"/>
          <ac:spMkLst>
            <pc:docMk/>
            <pc:sldMk cId="2051594379" sldId="260"/>
            <ac:spMk id="85" creationId="{BD6DD878-95EB-7F4A-88F9-3023681FBFC8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6" creationId="{3000D892-DEEC-354C-B457-C90F9889BEF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7" creationId="{349C2C3D-2A34-E747-87C1-3E92F0D3DE9A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8" creationId="{1202F680-CF05-7345-8E5E-B95401DBACE2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89" creationId="{A7B88782-BC7C-4C4E-AEFD-A924101DC8BA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0" creationId="{5E0C84B0-DAA1-4B42-AFF0-719452F65D9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1" creationId="{9C49EF4E-2935-9046-9A23-B6B4CDAD77CC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2" creationId="{E335842B-0CB5-834A-B9E2-3423471807D6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3" creationId="{227E2FA5-078F-8244-850E-491818231987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4" creationId="{D87A7C8C-F167-9C41-B419-5C467CFA093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5" creationId="{E51F5B71-ADD4-F246-A2DE-84BC1E49B17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6" creationId="{05EC6BB5-E118-1348-9053-DF7FB0621A9D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7" creationId="{727B2613-2710-0A4F-BADE-5A4E1D75CB0E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8" creationId="{179F3182-DF72-5849-A7E1-45FD7599E300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99" creationId="{18D3A447-5E44-E04D-BF66-248233DCDF5F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0" creationId="{563E650C-D569-1740-959E-01C075E6F04C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1" creationId="{80356027-6849-2A44-8C50-C2A14B49E614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2" creationId="{C6F78144-3684-2449-9837-3F453EF59373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3" creationId="{3EC1782D-3AC3-2446-B5D5-2074FAFBBA05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4" creationId="{AC2AEF08-6A07-7F46-81D7-2E98E8DEEEDE}"/>
          </ac:spMkLst>
        </pc:spChg>
        <pc:spChg chg="mod">
          <ac:chgData name="Ana Carvalho Goncalves (PT)" userId="7b776058-5220-4e46-894f-d11198c1f72c" providerId="ADAL" clId="{1AA5E979-DB38-42E0-BA0A-3D2C4263C7B4}" dt="2024-04-24T13:39:17.903" v="2200" actId="255"/>
          <ac:spMkLst>
            <pc:docMk/>
            <pc:sldMk cId="2051594379" sldId="260"/>
            <ac:spMk id="105" creationId="{5DDB6D8C-AA98-2E45-8D25-AB8059CF3F9E}"/>
          </ac:spMkLst>
        </pc:spChg>
        <pc:grpChg chg="add mod">
          <ac:chgData name="Ana Carvalho Goncalves (PT)" userId="7b776058-5220-4e46-894f-d11198c1f72c" providerId="ADAL" clId="{1AA5E979-DB38-42E0-BA0A-3D2C4263C7B4}" dt="2024-04-24T13:39:06.475" v="2197" actId="164"/>
          <ac:grpSpMkLst>
            <pc:docMk/>
            <pc:sldMk cId="2051594379" sldId="260"/>
            <ac:grpSpMk id="5" creationId="{5CD4DDAE-4F07-7CBA-517A-F9288C2035FD}"/>
          </ac:grpSpMkLst>
        </pc:grpChg>
        <pc:grpChg chg="add mod">
          <ac:chgData name="Ana Carvalho Goncalves (PT)" userId="7b776058-5220-4e46-894f-d11198c1f72c" providerId="ADAL" clId="{1AA5E979-DB38-42E0-BA0A-3D2C4263C7B4}" dt="2024-04-24T13:39:15.632" v="2199" actId="1076"/>
          <ac:grpSpMkLst>
            <pc:docMk/>
            <pc:sldMk cId="2051594379" sldId="260"/>
            <ac:grpSpMk id="6" creationId="{3F55681A-7FA1-B0C2-AF94-AB5B2B705A87}"/>
          </ac:grpSpMkLst>
        </pc:grp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2" creationId="{41C6D1EB-52B3-C132-2834-946D1DC23634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45" creationId="{785292B1-4D1A-1440-B02D-831DFAA2417B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47" creationId="{E4ADCBA0-5914-FA4B-8B77-4B5AD7E0F703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49" creationId="{FC4FC24C-5B24-B348-BC1B-FAC74F3FD093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51" creationId="{87BDEF27-2B9B-F140-915B-E8B61797AEC2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53" creationId="{43F5B32E-7BA6-C648-8906-9ABD9757A84F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55" creationId="{B70348D9-86B7-7E49-BE36-851298CF624D}"/>
          </ac:picMkLst>
        </pc:picChg>
        <pc:picChg chg="mod">
          <ac:chgData name="Ana Carvalho Goncalves (PT)" userId="7b776058-5220-4e46-894f-d11198c1f72c" providerId="ADAL" clId="{1AA5E979-DB38-42E0-BA0A-3D2C4263C7B4}" dt="2024-04-24T13:38:50.971" v="2192" actId="164"/>
          <ac:picMkLst>
            <pc:docMk/>
            <pc:sldMk cId="2051594379" sldId="260"/>
            <ac:picMk id="57" creationId="{58C31431-75BE-A14F-8A9B-38EE5F0322EE}"/>
          </ac:picMkLst>
        </pc:picChg>
        <pc:picChg chg="mod">
          <ac:chgData name="Ana Carvalho Goncalves (PT)" userId="7b776058-5220-4e46-894f-d11198c1f72c" providerId="ADAL" clId="{1AA5E979-DB38-42E0-BA0A-3D2C4263C7B4}" dt="2024-04-24T13:38:50.971" v="2192" actId="164"/>
          <ac:picMkLst>
            <pc:docMk/>
            <pc:sldMk cId="2051594379" sldId="260"/>
            <ac:picMk id="59" creationId="{71C7AD41-25CC-3C4A-B8D6-C657974F381C}"/>
          </ac:picMkLst>
        </pc:picChg>
        <pc:picChg chg="mod">
          <ac:chgData name="Ana Carvalho Goncalves (PT)" userId="7b776058-5220-4e46-894f-d11198c1f72c" providerId="ADAL" clId="{1AA5E979-DB38-42E0-BA0A-3D2C4263C7B4}" dt="2024-04-24T13:38:50.971" v="2192" actId="164"/>
          <ac:picMkLst>
            <pc:docMk/>
            <pc:sldMk cId="2051594379" sldId="260"/>
            <ac:picMk id="61" creationId="{8B59996B-EBE3-424A-8CC7-5E94933027D8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63" creationId="{3AD42455-241E-3649-BD53-066C4F4B3861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65" creationId="{1AF1ABD5-5BFF-224B-BEB1-8D9ACA7ECF7B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67" creationId="{01DF4118-5AC8-A64C-83D0-90F3EA56F615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69" creationId="{AD2C2800-6BB6-0E40-B550-BAF576815393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71" creationId="{D0A70C76-FA84-9244-B2C5-D4D1AFCB3503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73" creationId="{B73B8CF3-D466-8748-92BE-CD8FA39E07D5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75" creationId="{DEC1632F-6FAE-6F40-BC66-B6B46145F2E2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77" creationId="{A6A8F1B8-2192-254C-A353-885E53DA27F3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79" creationId="{C3EA9639-DB7E-9E43-AEC1-A871303BC32D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81" creationId="{FB454F23-663D-014A-BD31-F4738B7FEC46}"/>
          </ac:picMkLst>
        </pc:picChg>
        <pc:picChg chg="mod">
          <ac:chgData name="Ana Carvalho Goncalves (PT)" userId="7b776058-5220-4e46-894f-d11198c1f72c" providerId="ADAL" clId="{1AA5E979-DB38-42E0-BA0A-3D2C4263C7B4}" dt="2024-04-24T13:39:06.475" v="2197" actId="164"/>
          <ac:picMkLst>
            <pc:docMk/>
            <pc:sldMk cId="2051594379" sldId="260"/>
            <ac:picMk id="83" creationId="{19F510C1-94BD-A04A-8FFA-E27CE57FFBD0}"/>
          </ac:picMkLst>
        </pc:picChg>
      </pc:sldChg>
      <pc:sldChg chg="delSp modSp mod">
        <pc:chgData name="Ana Carvalho Goncalves (PT)" userId="7b776058-5220-4e46-894f-d11198c1f72c" providerId="ADAL" clId="{1AA5E979-DB38-42E0-BA0A-3D2C4263C7B4}" dt="2024-04-24T13:17:00.052" v="467" actId="403"/>
        <pc:sldMkLst>
          <pc:docMk/>
          <pc:sldMk cId="1771356018" sldId="261"/>
        </pc:sldMkLst>
        <pc:spChg chg="del mod">
          <ac:chgData name="Ana Carvalho Goncalves (PT)" userId="7b776058-5220-4e46-894f-d11198c1f72c" providerId="ADAL" clId="{1AA5E979-DB38-42E0-BA0A-3D2C4263C7B4}" dt="2024-04-24T13:16:09.231" v="400" actId="478"/>
          <ac:spMkLst>
            <pc:docMk/>
            <pc:sldMk cId="1771356018" sldId="261"/>
            <ac:spMk id="3" creationId="{3982BBB8-F248-4461-B6E7-231D4503F4AD}"/>
          </ac:spMkLst>
        </pc:spChg>
        <pc:spChg chg="mod">
          <ac:chgData name="Ana Carvalho Goncalves (PT)" userId="7b776058-5220-4e46-894f-d11198c1f72c" providerId="ADAL" clId="{1AA5E979-DB38-42E0-BA0A-3D2C4263C7B4}" dt="2024-04-24T13:16:45.880" v="449" actId="1035"/>
          <ac:spMkLst>
            <pc:docMk/>
            <pc:sldMk cId="1771356018" sldId="261"/>
            <ac:spMk id="4" creationId="{641ADE77-DB91-A846-AF1E-2E2F2FAE8529}"/>
          </ac:spMkLst>
        </pc:spChg>
        <pc:spChg chg="mod">
          <ac:chgData name="Ana Carvalho Goncalves (PT)" userId="7b776058-5220-4e46-894f-d11198c1f72c" providerId="ADAL" clId="{1AA5E979-DB38-42E0-BA0A-3D2C4263C7B4}" dt="2024-04-24T13:17:00.052" v="467" actId="403"/>
          <ac:spMkLst>
            <pc:docMk/>
            <pc:sldMk cId="1771356018" sldId="261"/>
            <ac:spMk id="8" creationId="{56DAD211-8D30-F346-8C55-2CE4FA8808D5}"/>
          </ac:spMkLst>
        </pc:spChg>
        <pc:spChg chg="mod">
          <ac:chgData name="Ana Carvalho Goncalves (PT)" userId="7b776058-5220-4e46-894f-d11198c1f72c" providerId="ADAL" clId="{1AA5E979-DB38-42E0-BA0A-3D2C4263C7B4}" dt="2024-04-24T13:16:45.880" v="449" actId="1035"/>
          <ac:spMkLst>
            <pc:docMk/>
            <pc:sldMk cId="1771356018" sldId="261"/>
            <ac:spMk id="9" creationId="{33E2D54C-347C-8F4D-B7E9-642C5D3A066F}"/>
          </ac:spMkLst>
        </pc:spChg>
        <pc:spChg chg="mod">
          <ac:chgData name="Ana Carvalho Goncalves (PT)" userId="7b776058-5220-4e46-894f-d11198c1f72c" providerId="ADAL" clId="{1AA5E979-DB38-42E0-BA0A-3D2C4263C7B4}" dt="2024-04-24T13:16:30.441" v="421" actId="1038"/>
          <ac:spMkLst>
            <pc:docMk/>
            <pc:sldMk cId="1771356018" sldId="261"/>
            <ac:spMk id="12" creationId="{41C2BBEC-5A0B-EC82-8A17-3A526101E5BC}"/>
          </ac:spMkLst>
        </pc:spChg>
        <pc:picChg chg="mod">
          <ac:chgData name="Ana Carvalho Goncalves (PT)" userId="7b776058-5220-4e46-894f-d11198c1f72c" providerId="ADAL" clId="{1AA5E979-DB38-42E0-BA0A-3D2C4263C7B4}" dt="2024-04-24T13:16:14.190" v="401" actId="1076"/>
          <ac:picMkLst>
            <pc:docMk/>
            <pc:sldMk cId="1771356018" sldId="261"/>
            <ac:picMk id="2" creationId="{18E8411A-A495-7568-F2AE-4FCA24AEAF09}"/>
          </ac:picMkLst>
        </pc:picChg>
      </pc:sldChg>
      <pc:sldChg chg="addSp modSp mod">
        <pc:chgData name="Ana Carvalho Goncalves (PT)" userId="7b776058-5220-4e46-894f-d11198c1f72c" providerId="ADAL" clId="{1AA5E979-DB38-42E0-BA0A-3D2C4263C7B4}" dt="2024-04-24T13:36:39.024" v="2167" actId="255"/>
        <pc:sldMkLst>
          <pc:docMk/>
          <pc:sldMk cId="2128962415" sldId="262"/>
        </pc:sldMkLst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3" creationId="{53BCC42A-4403-CDAC-B909-5D292D43C40B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4" creationId="{AD2BF6AE-1DE1-B4EA-B127-83F74280972B}"/>
          </ac:spMkLst>
        </pc:spChg>
        <pc:spChg chg="mod">
          <ac:chgData name="Ana Carvalho Goncalves (PT)" userId="7b776058-5220-4e46-894f-d11198c1f72c" providerId="ADAL" clId="{1AA5E979-DB38-42E0-BA0A-3D2C4263C7B4}" dt="2024-04-24T13:36:29.601" v="2166" actId="1038"/>
          <ac:spMkLst>
            <pc:docMk/>
            <pc:sldMk cId="2128962415" sldId="262"/>
            <ac:spMk id="5" creationId="{8627D757-8AA9-FE98-B114-31178C5809DF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43" creationId="{3BA90CA2-1C1B-FC40-8333-C9362CC14F1E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44" creationId="{2266B41E-7F05-8D48-A5AF-A04BE83A4EC0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46" creationId="{9345E74A-1662-1E4D-865C-EBE046591072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48" creationId="{81079AA6-D13D-B04A-AEF6-5F7C9512DCD4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50" creationId="{3FEFBB1B-F4FF-1740-B87E-7F4155186D82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52" creationId="{A2BECA44-0B90-B649-93F2-64950AB72581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54" creationId="{1F7F86C7-0C84-5442-8EA0-8C644ABC0A15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56" creationId="{83881D6B-6BB6-6C47-8B19-8707C53BFDA7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58" creationId="{170A4351-1137-A74F-9189-D397CE06E12A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60" creationId="{9D1102F4-D2C3-9244-91FE-05DCCF5E8BC9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62" creationId="{B90613A2-DC11-7345-AFA4-4E385FE22FD2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64" creationId="{E0BD4D23-95C0-1C4A-9014-D06F1DFACF5B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66" creationId="{342BC7A1-AD76-054C-8414-AD8C757A6893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68" creationId="{40F1A80A-7C43-C449-8BF4-80BBF71D5A18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70" creationId="{6B2DF62A-2ED6-044C-B1D0-86C55F37486F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72" creationId="{C1FB1980-1AD5-B24E-B98B-076B1866870E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74" creationId="{6BD5FF99-9AD5-C942-8D10-8FCA3FCB3DE5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76" creationId="{30833598-34B6-A445-85FC-B50E63AD6D7C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78" creationId="{B7C150BA-A3DD-BB46-B3CA-CD593D9DA285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80" creationId="{BA881CF9-3A21-7142-9C7A-98B88A34D4D0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86" creationId="{3000D892-DEEC-354C-B457-C90F9889BEF4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87" creationId="{349C2C3D-2A34-E747-87C1-3E92F0D3DE9A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88" creationId="{1202F680-CF05-7345-8E5E-B95401DBACE2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89" creationId="{A7B88782-BC7C-4C4E-AEFD-A924101DC8BA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0" creationId="{5E0C84B0-DAA1-4B42-AFF0-719452F65D94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1" creationId="{9C49EF4E-2935-9046-9A23-B6B4CDAD77CC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2" creationId="{E335842B-0CB5-834A-B9E2-3423471807D6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3" creationId="{227E2FA5-078F-8244-850E-491818231987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4" creationId="{D87A7C8C-F167-9C41-B419-5C467CFA0934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5" creationId="{E51F5B71-ADD4-F246-A2DE-84BC1E49B175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6" creationId="{05EC6BB5-E118-1348-9053-DF7FB0621A9D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7" creationId="{727B2613-2710-0A4F-BADE-5A4E1D75CB0E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8" creationId="{179F3182-DF72-5849-A7E1-45FD7599E300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99" creationId="{18D3A447-5E44-E04D-BF66-248233DCDF5F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0" creationId="{563E650C-D569-1740-959E-01C075E6F04C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1" creationId="{80356027-6849-2A44-8C50-C2A14B49E614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2" creationId="{C6F78144-3684-2449-9837-3F453EF59373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3" creationId="{3EC1782D-3AC3-2446-B5D5-2074FAFBBA05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4" creationId="{AC2AEF08-6A07-7F46-81D7-2E98E8DEEEDE}"/>
          </ac:spMkLst>
        </pc:spChg>
        <pc:spChg chg="mod">
          <ac:chgData name="Ana Carvalho Goncalves (PT)" userId="7b776058-5220-4e46-894f-d11198c1f72c" providerId="ADAL" clId="{1AA5E979-DB38-42E0-BA0A-3D2C4263C7B4}" dt="2024-04-24T13:36:39.024" v="2167" actId="255"/>
          <ac:spMkLst>
            <pc:docMk/>
            <pc:sldMk cId="2128962415" sldId="262"/>
            <ac:spMk id="105" creationId="{5DDB6D8C-AA98-2E45-8D25-AB8059CF3F9E}"/>
          </ac:spMkLst>
        </pc:spChg>
        <pc:grpChg chg="add mod">
          <ac:chgData name="Ana Carvalho Goncalves (PT)" userId="7b776058-5220-4e46-894f-d11198c1f72c" providerId="ADAL" clId="{1AA5E979-DB38-42E0-BA0A-3D2C4263C7B4}" dt="2024-04-24T13:36:21.485" v="2155" actId="1035"/>
          <ac:grpSpMkLst>
            <pc:docMk/>
            <pc:sldMk cId="2128962415" sldId="262"/>
            <ac:grpSpMk id="6" creationId="{578C06B1-34DE-54EF-E4F8-7C8B4C0B48F6}"/>
          </ac:grpSpMkLst>
        </pc:grp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2" creationId="{C8A33FA7-8F32-6AAA-0003-E985F8B0C372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45" creationId="{785292B1-4D1A-1440-B02D-831DFAA2417B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47" creationId="{E4ADCBA0-5914-FA4B-8B77-4B5AD7E0F703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49" creationId="{FC4FC24C-5B24-B348-BC1B-FAC74F3FD093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51" creationId="{87BDEF27-2B9B-F140-915B-E8B61797AEC2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53" creationId="{43F5B32E-7BA6-C648-8906-9ABD9757A84F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55" creationId="{B70348D9-86B7-7E49-BE36-851298CF624D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57" creationId="{58C31431-75BE-A14F-8A9B-38EE5F0322EE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59" creationId="{71C7AD41-25CC-3C4A-B8D6-C657974F381C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61" creationId="{8B59996B-EBE3-424A-8CC7-5E94933027D8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63" creationId="{3AD42455-241E-3649-BD53-066C4F4B3861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65" creationId="{1AF1ABD5-5BFF-224B-BEB1-8D9ACA7ECF7B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67" creationId="{01DF4118-5AC8-A64C-83D0-90F3EA56F615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69" creationId="{AD2C2800-6BB6-0E40-B550-BAF576815393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71" creationId="{D0A70C76-FA84-9244-B2C5-D4D1AFCB3503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73" creationId="{B73B8CF3-D466-8748-92BE-CD8FA39E07D5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75" creationId="{DEC1632F-6FAE-6F40-BC66-B6B46145F2E2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77" creationId="{A6A8F1B8-2192-254C-A353-885E53DA27F3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79" creationId="{C3EA9639-DB7E-9E43-AEC1-A871303BC32D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81" creationId="{FB454F23-663D-014A-BD31-F4738B7FEC46}"/>
          </ac:picMkLst>
        </pc:picChg>
        <pc:picChg chg="mod">
          <ac:chgData name="Ana Carvalho Goncalves (PT)" userId="7b776058-5220-4e46-894f-d11198c1f72c" providerId="ADAL" clId="{1AA5E979-DB38-42E0-BA0A-3D2C4263C7B4}" dt="2024-04-24T13:36:11.586" v="2132" actId="164"/>
          <ac:picMkLst>
            <pc:docMk/>
            <pc:sldMk cId="2128962415" sldId="262"/>
            <ac:picMk id="83" creationId="{19F510C1-94BD-A04A-8FFA-E27CE57FFBD0}"/>
          </ac:picMkLst>
        </pc:picChg>
      </pc:sldChg>
      <pc:sldChg chg="addSp modSp mod">
        <pc:chgData name="Ana Carvalho Goncalves (PT)" userId="7b776058-5220-4e46-894f-d11198c1f72c" providerId="ADAL" clId="{1AA5E979-DB38-42E0-BA0A-3D2C4263C7B4}" dt="2024-04-24T13:37:34.012" v="2188" actId="1038"/>
        <pc:sldMkLst>
          <pc:docMk/>
          <pc:sldMk cId="3436863358" sldId="263"/>
        </pc:sldMkLst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3" creationId="{77BB6A54-B696-D891-B5C0-0DD5218F2E9D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4" creationId="{EC14D94A-6F20-38FD-3615-A82BC4F70DBF}"/>
          </ac:spMkLst>
        </pc:spChg>
        <pc:spChg chg="mod">
          <ac:chgData name="Ana Carvalho Goncalves (PT)" userId="7b776058-5220-4e46-894f-d11198c1f72c" providerId="ADAL" clId="{1AA5E979-DB38-42E0-BA0A-3D2C4263C7B4}" dt="2024-04-24T13:37:34.012" v="2188" actId="1038"/>
          <ac:spMkLst>
            <pc:docMk/>
            <pc:sldMk cId="3436863358" sldId="263"/>
            <ac:spMk id="6" creationId="{A7E44933-C06C-621C-D3E6-18454B8DBB1E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44" creationId="{0F5C238D-4EDE-9049-A553-EB2365D4E7C1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46" creationId="{6E6CE185-2E4C-A24A-BC65-35A1EC549A65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48" creationId="{C068655F-7747-544E-B283-5D9390F0D340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50" creationId="{69F41570-8D1C-8E45-976C-345A6443FD8D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52" creationId="{0CDD1289-E68F-4747-A7EE-7B87A772C785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54" creationId="{317173DC-0EE7-5948-803D-B9E2FDAE3D21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56" creationId="{2976FA1F-6111-DD4A-8A2D-3057742BBBCD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58" creationId="{4F7D693E-BBAA-CB42-BC83-A67F3F10B8F3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60" creationId="{1E773576-4388-304A-B705-1464A077884B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62" creationId="{9D651F0D-ECF6-BD4F-84AF-C106D7FBD1B1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64" creationId="{AB0ACA30-39B1-C34D-B445-A95A3E510B88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66" creationId="{2DC4B7DB-B161-3641-B35A-AE962CBB8D79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68" creationId="{BDA98E0B-F7D1-E843-A926-61C59C72639A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70" creationId="{C20F1E68-ED49-0A42-BE0C-24347F22C297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72" creationId="{446E5A58-22F7-D540-B343-CB35841F3796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74" creationId="{07AF6A04-E296-6A46-9BA2-3CF741AE57FB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76" creationId="{9054478E-E19D-E945-80FC-2556CE84F942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78" creationId="{82F5296B-4D75-9B4C-94A1-B9D691DC68E9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0" creationId="{D2E89975-EE81-B541-AB7F-B5F193491C0A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2" creationId="{CB55C4D5-000B-9A48-A9C1-30B7387AF39F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6" creationId="{3000D892-DEEC-354C-B457-C90F9889BEF4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7" creationId="{349C2C3D-2A34-E747-87C1-3E92F0D3DE9A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8" creationId="{1202F680-CF05-7345-8E5E-B95401DBACE2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89" creationId="{A7B88782-BC7C-4C4E-AEFD-A924101DC8BA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0" creationId="{5E0C84B0-DAA1-4B42-AFF0-719452F65D94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1" creationId="{9C49EF4E-2935-9046-9A23-B6B4CDAD77CC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92" creationId="{E335842B-0CB5-834A-B9E2-3423471807D6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93" creationId="{227E2FA5-078F-8244-850E-491818231987}"/>
          </ac:spMkLst>
        </pc:spChg>
        <pc:spChg chg="mod">
          <ac:chgData name="Ana Carvalho Goncalves (PT)" userId="7b776058-5220-4e46-894f-d11198c1f72c" providerId="ADAL" clId="{1AA5E979-DB38-42E0-BA0A-3D2C4263C7B4}" dt="2024-04-24T13:36:53.987" v="2169" actId="164"/>
          <ac:spMkLst>
            <pc:docMk/>
            <pc:sldMk cId="3436863358" sldId="263"/>
            <ac:spMk id="94" creationId="{D87A7C8C-F167-9C41-B419-5C467CFA0934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5" creationId="{E51F5B71-ADD4-F246-A2DE-84BC1E49B175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6" creationId="{05EC6BB5-E118-1348-9053-DF7FB0621A9D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7" creationId="{727B2613-2710-0A4F-BADE-5A4E1D75CB0E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8" creationId="{179F3182-DF72-5849-A7E1-45FD7599E300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99" creationId="{18D3A447-5E44-E04D-BF66-248233DCDF5F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0" creationId="{563E650C-D569-1740-959E-01C075E6F04C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1" creationId="{80356027-6849-2A44-8C50-C2A14B49E614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2" creationId="{C6F78144-3684-2449-9837-3F453EF59373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3" creationId="{3EC1782D-3AC3-2446-B5D5-2074FAFBBA05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4" creationId="{AC2AEF08-6A07-7F46-81D7-2E98E8DEEEDE}"/>
          </ac:spMkLst>
        </pc:spChg>
        <pc:spChg chg="mod">
          <ac:chgData name="Ana Carvalho Goncalves (PT)" userId="7b776058-5220-4e46-894f-d11198c1f72c" providerId="ADAL" clId="{1AA5E979-DB38-42E0-BA0A-3D2C4263C7B4}" dt="2024-04-24T13:37:13.421" v="2174" actId="164"/>
          <ac:spMkLst>
            <pc:docMk/>
            <pc:sldMk cId="3436863358" sldId="263"/>
            <ac:spMk id="105" creationId="{5DDB6D8C-AA98-2E45-8D25-AB8059CF3F9E}"/>
          </ac:spMkLst>
        </pc:spChg>
        <pc:grpChg chg="add mod">
          <ac:chgData name="Ana Carvalho Goncalves (PT)" userId="7b776058-5220-4e46-894f-d11198c1f72c" providerId="ADAL" clId="{1AA5E979-DB38-42E0-BA0A-3D2C4263C7B4}" dt="2024-04-24T13:37:13.421" v="2174" actId="164"/>
          <ac:grpSpMkLst>
            <pc:docMk/>
            <pc:sldMk cId="3436863358" sldId="263"/>
            <ac:grpSpMk id="2" creationId="{E4D2EB96-25F1-E44B-4BE6-D2AB9B6482CB}"/>
          </ac:grpSpMkLst>
        </pc:grpChg>
        <pc:grpChg chg="add mod">
          <ac:chgData name="Ana Carvalho Goncalves (PT)" userId="7b776058-5220-4e46-894f-d11198c1f72c" providerId="ADAL" clId="{1AA5E979-DB38-42E0-BA0A-3D2C4263C7B4}" dt="2024-04-24T13:37:23.926" v="2176" actId="1076"/>
          <ac:grpSpMkLst>
            <pc:docMk/>
            <pc:sldMk cId="3436863358" sldId="263"/>
            <ac:grpSpMk id="7" creationId="{A251E30E-3BD9-4B25-B6D1-64F3A59BEC30}"/>
          </ac:grpSpMkLst>
        </pc:grp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5" creationId="{04C50499-15E1-46E3-1E45-1CBE81A799E9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45" creationId="{785292B1-4D1A-1440-B02D-831DFAA2417B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47" creationId="{E4ADCBA0-5914-FA4B-8B77-4B5AD7E0F703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49" creationId="{FC4FC24C-5B24-B348-BC1B-FAC74F3FD093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51" creationId="{87BDEF27-2B9B-F140-915B-E8B61797AEC2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53" creationId="{43F5B32E-7BA6-C648-8906-9ABD9757A84F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55" creationId="{B70348D9-86B7-7E49-BE36-851298CF624D}"/>
          </ac:picMkLst>
        </pc:picChg>
        <pc:picChg chg="mod">
          <ac:chgData name="Ana Carvalho Goncalves (PT)" userId="7b776058-5220-4e46-894f-d11198c1f72c" providerId="ADAL" clId="{1AA5E979-DB38-42E0-BA0A-3D2C4263C7B4}" dt="2024-04-24T13:36:53.987" v="2169" actId="164"/>
          <ac:picMkLst>
            <pc:docMk/>
            <pc:sldMk cId="3436863358" sldId="263"/>
            <ac:picMk id="57" creationId="{58C31431-75BE-A14F-8A9B-38EE5F0322EE}"/>
          </ac:picMkLst>
        </pc:picChg>
        <pc:picChg chg="mod">
          <ac:chgData name="Ana Carvalho Goncalves (PT)" userId="7b776058-5220-4e46-894f-d11198c1f72c" providerId="ADAL" clId="{1AA5E979-DB38-42E0-BA0A-3D2C4263C7B4}" dt="2024-04-24T13:36:53.987" v="2169" actId="164"/>
          <ac:picMkLst>
            <pc:docMk/>
            <pc:sldMk cId="3436863358" sldId="263"/>
            <ac:picMk id="59" creationId="{71C7AD41-25CC-3C4A-B8D6-C657974F381C}"/>
          </ac:picMkLst>
        </pc:picChg>
        <pc:picChg chg="mod">
          <ac:chgData name="Ana Carvalho Goncalves (PT)" userId="7b776058-5220-4e46-894f-d11198c1f72c" providerId="ADAL" clId="{1AA5E979-DB38-42E0-BA0A-3D2C4263C7B4}" dt="2024-04-24T13:36:53.987" v="2169" actId="164"/>
          <ac:picMkLst>
            <pc:docMk/>
            <pc:sldMk cId="3436863358" sldId="263"/>
            <ac:picMk id="61" creationId="{8B59996B-EBE3-424A-8CC7-5E94933027D8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63" creationId="{3AD42455-241E-3649-BD53-066C4F4B3861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65" creationId="{1AF1ABD5-5BFF-224B-BEB1-8D9ACA7ECF7B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67" creationId="{01DF4118-5AC8-A64C-83D0-90F3EA56F615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69" creationId="{AD2C2800-6BB6-0E40-B550-BAF576815393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71" creationId="{D0A70C76-FA84-9244-B2C5-D4D1AFCB3503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73" creationId="{B73B8CF3-D466-8748-92BE-CD8FA39E07D5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75" creationId="{DEC1632F-6FAE-6F40-BC66-B6B46145F2E2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77" creationId="{A6A8F1B8-2192-254C-A353-885E53DA27F3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79" creationId="{C3EA9639-DB7E-9E43-AEC1-A871303BC32D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81" creationId="{FB454F23-663D-014A-BD31-F4738B7FEC46}"/>
          </ac:picMkLst>
        </pc:picChg>
        <pc:picChg chg="mod">
          <ac:chgData name="Ana Carvalho Goncalves (PT)" userId="7b776058-5220-4e46-894f-d11198c1f72c" providerId="ADAL" clId="{1AA5E979-DB38-42E0-BA0A-3D2C4263C7B4}" dt="2024-04-24T13:37:13.421" v="2174" actId="164"/>
          <ac:picMkLst>
            <pc:docMk/>
            <pc:sldMk cId="3436863358" sldId="263"/>
            <ac:picMk id="83" creationId="{19F510C1-94BD-A04A-8FFA-E27CE57FFBD0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15:53.415" v="357" actId="1035"/>
        <pc:sldMkLst>
          <pc:docMk/>
          <pc:sldMk cId="420867979" sldId="264"/>
        </pc:sldMkLst>
        <pc:spChg chg="mod">
          <ac:chgData name="Ana Carvalho Goncalves (PT)" userId="7b776058-5220-4e46-894f-d11198c1f72c" providerId="ADAL" clId="{1AA5E979-DB38-42E0-BA0A-3D2C4263C7B4}" dt="2024-04-24T13:15:31.894" v="323" actId="1035"/>
          <ac:spMkLst>
            <pc:docMk/>
            <pc:sldMk cId="420867979" sldId="264"/>
            <ac:spMk id="4" creationId="{B48D1B76-D91D-7CFB-EC9A-6CB316718172}"/>
          </ac:spMkLst>
        </pc:spChg>
        <pc:spChg chg="mod">
          <ac:chgData name="Ana Carvalho Goncalves (PT)" userId="7b776058-5220-4e46-894f-d11198c1f72c" providerId="ADAL" clId="{1AA5E979-DB38-42E0-BA0A-3D2C4263C7B4}" dt="2024-04-24T13:15:50.143" v="343" actId="1036"/>
          <ac:spMkLst>
            <pc:docMk/>
            <pc:sldMk cId="420867979" sldId="264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15:37.712" v="326" actId="403"/>
          <ac:spMkLst>
            <pc:docMk/>
            <pc:sldMk cId="420867979" sldId="264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1AA5E979-DB38-42E0-BA0A-3D2C4263C7B4}" dt="2024-04-24T13:15:53.415" v="357" actId="1035"/>
          <ac:spMkLst>
            <pc:docMk/>
            <pc:sldMk cId="420867979" sldId="264"/>
            <ac:spMk id="58" creationId="{37320229-A5EF-4942-B221-B836B396A448}"/>
          </ac:spMkLst>
        </pc:spChg>
        <pc:picChg chg="mod modCrop">
          <ac:chgData name="Ana Carvalho Goncalves (PT)" userId="7b776058-5220-4e46-894f-d11198c1f72c" providerId="ADAL" clId="{1AA5E979-DB38-42E0-BA0A-3D2C4263C7B4}" dt="2024-04-24T13:15:14.157" v="314" actId="732"/>
          <ac:picMkLst>
            <pc:docMk/>
            <pc:sldMk cId="420867979" sldId="264"/>
            <ac:picMk id="2" creationId="{36611C12-797B-EAC0-6C11-3B14F0CFC4BF}"/>
          </ac:picMkLst>
        </pc:picChg>
        <pc:picChg chg="mod">
          <ac:chgData name="Ana Carvalho Goncalves (PT)" userId="7b776058-5220-4e46-894f-d11198c1f72c" providerId="ADAL" clId="{1AA5E979-DB38-42E0-BA0A-3D2C4263C7B4}" dt="2024-04-24T13:14:48.736" v="280" actId="1036"/>
          <ac:picMkLst>
            <pc:docMk/>
            <pc:sldMk cId="420867979" sldId="264"/>
            <ac:picMk id="3" creationId="{0C7A3D21-7481-BFFC-0D3A-7C84496CA23D}"/>
          </ac:picMkLst>
        </pc:picChg>
        <pc:picChg chg="mod">
          <ac:chgData name="Ana Carvalho Goncalves (PT)" userId="7b776058-5220-4e46-894f-d11198c1f72c" providerId="ADAL" clId="{1AA5E979-DB38-42E0-BA0A-3D2C4263C7B4}" dt="2024-04-24T13:14:48.736" v="280" actId="1036"/>
          <ac:picMkLst>
            <pc:docMk/>
            <pc:sldMk cId="420867979" sldId="264"/>
            <ac:picMk id="5" creationId="{65940EB6-96AF-FC03-A04B-93FAA85F8A32}"/>
          </ac:picMkLst>
        </pc:picChg>
        <pc:picChg chg="mod">
          <ac:chgData name="Ana Carvalho Goncalves (PT)" userId="7b776058-5220-4e46-894f-d11198c1f72c" providerId="ADAL" clId="{1AA5E979-DB38-42E0-BA0A-3D2C4263C7B4}" dt="2024-04-24T13:14:52.341" v="281" actId="1076"/>
          <ac:picMkLst>
            <pc:docMk/>
            <pc:sldMk cId="420867979" sldId="264"/>
            <ac:picMk id="43" creationId="{C0A9CEFF-3B87-7C4F-881F-9BC39E77053B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14:28.170" v="244" actId="14100"/>
        <pc:sldMkLst>
          <pc:docMk/>
          <pc:sldMk cId="3088678341" sldId="265"/>
        </pc:sldMkLst>
        <pc:spChg chg="mod">
          <ac:chgData name="Ana Carvalho Goncalves (PT)" userId="7b776058-5220-4e46-894f-d11198c1f72c" providerId="ADAL" clId="{1AA5E979-DB38-42E0-BA0A-3D2C4263C7B4}" dt="2024-04-24T13:14:23.088" v="243" actId="403"/>
          <ac:spMkLst>
            <pc:docMk/>
            <pc:sldMk cId="3088678341" sldId="265"/>
            <ac:spMk id="2" creationId="{CD1B4100-A7EC-9FA7-C7C5-4BD57DBF9012}"/>
          </ac:spMkLst>
        </pc:spChg>
        <pc:spChg chg="mod">
          <ac:chgData name="Ana Carvalho Goncalves (PT)" userId="7b776058-5220-4e46-894f-d11198c1f72c" providerId="ADAL" clId="{1AA5E979-DB38-42E0-BA0A-3D2C4263C7B4}" dt="2024-04-24T13:14:23.088" v="243" actId="403"/>
          <ac:spMkLst>
            <pc:docMk/>
            <pc:sldMk cId="3088678341" sldId="265"/>
            <ac:spMk id="4" creationId="{B1E5F78C-EE2F-A62F-9A1D-A082DEB6A6D1}"/>
          </ac:spMkLst>
        </pc:spChg>
        <pc:spChg chg="mod">
          <ac:chgData name="Ana Carvalho Goncalves (PT)" userId="7b776058-5220-4e46-894f-d11198c1f72c" providerId="ADAL" clId="{1AA5E979-DB38-42E0-BA0A-3D2C4263C7B4}" dt="2024-04-24T13:14:28.170" v="244" actId="14100"/>
          <ac:spMkLst>
            <pc:docMk/>
            <pc:sldMk cId="3088678341" sldId="265"/>
            <ac:spMk id="5" creationId="{996FEB8E-D3F6-EDD2-7215-93B9A25D8D2D}"/>
          </ac:spMkLst>
        </pc:spChg>
        <pc:spChg chg="mod">
          <ac:chgData name="Ana Carvalho Goncalves (PT)" userId="7b776058-5220-4e46-894f-d11198c1f72c" providerId="ADAL" clId="{1AA5E979-DB38-42E0-BA0A-3D2C4263C7B4}" dt="2024-04-24T13:14:03.962" v="209" actId="1076"/>
          <ac:spMkLst>
            <pc:docMk/>
            <pc:sldMk cId="3088678341" sldId="265"/>
            <ac:spMk id="9" creationId="{F7712AA0-531B-F5F5-1229-38C7CBE05404}"/>
          </ac:spMkLst>
        </pc:spChg>
        <pc:picChg chg="mod">
          <ac:chgData name="Ana Carvalho Goncalves (PT)" userId="7b776058-5220-4e46-894f-d11198c1f72c" providerId="ADAL" clId="{1AA5E979-DB38-42E0-BA0A-3D2C4263C7B4}" dt="2024-04-24T13:12:35.599" v="177" actId="1036"/>
          <ac:picMkLst>
            <pc:docMk/>
            <pc:sldMk cId="3088678341" sldId="265"/>
            <ac:picMk id="3" creationId="{D4794FAB-45A1-FBEB-E7C3-E977B8AF8901}"/>
          </ac:picMkLst>
        </pc:picChg>
        <pc:picChg chg="mod modCrop">
          <ac:chgData name="Ana Carvalho Goncalves (PT)" userId="7b776058-5220-4e46-894f-d11198c1f72c" providerId="ADAL" clId="{1AA5E979-DB38-42E0-BA0A-3D2C4263C7B4}" dt="2024-04-24T13:14:11.709" v="211" actId="732"/>
          <ac:picMkLst>
            <pc:docMk/>
            <pc:sldMk cId="3088678341" sldId="265"/>
            <ac:picMk id="7" creationId="{CF1299D4-651A-54B1-4AA4-D0C00301C808}"/>
          </ac:picMkLst>
        </pc:picChg>
        <pc:picChg chg="mod modCrop">
          <ac:chgData name="Ana Carvalho Goncalves (PT)" userId="7b776058-5220-4e46-894f-d11198c1f72c" providerId="ADAL" clId="{1AA5E979-DB38-42E0-BA0A-3D2C4263C7B4}" dt="2024-04-24T13:14:05.149" v="210" actId="1076"/>
          <ac:picMkLst>
            <pc:docMk/>
            <pc:sldMk cId="3088678341" sldId="265"/>
            <ac:picMk id="8" creationId="{2729E560-CD46-B24C-A6B4-E1BCB35F951A}"/>
          </ac:picMkLst>
        </pc:picChg>
      </pc:sldChg>
      <pc:sldChg chg="addSp delSp modSp mod">
        <pc:chgData name="Ana Carvalho Goncalves (PT)" userId="7b776058-5220-4e46-894f-d11198c1f72c" providerId="ADAL" clId="{1AA5E979-DB38-42E0-BA0A-3D2C4263C7B4}" dt="2024-04-24T13:35:18.149" v="2110" actId="1038"/>
        <pc:sldMkLst>
          <pc:docMk/>
          <pc:sldMk cId="352755102" sldId="266"/>
        </pc:sldMkLst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2" creationId="{98BFB9E8-6AC5-9942-9AD8-1D462DBA99E4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13" creationId="{73D876B7-002B-294E-A66F-1FCA1A80DEFF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14" creationId="{91BBB6BE-85CD-8C4B-9400-2014555623F9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15" creationId="{CCC07F2A-F16A-884C-915D-9BC223A0ABE7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16" creationId="{77B8F2A5-9D71-A640-81FD-7E4613DBBD95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18" creationId="{04B2F024-7CAB-254A-821A-BD38CF647BA6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23" creationId="{22A55A5B-627E-8D46-810C-97C7EE2D92E6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24" creationId="{237AD507-5104-934F-9DF9-C4C2EA7104AE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25" creationId="{E249999D-F180-224A-B8B0-1AD5D9D4C987}"/>
          </ac:spMkLst>
        </pc:spChg>
        <pc:spChg chg="mod">
          <ac:chgData name="Ana Carvalho Goncalves (PT)" userId="7b776058-5220-4e46-894f-d11198c1f72c" providerId="ADAL" clId="{1AA5E979-DB38-42E0-BA0A-3D2C4263C7B4}" dt="2024-04-24T13:35:18.149" v="2110" actId="1038"/>
          <ac:spMkLst>
            <pc:docMk/>
            <pc:sldMk cId="352755102" sldId="266"/>
            <ac:spMk id="27" creationId="{E3A21459-04E3-4146-BD08-A53329A9CDE0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28" creationId="{01EE570E-3F34-3A47-8E45-7353B87740C5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29" creationId="{735997E0-B7B1-B849-98D9-320C6694C65A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30" creationId="{EAB7D152-16B7-6045-AB61-E86F641F6A95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31" creationId="{2024B6D9-BA1B-5A4A-AA27-8AB9722AB165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32" creationId="{9B3EC89E-60A1-B043-9A1A-BC69B85BDBA7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35" creationId="{C61919EE-B707-AD4D-AFB3-766858DE9879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44" creationId="{E80D2D90-8225-6F40-9A56-6A07BBA852C2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45" creationId="{7565B72D-8B01-3F48-A8D1-DB929B36D83E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46" creationId="{E4751B9C-D484-C040-9FBA-3FB871B13F93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48" creationId="{F06791F5-3578-0641-A565-8D2B889FE785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49" creationId="{5332E8D0-432D-E14A-9637-F05368DCEC96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50" creationId="{198D2A83-1217-FD45-9C58-7A0D1B1D1F6A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53" creationId="{E880BCA7-2F12-0945-A387-C0DF4E8ED61C}"/>
          </ac:spMkLst>
        </pc:spChg>
        <pc:spChg chg="mod topLvl">
          <ac:chgData name="Ana Carvalho Goncalves (PT)" userId="7b776058-5220-4e46-894f-d11198c1f72c" providerId="ADAL" clId="{1AA5E979-DB38-42E0-BA0A-3D2C4263C7B4}" dt="2024-04-24T13:34:25.995" v="2091" actId="164"/>
          <ac:spMkLst>
            <pc:docMk/>
            <pc:sldMk cId="352755102" sldId="266"/>
            <ac:spMk id="55" creationId="{B8BEAC24-6F97-B547-94C5-B1EC316BFFE5}"/>
          </ac:spMkLst>
        </pc:spChg>
        <pc:spChg chg="mod topLvl">
          <ac:chgData name="Ana Carvalho Goncalves (PT)" userId="7b776058-5220-4e46-894f-d11198c1f72c" providerId="ADAL" clId="{1AA5E979-DB38-42E0-BA0A-3D2C4263C7B4}" dt="2024-04-24T13:34:34.920" v="2093" actId="164"/>
          <ac:spMkLst>
            <pc:docMk/>
            <pc:sldMk cId="352755102" sldId="266"/>
            <ac:spMk id="57" creationId="{AFAC877A-63AD-574F-B0F7-5D2C17E17AB6}"/>
          </ac:spMkLst>
        </pc:spChg>
        <pc:grpChg chg="del">
          <ac:chgData name="Ana Carvalho Goncalves (PT)" userId="7b776058-5220-4e46-894f-d11198c1f72c" providerId="ADAL" clId="{1AA5E979-DB38-42E0-BA0A-3D2C4263C7B4}" dt="2024-04-24T13:34:17.027" v="2090" actId="165"/>
          <ac:grpSpMkLst>
            <pc:docMk/>
            <pc:sldMk cId="352755102" sldId="266"/>
            <ac:grpSpMk id="3" creationId="{996CF13E-71AE-0BF3-562C-00B29E845D2E}"/>
          </ac:grpSpMkLst>
        </pc:grpChg>
        <pc:grpChg chg="add mod">
          <ac:chgData name="Ana Carvalho Goncalves (PT)" userId="7b776058-5220-4e46-894f-d11198c1f72c" providerId="ADAL" clId="{1AA5E979-DB38-42E0-BA0A-3D2C4263C7B4}" dt="2024-04-24T13:35:10.948" v="2100" actId="14100"/>
          <ac:grpSpMkLst>
            <pc:docMk/>
            <pc:sldMk cId="352755102" sldId="266"/>
            <ac:grpSpMk id="4" creationId="{70AC8DA9-A5CA-61D8-F3C7-804A0D2E5271}"/>
          </ac:grpSpMkLst>
        </pc:grpChg>
        <pc:grpChg chg="add mod">
          <ac:chgData name="Ana Carvalho Goncalves (PT)" userId="7b776058-5220-4e46-894f-d11198c1f72c" providerId="ADAL" clId="{1AA5E979-DB38-42E0-BA0A-3D2C4263C7B4}" dt="2024-04-24T13:35:04.544" v="2099" actId="1076"/>
          <ac:grpSpMkLst>
            <pc:docMk/>
            <pc:sldMk cId="352755102" sldId="266"/>
            <ac:grpSpMk id="6" creationId="{99C71AE2-9BAD-7153-708E-7CD962B18287}"/>
          </ac:grpSpMkLst>
        </pc:grpChg>
        <pc:cxnChg chg="mod topLvl">
          <ac:chgData name="Ana Carvalho Goncalves (PT)" userId="7b776058-5220-4e46-894f-d11198c1f72c" providerId="ADAL" clId="{1AA5E979-DB38-42E0-BA0A-3D2C4263C7B4}" dt="2024-04-24T13:34:34.920" v="2093" actId="164"/>
          <ac:cxnSpMkLst>
            <pc:docMk/>
            <pc:sldMk cId="352755102" sldId="266"/>
            <ac:cxnSpMk id="5" creationId="{7FA2208D-6E10-324E-B943-4E2C56BAA39E}"/>
          </ac:cxnSpMkLst>
        </pc:cxnChg>
        <pc:cxnChg chg="mod topLvl">
          <ac:chgData name="Ana Carvalho Goncalves (PT)" userId="7b776058-5220-4e46-894f-d11198c1f72c" providerId="ADAL" clId="{1AA5E979-DB38-42E0-BA0A-3D2C4263C7B4}" dt="2024-04-24T13:34:34.920" v="2093" actId="164"/>
          <ac:cxnSpMkLst>
            <pc:docMk/>
            <pc:sldMk cId="352755102" sldId="266"/>
            <ac:cxnSpMk id="58" creationId="{9573DD2B-0CB6-A64C-9737-AED065CBBB71}"/>
          </ac:cxnSpMkLst>
        </pc:cxnChg>
        <pc:cxnChg chg="mod topLvl">
          <ac:chgData name="Ana Carvalho Goncalves (PT)" userId="7b776058-5220-4e46-894f-d11198c1f72c" providerId="ADAL" clId="{1AA5E979-DB38-42E0-BA0A-3D2C4263C7B4}" dt="2024-04-24T13:34:25.995" v="2091" actId="164"/>
          <ac:cxnSpMkLst>
            <pc:docMk/>
            <pc:sldMk cId="352755102" sldId="266"/>
            <ac:cxnSpMk id="59" creationId="{829663C2-1BAF-4B48-B359-69F0FE243787}"/>
          </ac:cxnSpMkLst>
        </pc:cxnChg>
        <pc:cxnChg chg="mod topLvl">
          <ac:chgData name="Ana Carvalho Goncalves (PT)" userId="7b776058-5220-4e46-894f-d11198c1f72c" providerId="ADAL" clId="{1AA5E979-DB38-42E0-BA0A-3D2C4263C7B4}" dt="2024-04-24T13:34:25.995" v="2091" actId="164"/>
          <ac:cxnSpMkLst>
            <pc:docMk/>
            <pc:sldMk cId="352755102" sldId="266"/>
            <ac:cxnSpMk id="60" creationId="{4AE05B7B-0FC7-1E4F-9EC0-7414826B6FDC}"/>
          </ac:cxnSpMkLst>
        </pc:cxnChg>
        <pc:cxnChg chg="mod topLvl">
          <ac:chgData name="Ana Carvalho Goncalves (PT)" userId="7b776058-5220-4e46-894f-d11198c1f72c" providerId="ADAL" clId="{1AA5E979-DB38-42E0-BA0A-3D2C4263C7B4}" dt="2024-04-24T13:34:25.995" v="2091" actId="164"/>
          <ac:cxnSpMkLst>
            <pc:docMk/>
            <pc:sldMk cId="352755102" sldId="266"/>
            <ac:cxnSpMk id="61" creationId="{B14A345A-0D05-1F4F-B544-FC801319ED03}"/>
          </ac:cxnSpMkLst>
        </pc:cxnChg>
      </pc:sldChg>
      <pc:sldChg chg="modSp mod">
        <pc:chgData name="Ana Carvalho Goncalves (PT)" userId="7b776058-5220-4e46-894f-d11198c1f72c" providerId="ADAL" clId="{1AA5E979-DB38-42E0-BA0A-3D2C4263C7B4}" dt="2024-04-24T13:12:23.270" v="138" actId="404"/>
        <pc:sldMkLst>
          <pc:docMk/>
          <pc:sldMk cId="1198141830" sldId="269"/>
        </pc:sldMkLst>
        <pc:spChg chg="mod">
          <ac:chgData name="Ana Carvalho Goncalves (PT)" userId="7b776058-5220-4e46-894f-d11198c1f72c" providerId="ADAL" clId="{1AA5E979-DB38-42E0-BA0A-3D2C4263C7B4}" dt="2024-04-24T13:12:23.270" v="138" actId="404"/>
          <ac:spMkLst>
            <pc:docMk/>
            <pc:sldMk cId="1198141830" sldId="269"/>
            <ac:spMk id="9" creationId="{88D7DD7F-D568-716D-B50C-D13E22AAA4C7}"/>
          </ac:spMkLst>
        </pc:spChg>
        <pc:picChg chg="mod">
          <ac:chgData name="Ana Carvalho Goncalves (PT)" userId="7b776058-5220-4e46-894f-d11198c1f72c" providerId="ADAL" clId="{1AA5E979-DB38-42E0-BA0A-3D2C4263C7B4}" dt="2024-04-24T13:11:21.565" v="44" actId="1035"/>
          <ac:picMkLst>
            <pc:docMk/>
            <pc:sldMk cId="1198141830" sldId="269"/>
            <ac:picMk id="3" creationId="{26381B0D-2FE1-5381-9688-B50872C75240}"/>
          </ac:picMkLst>
        </pc:picChg>
        <pc:picChg chg="mod">
          <ac:chgData name="Ana Carvalho Goncalves (PT)" userId="7b776058-5220-4e46-894f-d11198c1f72c" providerId="ADAL" clId="{1AA5E979-DB38-42E0-BA0A-3D2C4263C7B4}" dt="2024-04-24T13:11:21.565" v="44" actId="1035"/>
          <ac:picMkLst>
            <pc:docMk/>
            <pc:sldMk cId="1198141830" sldId="269"/>
            <ac:picMk id="7" creationId="{1A221BE8-D8FA-6E3C-56A1-C03888E1EB96}"/>
          </ac:picMkLst>
        </pc:picChg>
        <pc:picChg chg="mod modCrop">
          <ac:chgData name="Ana Carvalho Goncalves (PT)" userId="7b776058-5220-4e46-894f-d11198c1f72c" providerId="ADAL" clId="{1AA5E979-DB38-42E0-BA0A-3D2C4263C7B4}" dt="2024-04-24T13:11:54.911" v="48" actId="732"/>
          <ac:picMkLst>
            <pc:docMk/>
            <pc:sldMk cId="1198141830" sldId="269"/>
            <ac:picMk id="8" creationId="{7F008ACF-BA63-DBC9-A0B1-1405BB909D43}"/>
          </ac:picMkLst>
        </pc:picChg>
        <pc:picChg chg="mod">
          <ac:chgData name="Ana Carvalho Goncalves (PT)" userId="7b776058-5220-4e46-894f-d11198c1f72c" providerId="ADAL" clId="{1AA5E979-DB38-42E0-BA0A-3D2C4263C7B4}" dt="2024-04-24T13:12:03.034" v="90" actId="1035"/>
          <ac:picMkLst>
            <pc:docMk/>
            <pc:sldMk cId="1198141830" sldId="269"/>
            <ac:picMk id="10" creationId="{AD0BEBF9-6310-E9D2-D600-DEFD3E199EA3}"/>
          </ac:picMkLst>
        </pc:picChg>
        <pc:picChg chg="mod">
          <ac:chgData name="Ana Carvalho Goncalves (PT)" userId="7b776058-5220-4e46-894f-d11198c1f72c" providerId="ADAL" clId="{1AA5E979-DB38-42E0-BA0A-3D2C4263C7B4}" dt="2024-04-24T13:12:03.034" v="90" actId="1035"/>
          <ac:picMkLst>
            <pc:docMk/>
            <pc:sldMk cId="1198141830" sldId="269"/>
            <ac:picMk id="11" creationId="{2025A221-58ED-4130-FE78-016E366DEFBA}"/>
          </ac:picMkLst>
        </pc:picChg>
        <pc:picChg chg="mod">
          <ac:chgData name="Ana Carvalho Goncalves (PT)" userId="7b776058-5220-4e46-894f-d11198c1f72c" providerId="ADAL" clId="{1AA5E979-DB38-42E0-BA0A-3D2C4263C7B4}" dt="2024-04-24T13:12:03.034" v="90" actId="1035"/>
          <ac:picMkLst>
            <pc:docMk/>
            <pc:sldMk cId="1198141830" sldId="269"/>
            <ac:picMk id="20" creationId="{A05CE1E8-2FA5-1A7B-4FAB-4D68C5C6DB60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38:34.814" v="2190" actId="465"/>
        <pc:sldMkLst>
          <pc:docMk/>
          <pc:sldMk cId="495846767" sldId="272"/>
        </pc:sldMkLst>
        <pc:picChg chg="mod">
          <ac:chgData name="Ana Carvalho Goncalves (PT)" userId="7b776058-5220-4e46-894f-d11198c1f72c" providerId="ADAL" clId="{1AA5E979-DB38-42E0-BA0A-3D2C4263C7B4}" dt="2024-04-24T13:38:34.814" v="2190" actId="465"/>
          <ac:picMkLst>
            <pc:docMk/>
            <pc:sldMk cId="495846767" sldId="272"/>
            <ac:picMk id="3" creationId="{A9E4DED7-81C8-BEC5-4965-015CFA1CEC69}"/>
          </ac:picMkLst>
        </pc:picChg>
        <pc:picChg chg="mod">
          <ac:chgData name="Ana Carvalho Goncalves (PT)" userId="7b776058-5220-4e46-894f-d11198c1f72c" providerId="ADAL" clId="{1AA5E979-DB38-42E0-BA0A-3D2C4263C7B4}" dt="2024-04-24T13:38:34.814" v="2190" actId="465"/>
          <ac:picMkLst>
            <pc:docMk/>
            <pc:sldMk cId="495846767" sldId="272"/>
            <ac:picMk id="4" creationId="{3A792BDE-9D33-2214-2C02-C55132AE2C24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19:45.351" v="695" actId="1037"/>
        <pc:sldMkLst>
          <pc:docMk/>
          <pc:sldMk cId="3547357279" sldId="3045"/>
        </pc:sldMkLst>
        <pc:spChg chg="mod">
          <ac:chgData name="Ana Carvalho Goncalves (PT)" userId="7b776058-5220-4e46-894f-d11198c1f72c" providerId="ADAL" clId="{1AA5E979-DB38-42E0-BA0A-3D2C4263C7B4}" dt="2024-04-24T13:17:22.958" v="505" actId="1036"/>
          <ac:spMkLst>
            <pc:docMk/>
            <pc:sldMk cId="3547357279" sldId="3045"/>
            <ac:spMk id="4" creationId="{A52EB3AF-98CB-422F-F89E-77BE0926D17D}"/>
          </ac:spMkLst>
        </pc:spChg>
        <pc:spChg chg="mod">
          <ac:chgData name="Ana Carvalho Goncalves (PT)" userId="7b776058-5220-4e46-894f-d11198c1f72c" providerId="ADAL" clId="{1AA5E979-DB38-42E0-BA0A-3D2C4263C7B4}" dt="2024-04-24T13:18:14.253" v="627" actId="14100"/>
          <ac:spMkLst>
            <pc:docMk/>
            <pc:sldMk cId="3547357279" sldId="3045"/>
            <ac:spMk id="10" creationId="{657020FD-ECB0-87F8-D904-1D45EB47A39C}"/>
          </ac:spMkLst>
        </pc:spChg>
        <pc:spChg chg="mod">
          <ac:chgData name="Ana Carvalho Goncalves (PT)" userId="7b776058-5220-4e46-894f-d11198c1f72c" providerId="ADAL" clId="{1AA5E979-DB38-42E0-BA0A-3D2C4263C7B4}" dt="2024-04-24T13:18:18.179" v="630" actId="1036"/>
          <ac:spMkLst>
            <pc:docMk/>
            <pc:sldMk cId="3547357279" sldId="3045"/>
            <ac:spMk id="11" creationId="{E2BD39EA-2FBD-B558-87DF-7A70620AEDAD}"/>
          </ac:spMkLst>
        </pc:spChg>
        <pc:spChg chg="mod">
          <ac:chgData name="Ana Carvalho Goncalves (PT)" userId="7b776058-5220-4e46-894f-d11198c1f72c" providerId="ADAL" clId="{1AA5E979-DB38-42E0-BA0A-3D2C4263C7B4}" dt="2024-04-24T13:19:45.351" v="695" actId="1037"/>
          <ac:spMkLst>
            <pc:docMk/>
            <pc:sldMk cId="3547357279" sldId="3045"/>
            <ac:spMk id="50" creationId="{563E23F4-FB3E-8846-9752-A976CB9DDEC8}"/>
          </ac:spMkLst>
        </pc:spChg>
        <pc:picChg chg="mod">
          <ac:chgData name="Ana Carvalho Goncalves (PT)" userId="7b776058-5220-4e46-894f-d11198c1f72c" providerId="ADAL" clId="{1AA5E979-DB38-42E0-BA0A-3D2C4263C7B4}" dt="2024-04-24T13:19:34.148" v="667" actId="1038"/>
          <ac:picMkLst>
            <pc:docMk/>
            <pc:sldMk cId="3547357279" sldId="3045"/>
            <ac:picMk id="5" creationId="{B15E07CE-0A97-FA0E-118E-080AC8B8CD29}"/>
          </ac:picMkLst>
        </pc:picChg>
        <pc:picChg chg="mod">
          <ac:chgData name="Ana Carvalho Goncalves (PT)" userId="7b776058-5220-4e46-894f-d11198c1f72c" providerId="ADAL" clId="{1AA5E979-DB38-42E0-BA0A-3D2C4263C7B4}" dt="2024-04-24T13:17:22.958" v="505" actId="1036"/>
          <ac:picMkLst>
            <pc:docMk/>
            <pc:sldMk cId="3547357279" sldId="3045"/>
            <ac:picMk id="6" creationId="{958E2272-4528-E82A-D106-1F33A676F6D4}"/>
          </ac:picMkLst>
        </pc:picChg>
        <pc:picChg chg="mod modCrop">
          <ac:chgData name="Ana Carvalho Goncalves (PT)" userId="7b776058-5220-4e46-894f-d11198c1f72c" providerId="ADAL" clId="{1AA5E979-DB38-42E0-BA0A-3D2C4263C7B4}" dt="2024-04-24T13:19:16.447" v="653" actId="732"/>
          <ac:picMkLst>
            <pc:docMk/>
            <pc:sldMk cId="3547357279" sldId="3045"/>
            <ac:picMk id="9" creationId="{CE131C4B-FBAE-C235-2A54-273063CFC47E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24:18.130" v="1330" actId="1076"/>
        <pc:sldMkLst>
          <pc:docMk/>
          <pc:sldMk cId="1687593554" sldId="3046"/>
        </pc:sldMkLst>
        <pc:spChg chg="mod">
          <ac:chgData name="Ana Carvalho Goncalves (PT)" userId="7b776058-5220-4e46-894f-d11198c1f72c" providerId="ADAL" clId="{1AA5E979-DB38-42E0-BA0A-3D2C4263C7B4}" dt="2024-04-24T13:23:28.689" v="1298" actId="1035"/>
          <ac:spMkLst>
            <pc:docMk/>
            <pc:sldMk cId="1687593554" sldId="3046"/>
            <ac:spMk id="7" creationId="{1A48F49A-BC09-448A-84AF-841E622AB3E6}"/>
          </ac:spMkLst>
        </pc:spChg>
        <pc:spChg chg="mod">
          <ac:chgData name="Ana Carvalho Goncalves (PT)" userId="7b776058-5220-4e46-894f-d11198c1f72c" providerId="ADAL" clId="{1AA5E979-DB38-42E0-BA0A-3D2C4263C7B4}" dt="2024-04-24T13:23:41.102" v="1302" actId="1076"/>
          <ac:spMkLst>
            <pc:docMk/>
            <pc:sldMk cId="1687593554" sldId="3046"/>
            <ac:spMk id="9" creationId="{ABAEF044-E9C2-CAEA-4923-E1E14A733C98}"/>
          </ac:spMkLst>
        </pc:spChg>
        <pc:spChg chg="mod">
          <ac:chgData name="Ana Carvalho Goncalves (PT)" userId="7b776058-5220-4e46-894f-d11198c1f72c" providerId="ADAL" clId="{1AA5E979-DB38-42E0-BA0A-3D2C4263C7B4}" dt="2024-04-24T13:24:07.258" v="1328" actId="1035"/>
          <ac:spMkLst>
            <pc:docMk/>
            <pc:sldMk cId="1687593554" sldId="3046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24:00.494" v="1307" actId="403"/>
          <ac:spMkLst>
            <pc:docMk/>
            <pc:sldMk cId="1687593554" sldId="3046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1AA5E979-DB38-42E0-BA0A-3D2C4263C7B4}" dt="2024-04-24T13:24:18.130" v="1330" actId="1076"/>
          <ac:spMkLst>
            <pc:docMk/>
            <pc:sldMk cId="1687593554" sldId="3046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1AA5E979-DB38-42E0-BA0A-3D2C4263C7B4}" dt="2024-04-24T13:22:31.137" v="1262" actId="1035"/>
          <ac:picMkLst>
            <pc:docMk/>
            <pc:sldMk cId="1687593554" sldId="3046"/>
            <ac:picMk id="2" creationId="{7A6FE510-1674-2303-6F67-DBCC10ADFCF3}"/>
          </ac:picMkLst>
        </pc:picChg>
        <pc:picChg chg="mod">
          <ac:chgData name="Ana Carvalho Goncalves (PT)" userId="7b776058-5220-4e46-894f-d11198c1f72c" providerId="ADAL" clId="{1AA5E979-DB38-42E0-BA0A-3D2C4263C7B4}" dt="2024-04-24T13:22:26.925" v="1244" actId="1035"/>
          <ac:picMkLst>
            <pc:docMk/>
            <pc:sldMk cId="1687593554" sldId="3046"/>
            <ac:picMk id="4" creationId="{623D32D1-9D05-55F3-A486-76AA62879AD7}"/>
          </ac:picMkLst>
        </pc:picChg>
        <pc:picChg chg="mod">
          <ac:chgData name="Ana Carvalho Goncalves (PT)" userId="7b776058-5220-4e46-894f-d11198c1f72c" providerId="ADAL" clId="{1AA5E979-DB38-42E0-BA0A-3D2C4263C7B4}" dt="2024-04-24T13:23:15.241" v="1264" actId="14100"/>
          <ac:picMkLst>
            <pc:docMk/>
            <pc:sldMk cId="1687593554" sldId="3046"/>
            <ac:picMk id="5" creationId="{DCF26853-B072-E736-E5D4-19D5F8F422F6}"/>
          </ac:picMkLst>
        </pc:picChg>
        <pc:picChg chg="mod">
          <ac:chgData name="Ana Carvalho Goncalves (PT)" userId="7b776058-5220-4e46-894f-d11198c1f72c" providerId="ADAL" clId="{1AA5E979-DB38-42E0-BA0A-3D2C4263C7B4}" dt="2024-04-24T13:23:55.969" v="1305" actId="1076"/>
          <ac:picMkLst>
            <pc:docMk/>
            <pc:sldMk cId="1687593554" sldId="3046"/>
            <ac:picMk id="6" creationId="{D39AB7BA-E184-4C85-3E87-5259DB7850D2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29:48.509" v="1855" actId="1036"/>
        <pc:sldMkLst>
          <pc:docMk/>
          <pc:sldMk cId="1143396871" sldId="3047"/>
        </pc:sldMkLst>
        <pc:spChg chg="mod">
          <ac:chgData name="Ana Carvalho Goncalves (PT)" userId="7b776058-5220-4e46-894f-d11198c1f72c" providerId="ADAL" clId="{1AA5E979-DB38-42E0-BA0A-3D2C4263C7B4}" dt="2024-04-24T13:28:09.494" v="1747" actId="1035"/>
          <ac:spMkLst>
            <pc:docMk/>
            <pc:sldMk cId="1143396871" sldId="3047"/>
            <ac:spMk id="4" creationId="{6CA9FCFD-4E7D-88AF-8A95-2C750595F1E5}"/>
          </ac:spMkLst>
        </pc:spChg>
        <pc:spChg chg="mod">
          <ac:chgData name="Ana Carvalho Goncalves (PT)" userId="7b776058-5220-4e46-894f-d11198c1f72c" providerId="ADAL" clId="{1AA5E979-DB38-42E0-BA0A-3D2C4263C7B4}" dt="2024-04-24T13:29:48.509" v="1855" actId="1036"/>
          <ac:spMkLst>
            <pc:docMk/>
            <pc:sldMk cId="1143396871" sldId="3047"/>
            <ac:spMk id="7" creationId="{655ADE05-C32D-4819-DEDE-D99F71214E10}"/>
          </ac:spMkLst>
        </pc:spChg>
        <pc:spChg chg="mod">
          <ac:chgData name="Ana Carvalho Goncalves (PT)" userId="7b776058-5220-4e46-894f-d11198c1f72c" providerId="ADAL" clId="{1AA5E979-DB38-42E0-BA0A-3D2C4263C7B4}" dt="2024-04-24T13:28:36.153" v="1821" actId="1035"/>
          <ac:spMkLst>
            <pc:docMk/>
            <pc:sldMk cId="1143396871" sldId="3047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28:36.153" v="1821" actId="1035"/>
          <ac:spMkLst>
            <pc:docMk/>
            <pc:sldMk cId="1143396871" sldId="3047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1AA5E979-DB38-42E0-BA0A-3D2C4263C7B4}" dt="2024-04-24T13:28:56.742" v="1827" actId="1076"/>
          <ac:spMkLst>
            <pc:docMk/>
            <pc:sldMk cId="1143396871" sldId="3047"/>
            <ac:spMk id="58" creationId="{37320229-A5EF-4942-B221-B836B396A448}"/>
          </ac:spMkLst>
        </pc:spChg>
        <pc:picChg chg="mod modCrop">
          <ac:chgData name="Ana Carvalho Goncalves (PT)" userId="7b776058-5220-4e46-894f-d11198c1f72c" providerId="ADAL" clId="{1AA5E979-DB38-42E0-BA0A-3D2C4263C7B4}" dt="2024-04-24T13:29:48.509" v="1855" actId="1036"/>
          <ac:picMkLst>
            <pc:docMk/>
            <pc:sldMk cId="1143396871" sldId="3047"/>
            <ac:picMk id="3" creationId="{E500D604-3271-1F79-831E-D9C72D7125FD}"/>
          </ac:picMkLst>
        </pc:picChg>
        <pc:picChg chg="mod">
          <ac:chgData name="Ana Carvalho Goncalves (PT)" userId="7b776058-5220-4e46-894f-d11198c1f72c" providerId="ADAL" clId="{1AA5E979-DB38-42E0-BA0A-3D2C4263C7B4}" dt="2024-04-24T13:28:21.682" v="1789" actId="14100"/>
          <ac:picMkLst>
            <pc:docMk/>
            <pc:sldMk cId="1143396871" sldId="3047"/>
            <ac:picMk id="5" creationId="{DCD01FB3-62CE-1362-AED4-A331F9E459CF}"/>
          </ac:picMkLst>
        </pc:picChg>
        <pc:picChg chg="mod">
          <ac:chgData name="Ana Carvalho Goncalves (PT)" userId="7b776058-5220-4e46-894f-d11198c1f72c" providerId="ADAL" clId="{1AA5E979-DB38-42E0-BA0A-3D2C4263C7B4}" dt="2024-04-24T13:28:15.349" v="1787" actId="1036"/>
          <ac:picMkLst>
            <pc:docMk/>
            <pc:sldMk cId="1143396871" sldId="3047"/>
            <ac:picMk id="6" creationId="{A3FE3F51-2DD6-C050-4737-6B1F4650780C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30:50.358" v="1971" actId="404"/>
        <pc:sldMkLst>
          <pc:docMk/>
          <pc:sldMk cId="4164007006" sldId="3048"/>
        </pc:sldMkLst>
        <pc:spChg chg="mod">
          <ac:chgData name="Ana Carvalho Goncalves (PT)" userId="7b776058-5220-4e46-894f-d11198c1f72c" providerId="ADAL" clId="{1AA5E979-DB38-42E0-BA0A-3D2C4263C7B4}" dt="2024-04-24T13:30:26.709" v="1942" actId="403"/>
          <ac:spMkLst>
            <pc:docMk/>
            <pc:sldMk cId="4164007006" sldId="3048"/>
            <ac:spMk id="2" creationId="{0878B883-6B57-86FB-C46A-032F673DFC34}"/>
          </ac:spMkLst>
        </pc:spChg>
        <pc:spChg chg="mod">
          <ac:chgData name="Ana Carvalho Goncalves (PT)" userId="7b776058-5220-4e46-894f-d11198c1f72c" providerId="ADAL" clId="{1AA5E979-DB38-42E0-BA0A-3D2C4263C7B4}" dt="2024-04-24T13:30:06.888" v="1902" actId="1035"/>
          <ac:spMkLst>
            <pc:docMk/>
            <pc:sldMk cId="4164007006" sldId="3048"/>
            <ac:spMk id="3" creationId="{BA9258D8-E349-BEFF-2FC4-035B406C0B5D}"/>
          </ac:spMkLst>
        </pc:spChg>
        <pc:spChg chg="mod">
          <ac:chgData name="Ana Carvalho Goncalves (PT)" userId="7b776058-5220-4e46-894f-d11198c1f72c" providerId="ADAL" clId="{1AA5E979-DB38-42E0-BA0A-3D2C4263C7B4}" dt="2024-04-24T13:30:35.857" v="1963" actId="1035"/>
          <ac:spMkLst>
            <pc:docMk/>
            <pc:sldMk cId="4164007006" sldId="3048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30:50.358" v="1971" actId="404"/>
          <ac:spMkLst>
            <pc:docMk/>
            <pc:sldMk cId="4164007006" sldId="3048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1AA5E979-DB38-42E0-BA0A-3D2C4263C7B4}" dt="2024-04-24T13:30:13.844" v="1904" actId="14100"/>
          <ac:picMkLst>
            <pc:docMk/>
            <pc:sldMk cId="4164007006" sldId="3048"/>
            <ac:picMk id="4" creationId="{4A6BC2F0-182F-380C-E415-054DD1356079}"/>
          </ac:picMkLst>
        </pc:picChg>
        <pc:picChg chg="mod">
          <ac:chgData name="Ana Carvalho Goncalves (PT)" userId="7b776058-5220-4e46-894f-d11198c1f72c" providerId="ADAL" clId="{1AA5E979-DB38-42E0-BA0A-3D2C4263C7B4}" dt="2024-04-24T13:30:19.490" v="1940" actId="1036"/>
          <ac:picMkLst>
            <pc:docMk/>
            <pc:sldMk cId="4164007006" sldId="3048"/>
            <ac:picMk id="10" creationId="{EF14FE20-191B-DEA1-4ADD-199A3D72C820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26:31.042" v="1564" actId="1035"/>
        <pc:sldMkLst>
          <pc:docMk/>
          <pc:sldMk cId="209374332" sldId="3049"/>
        </pc:sldMkLst>
        <pc:spChg chg="mod">
          <ac:chgData name="Ana Carvalho Goncalves (PT)" userId="7b776058-5220-4e46-894f-d11198c1f72c" providerId="ADAL" clId="{1AA5E979-DB38-42E0-BA0A-3D2C4263C7B4}" dt="2024-04-24T13:26:14.275" v="1551" actId="1076"/>
          <ac:spMkLst>
            <pc:docMk/>
            <pc:sldMk cId="209374332" sldId="3049"/>
            <ac:spMk id="4" creationId="{8FAECDEA-C7EF-FFCE-A975-D451338B030A}"/>
          </ac:spMkLst>
        </pc:spChg>
        <pc:spChg chg="mod">
          <ac:chgData name="Ana Carvalho Goncalves (PT)" userId="7b776058-5220-4e46-894f-d11198c1f72c" providerId="ADAL" clId="{1AA5E979-DB38-42E0-BA0A-3D2C4263C7B4}" dt="2024-04-24T13:26:31.042" v="1564" actId="1035"/>
          <ac:spMkLst>
            <pc:docMk/>
            <pc:sldMk cId="209374332" sldId="3049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26:24.658" v="1555" actId="1076"/>
          <ac:spMkLst>
            <pc:docMk/>
            <pc:sldMk cId="209374332" sldId="3049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1AA5E979-DB38-42E0-BA0A-3D2C4263C7B4}" dt="2024-04-24T13:25:34.786" v="1477" actId="1036"/>
          <ac:picMkLst>
            <pc:docMk/>
            <pc:sldMk cId="209374332" sldId="3049"/>
            <ac:picMk id="2" creationId="{19DB56E9-2857-4AE5-320A-ADD453521724}"/>
          </ac:picMkLst>
        </pc:picChg>
        <pc:picChg chg="mod modCrop">
          <ac:chgData name="Ana Carvalho Goncalves (PT)" userId="7b776058-5220-4e46-894f-d11198c1f72c" providerId="ADAL" clId="{1AA5E979-DB38-42E0-BA0A-3D2C4263C7B4}" dt="2024-04-24T13:25:25.165" v="1429" actId="732"/>
          <ac:picMkLst>
            <pc:docMk/>
            <pc:sldMk cId="209374332" sldId="3049"/>
            <ac:picMk id="3" creationId="{480088CD-D711-66D9-43D3-54036E9A6EE9}"/>
          </ac:picMkLst>
        </pc:picChg>
        <pc:picChg chg="mod">
          <ac:chgData name="Ana Carvalho Goncalves (PT)" userId="7b776058-5220-4e46-894f-d11198c1f72c" providerId="ADAL" clId="{1AA5E979-DB38-42E0-BA0A-3D2C4263C7B4}" dt="2024-04-24T13:25:41.135" v="1478" actId="1076"/>
          <ac:picMkLst>
            <pc:docMk/>
            <pc:sldMk cId="209374332" sldId="3049"/>
            <ac:picMk id="5" creationId="{0A016236-CE6E-BAAC-D5B7-21ED26E9FA73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35:41.224" v="2129" actId="1036"/>
        <pc:sldMkLst>
          <pc:docMk/>
          <pc:sldMk cId="1390622504" sldId="3051"/>
        </pc:sldMkLst>
        <pc:spChg chg="mod">
          <ac:chgData name="Ana Carvalho Goncalves (PT)" userId="7b776058-5220-4e46-894f-d11198c1f72c" providerId="ADAL" clId="{1AA5E979-DB38-42E0-BA0A-3D2C4263C7B4}" dt="2024-04-24T13:35:41.224" v="2129" actId="1036"/>
          <ac:spMkLst>
            <pc:docMk/>
            <pc:sldMk cId="1390622504" sldId="3051"/>
            <ac:spMk id="27" creationId="{E3A21459-04E3-4146-BD08-A53329A9CDE0}"/>
          </ac:spMkLst>
        </pc:spChg>
      </pc:sldChg>
      <pc:sldChg chg="modSp mod">
        <pc:chgData name="Ana Carvalho Goncalves (PT)" userId="7b776058-5220-4e46-894f-d11198c1f72c" providerId="ADAL" clId="{1AA5E979-DB38-42E0-BA0A-3D2C4263C7B4}" dt="2024-04-24T13:27:51.288" v="1697" actId="1037"/>
        <pc:sldMkLst>
          <pc:docMk/>
          <pc:sldMk cId="4191810409" sldId="3053"/>
        </pc:sldMkLst>
        <pc:spChg chg="mod">
          <ac:chgData name="Ana Carvalho Goncalves (PT)" userId="7b776058-5220-4e46-894f-d11198c1f72c" providerId="ADAL" clId="{1AA5E979-DB38-42E0-BA0A-3D2C4263C7B4}" dt="2024-04-24T13:27:38.197" v="1686" actId="1036"/>
          <ac:spMkLst>
            <pc:docMk/>
            <pc:sldMk cId="4191810409" sldId="3053"/>
            <ac:spMk id="2" creationId="{2C2C6FDC-B30E-8E3B-218E-CD029278C467}"/>
          </ac:spMkLst>
        </pc:spChg>
        <pc:spChg chg="mod">
          <ac:chgData name="Ana Carvalho Goncalves (PT)" userId="7b776058-5220-4e46-894f-d11198c1f72c" providerId="ADAL" clId="{1AA5E979-DB38-42E0-BA0A-3D2C4263C7B4}" dt="2024-04-24T13:27:19.864" v="1667" actId="1035"/>
          <ac:spMkLst>
            <pc:docMk/>
            <pc:sldMk cId="4191810409" sldId="3053"/>
            <ac:spMk id="4" creationId="{CC12C69C-90F5-4174-2BC3-E955E20BDBC1}"/>
          </ac:spMkLst>
        </pc:spChg>
        <pc:spChg chg="mod">
          <ac:chgData name="Ana Carvalho Goncalves (PT)" userId="7b776058-5220-4e46-894f-d11198c1f72c" providerId="ADAL" clId="{1AA5E979-DB38-42E0-BA0A-3D2C4263C7B4}" dt="2024-04-24T13:27:24.994" v="1678" actId="1038"/>
          <ac:spMkLst>
            <pc:docMk/>
            <pc:sldMk cId="4191810409" sldId="3053"/>
            <ac:spMk id="5" creationId="{BE6B8289-4C33-62A3-459B-742F49B4D7D3}"/>
          </ac:spMkLst>
        </pc:spChg>
        <pc:spChg chg="mod">
          <ac:chgData name="Ana Carvalho Goncalves (PT)" userId="7b776058-5220-4e46-894f-d11198c1f72c" providerId="ADAL" clId="{1AA5E979-DB38-42E0-BA0A-3D2C4263C7B4}" dt="2024-04-24T13:27:19.864" v="1667" actId="1035"/>
          <ac:spMkLst>
            <pc:docMk/>
            <pc:sldMk cId="4191810409" sldId="3053"/>
            <ac:spMk id="8" creationId="{E090C53E-A288-DD74-31A2-46CA163DE033}"/>
          </ac:spMkLst>
        </pc:spChg>
        <pc:spChg chg="mod">
          <ac:chgData name="Ana Carvalho Goncalves (PT)" userId="7b776058-5220-4e46-894f-d11198c1f72c" providerId="ADAL" clId="{1AA5E979-DB38-42E0-BA0A-3D2C4263C7B4}" dt="2024-04-24T13:27:51.288" v="1697" actId="1037"/>
          <ac:spMkLst>
            <pc:docMk/>
            <pc:sldMk cId="4191810409" sldId="3053"/>
            <ac:spMk id="10" creationId="{D7907E3D-672D-FE3B-A400-5AED5051425D}"/>
          </ac:spMkLst>
        </pc:spChg>
        <pc:spChg chg="mod">
          <ac:chgData name="Ana Carvalho Goncalves (PT)" userId="7b776058-5220-4e46-894f-d11198c1f72c" providerId="ADAL" clId="{1AA5E979-DB38-42E0-BA0A-3D2C4263C7B4}" dt="2024-04-24T13:27:19.864" v="1667" actId="1035"/>
          <ac:spMkLst>
            <pc:docMk/>
            <pc:sldMk cId="4191810409" sldId="3053"/>
            <ac:spMk id="52" creationId="{53FC4177-2465-8B4D-95E5-B4B90E53A768}"/>
          </ac:spMkLst>
        </pc:spChg>
        <pc:picChg chg="mod">
          <ac:chgData name="Ana Carvalho Goncalves (PT)" userId="7b776058-5220-4e46-894f-d11198c1f72c" providerId="ADAL" clId="{1AA5E979-DB38-42E0-BA0A-3D2C4263C7B4}" dt="2024-04-24T13:26:51.784" v="1635" actId="1035"/>
          <ac:picMkLst>
            <pc:docMk/>
            <pc:sldMk cId="4191810409" sldId="3053"/>
            <ac:picMk id="3" creationId="{4D37561E-DB0C-25FE-0E25-C33665F1004E}"/>
          </ac:picMkLst>
        </pc:picChg>
        <pc:picChg chg="mod">
          <ac:chgData name="Ana Carvalho Goncalves (PT)" userId="7b776058-5220-4e46-894f-d11198c1f72c" providerId="ADAL" clId="{1AA5E979-DB38-42E0-BA0A-3D2C4263C7B4}" dt="2024-04-24T13:26:42.916" v="1601" actId="1036"/>
          <ac:picMkLst>
            <pc:docMk/>
            <pc:sldMk cId="4191810409" sldId="3053"/>
            <ac:picMk id="9" creationId="{DA91FB4F-BDAA-4693-DDC4-0288F0E0449A}"/>
          </ac:picMkLst>
        </pc:picChg>
      </pc:sldChg>
      <pc:sldChg chg="modSp mod">
        <pc:chgData name="Ana Carvalho Goncalves (PT)" userId="7b776058-5220-4e46-894f-d11198c1f72c" providerId="ADAL" clId="{1AA5E979-DB38-42E0-BA0A-3D2C4263C7B4}" dt="2024-04-24T13:32:59.096" v="2088" actId="403"/>
        <pc:sldMkLst>
          <pc:docMk/>
          <pc:sldMk cId="1637402208" sldId="3057"/>
        </pc:sldMkLst>
        <pc:spChg chg="mod">
          <ac:chgData name="Ana Carvalho Goncalves (PT)" userId="7b776058-5220-4e46-894f-d11198c1f72c" providerId="ADAL" clId="{1AA5E979-DB38-42E0-BA0A-3D2C4263C7B4}" dt="2024-04-24T13:31:04.772" v="2013" actId="1036"/>
          <ac:spMkLst>
            <pc:docMk/>
            <pc:sldMk cId="1637402208" sldId="3057"/>
            <ac:spMk id="2" creationId="{1BC57A24-F7F5-CFB4-D6A8-0FB68AF79615}"/>
          </ac:spMkLst>
        </pc:spChg>
        <pc:spChg chg="mod">
          <ac:chgData name="Ana Carvalho Goncalves (PT)" userId="7b776058-5220-4e46-894f-d11198c1f72c" providerId="ADAL" clId="{1AA5E979-DB38-42E0-BA0A-3D2C4263C7B4}" dt="2024-04-24T13:32:59.096" v="2088" actId="403"/>
          <ac:spMkLst>
            <pc:docMk/>
            <pc:sldMk cId="1637402208" sldId="3057"/>
            <ac:spMk id="6" creationId="{9FD27F03-974F-8FD8-C4F5-419DBE9049CD}"/>
          </ac:spMkLst>
        </pc:spChg>
        <pc:spChg chg="mod">
          <ac:chgData name="Ana Carvalho Goncalves (PT)" userId="7b776058-5220-4e46-894f-d11198c1f72c" providerId="ADAL" clId="{1AA5E979-DB38-42E0-BA0A-3D2C4263C7B4}" dt="2024-04-24T13:31:39.001" v="2053" actId="1035"/>
          <ac:spMkLst>
            <pc:docMk/>
            <pc:sldMk cId="1637402208" sldId="3057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31:29.811" v="2022" actId="403"/>
          <ac:spMkLst>
            <pc:docMk/>
            <pc:sldMk cId="1637402208" sldId="3057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1AA5E979-DB38-42E0-BA0A-3D2C4263C7B4}" dt="2024-04-24T13:31:39.001" v="2053" actId="1035"/>
          <ac:spMkLst>
            <pc:docMk/>
            <pc:sldMk cId="1637402208" sldId="3057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1AA5E979-DB38-42E0-BA0A-3D2C4263C7B4}" dt="2024-04-24T13:31:04.772" v="2013" actId="1036"/>
          <ac:picMkLst>
            <pc:docMk/>
            <pc:sldMk cId="1637402208" sldId="3057"/>
            <ac:picMk id="3" creationId="{72A9046B-8EE3-2A93-DE39-43499E5FC548}"/>
          </ac:picMkLst>
        </pc:picChg>
        <pc:picChg chg="mod modCrop">
          <ac:chgData name="Ana Carvalho Goncalves (PT)" userId="7b776058-5220-4e46-894f-d11198c1f72c" providerId="ADAL" clId="{1AA5E979-DB38-42E0-BA0A-3D2C4263C7B4}" dt="2024-04-24T13:32:48.238" v="2084" actId="1036"/>
          <ac:picMkLst>
            <pc:docMk/>
            <pc:sldMk cId="1637402208" sldId="3057"/>
            <ac:picMk id="5" creationId="{AAF29C30-FD74-EC85-0AF0-912005904A7A}"/>
          </ac:picMkLst>
        </pc:picChg>
      </pc:sldChg>
      <pc:sldChg chg="addSp modSp mod">
        <pc:chgData name="Ana Carvalho Goncalves (PT)" userId="7b776058-5220-4e46-894f-d11198c1f72c" providerId="ADAL" clId="{1AA5E979-DB38-42E0-BA0A-3D2C4263C7B4}" dt="2024-04-24T13:22:14.213" v="1211" actId="14100"/>
        <pc:sldMkLst>
          <pc:docMk/>
          <pc:sldMk cId="3018330978" sldId="3059"/>
        </pc:sldMkLst>
        <pc:spChg chg="mod">
          <ac:chgData name="Ana Carvalho Goncalves (PT)" userId="7b776058-5220-4e46-894f-d11198c1f72c" providerId="ADAL" clId="{1AA5E979-DB38-42E0-BA0A-3D2C4263C7B4}" dt="2024-04-24T13:19:57.727" v="735" actId="1036"/>
          <ac:spMkLst>
            <pc:docMk/>
            <pc:sldMk cId="3018330978" sldId="3059"/>
            <ac:spMk id="2" creationId="{004F04F7-72A0-67E1-0492-EA0E4CDF2D53}"/>
          </ac:spMkLst>
        </pc:spChg>
        <pc:spChg chg="mod">
          <ac:chgData name="Ana Carvalho Goncalves (PT)" userId="7b776058-5220-4e46-894f-d11198c1f72c" providerId="ADAL" clId="{1AA5E979-DB38-42E0-BA0A-3D2C4263C7B4}" dt="2024-04-24T13:20:40.739" v="999"/>
          <ac:spMkLst>
            <pc:docMk/>
            <pc:sldMk cId="3018330978" sldId="3059"/>
            <ac:spMk id="5" creationId="{E72F6AD7-00F8-DE8C-CB3A-96535F7D2E14}"/>
          </ac:spMkLst>
        </pc:spChg>
        <pc:spChg chg="mod">
          <ac:chgData name="Ana Carvalho Goncalves (PT)" userId="7b776058-5220-4e46-894f-d11198c1f72c" providerId="ADAL" clId="{1AA5E979-DB38-42E0-BA0A-3D2C4263C7B4}" dt="2024-04-24T13:21:47.798" v="1133" actId="403"/>
          <ac:spMkLst>
            <pc:docMk/>
            <pc:sldMk cId="3018330978" sldId="3059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1AA5E979-DB38-42E0-BA0A-3D2C4263C7B4}" dt="2024-04-24T13:22:06.891" v="1201" actId="14100"/>
          <ac:spMkLst>
            <pc:docMk/>
            <pc:sldMk cId="3018330978" sldId="3059"/>
            <ac:spMk id="58" creationId="{37320229-A5EF-4942-B221-B836B396A448}"/>
          </ac:spMkLst>
        </pc:spChg>
        <pc:spChg chg="mod">
          <ac:chgData name="Ana Carvalho Goncalves (PT)" userId="7b776058-5220-4e46-894f-d11198c1f72c" providerId="ADAL" clId="{1AA5E979-DB38-42E0-BA0A-3D2C4263C7B4}" dt="2024-04-24T13:21:35.224" v="1130" actId="1038"/>
          <ac:spMkLst>
            <pc:docMk/>
            <pc:sldMk cId="3018330978" sldId="3059"/>
            <ac:spMk id="128" creationId="{F810A9F2-1ABD-291A-54FC-0AF7A708D87D}"/>
          </ac:spMkLst>
        </pc:spChg>
        <pc:spChg chg="mod">
          <ac:chgData name="Ana Carvalho Goncalves (PT)" userId="7b776058-5220-4e46-894f-d11198c1f72c" providerId="ADAL" clId="{1AA5E979-DB38-42E0-BA0A-3D2C4263C7B4}" dt="2024-04-24T13:22:14.213" v="1211" actId="14100"/>
          <ac:spMkLst>
            <pc:docMk/>
            <pc:sldMk cId="3018330978" sldId="3059"/>
            <ac:spMk id="129" creationId="{FBBFA296-4B58-1976-1219-DAEB8EBD975E}"/>
          </ac:spMkLst>
        </pc:spChg>
        <pc:grpChg chg="add mod">
          <ac:chgData name="Ana Carvalho Goncalves (PT)" userId="7b776058-5220-4e46-894f-d11198c1f72c" providerId="ADAL" clId="{1AA5E979-DB38-42E0-BA0A-3D2C4263C7B4}" dt="2024-04-24T13:21:42.166" v="1132" actId="1076"/>
          <ac:grpSpMkLst>
            <pc:docMk/>
            <pc:sldMk cId="3018330978" sldId="3059"/>
            <ac:grpSpMk id="4" creationId="{5EF3C1CD-7950-9CA0-1547-AF3FD83865B8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6" creationId="{0C6A3B67-944E-7A0B-9637-234A53F0181D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7" creationId="{D70FC774-E562-CC4E-7443-06A637C3494C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8" creationId="{E631C5CC-FE19-A1B3-CD65-916FFF4E5D59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9" creationId="{8898E7B8-CA1D-71FB-67FD-5D0499700048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0" creationId="{CADAAB22-BF4A-E978-82A9-419122D45B4C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1" creationId="{9133A469-09D7-E09B-75E3-AB505EABA64D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2" creationId="{7711F8C5-447F-EE27-6CAE-D61B82AE4378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3" creationId="{CFE7E417-41A0-F55A-92D7-7B094F1B33EB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5" creationId="{531DCB0A-604E-CE1F-5D3C-C28A25399784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6" creationId="{F7B853BF-562B-9AD3-E1FA-023444E43BF3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25" creationId="{25316176-760B-32B1-4821-2DD507E1C536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27" creationId="{637E59CE-318C-CED1-9854-48DE3F9810FD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28" creationId="{2FC21DD7-4797-D945-083B-5C1A0A2C3D6F}"/>
          </ac:grpSpMkLst>
        </pc:grpChg>
        <pc:grpChg chg="mod">
          <ac:chgData name="Ana Carvalho Goncalves (PT)" userId="7b776058-5220-4e46-894f-d11198c1f72c" providerId="ADAL" clId="{1AA5E979-DB38-42E0-BA0A-3D2C4263C7B4}" dt="2024-04-24T13:21:22.513" v="1040" actId="1036"/>
          <ac:grpSpMkLst>
            <pc:docMk/>
            <pc:sldMk cId="3018330978" sldId="3059"/>
            <ac:grpSpMk id="130" creationId="{05BDD385-A1E2-90EA-4A7D-5747B87F2B8B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34" creationId="{5216251A-F9AD-6393-5D13-FED029DD4415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36" creationId="{C4F7D1E4-1557-C63A-6799-085D1565F028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37" creationId="{33527C6E-9749-48AD-CE32-2DD919EF70F0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46" creationId="{62446FC3-B534-D7D9-077F-5A5CBC242AD4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48" creationId="{BDA76B05-FD25-E2F5-CEB6-126B15760E48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49" creationId="{BEB3E542-8856-0834-7415-A0FB6B60BD9F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58" creationId="{ECB0485B-619F-A6B4-C954-7D8A6AF208AF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60" creationId="{E1C43598-27DD-B253-FDA6-749A0201F756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61" creationId="{68E89F89-2580-56CC-0A82-6DC954F4FE83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70" creationId="{6942CBBC-350F-4324-11E8-90A22D8C4831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72" creationId="{3A328AD6-833F-635C-4400-20FFA24C2A56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73" creationId="{82441502-4706-8653-01F2-53DA3EB4BCAF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82" creationId="{CA439308-F1DC-1392-FDC1-036D479C06A0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84" creationId="{3646E13C-1F7B-241A-063C-77715FE36B0E}"/>
          </ac:grpSpMkLst>
        </pc:grpChg>
        <pc:grpChg chg="mod">
          <ac:chgData name="Ana Carvalho Goncalves (PT)" userId="7b776058-5220-4e46-894f-d11198c1f72c" providerId="ADAL" clId="{1AA5E979-DB38-42E0-BA0A-3D2C4263C7B4}" dt="2024-04-24T13:20:40.739" v="999"/>
          <ac:grpSpMkLst>
            <pc:docMk/>
            <pc:sldMk cId="3018330978" sldId="3059"/>
            <ac:grpSpMk id="185" creationId="{1085D79D-D1DD-4845-4F31-C19F7FD83AFC}"/>
          </ac:grpSpMkLst>
        </pc:grpChg>
        <pc:picChg chg="mod">
          <ac:chgData name="Ana Carvalho Goncalves (PT)" userId="7b776058-5220-4e46-894f-d11198c1f72c" providerId="ADAL" clId="{1AA5E979-DB38-42E0-BA0A-3D2C4263C7B4}" dt="2024-04-24T13:19:57.727" v="735" actId="1036"/>
          <ac:picMkLst>
            <pc:docMk/>
            <pc:sldMk cId="3018330978" sldId="3059"/>
            <ac:picMk id="3" creationId="{F37D7CB8-F1E0-796C-43B7-07D5CCF6A0F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" creationId="{5EAB6943-C254-550C-5EF7-4D4AA0C64C63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" creationId="{1F89DC7C-EE87-B368-41F6-D843374DD5E6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" creationId="{5D9C4E8C-C861-A582-38DB-0816891ACBD1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9" creationId="{4F64A9F0-8CB3-C465-281D-D31872AC0EB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0" creationId="{07ADFBF2-F753-3BB8-C47C-47A9D9FFCA1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1" creationId="{7933006D-1FD3-6B2F-2862-D205D041CD0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2" creationId="{75B04E64-E48C-A406-8F3B-85FD4A641CDA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3" creationId="{B0FDF997-5028-9708-A83A-7E03ED45D29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4" creationId="{96EAEFCF-CA24-681D-2260-AEB9AD1A844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6" creationId="{7E299125-AEDD-FE4D-5B3B-C21B680552B3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29" creationId="{D9FDB338-9B6A-0363-DECE-5C247E614C4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30" creationId="{68673C0D-0375-DB4B-92E4-92F6D3D0B26C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31" creationId="{FA659B1F-9F1E-292C-85E8-BB26210FAD59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32" creationId="{E4941E5B-9E40-638D-E644-FDD582CE7BB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33" creationId="{BCF721B6-6E69-A27A-E16A-89049491088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1" creationId="{7CF7AF74-D4F2-B2E7-8902-B918E89A6501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2" creationId="{F48AE43B-9521-2F47-03F1-4E329423D8C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3" creationId="{48128943-1099-E870-BEED-2A4056E50A0D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5" creationId="{6B62132A-6B1E-E4A1-9098-D3F4466520F5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8" creationId="{FC985351-1899-1066-DEC6-AAF5475C7925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39" creationId="{D78CC6A5-9FDA-3D44-CD7D-01FDD3F3AB3A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0" creationId="{0BD168BD-0E90-0873-7654-8F604F3AEFA8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1" creationId="{D8C587EC-7479-A007-E402-1A40E525B73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2" creationId="{7DDB9E23-78F7-7BB7-ABE8-2C7FEDFBC76D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3" creationId="{46341B05-C90A-5F5B-EDBF-8FE6EBC655D2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4" creationId="{F779819D-011D-2C59-D6DF-C85724CE687C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5" creationId="{D50D20BF-0799-D8AF-6930-F214572FC70C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47" creationId="{1BCA95D3-F089-23D9-5E2A-C1D2C86D89D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0" creationId="{634666D5-D5CF-3231-002F-9C4F69D7CB28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1" creationId="{7EBF30ED-F090-68BE-4AA9-C3E007E5742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2" creationId="{26EF76D7-F248-8885-46C0-BED5E7AE131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3" creationId="{3FD129B0-9F7D-B283-D460-4D98B51A3586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4" creationId="{8FD65746-D4D6-043B-C2AC-9955D24CDD0E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5" creationId="{75B2210D-8611-E01C-6B9C-C030B148029A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6" creationId="{D9679529-E9BF-2EF8-0140-1755A502850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7" creationId="{9BA0F28B-6A73-348F-4023-BA180BC458D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59" creationId="{8BBB1394-6FFC-C900-6522-215F55E94F22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2" creationId="{9B1A62B2-BF5E-D45E-8BE5-044D64201451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3" creationId="{DD2DFD43-D29B-AA70-D2EF-AA1EED3A6180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4" creationId="{BAF8DAA0-8019-3EBA-943B-BAC56AE870BD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5" creationId="{02861F8A-4FD1-2532-D61B-A00461788319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6" creationId="{3C07277D-398D-576B-4A1F-0AA44938AAB6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7" creationId="{ED17A5EF-42FB-2DEA-EB74-8C510CF83048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8" creationId="{A8018B8D-CDD9-468E-70C5-E90EB19D0B2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69" creationId="{231E6075-FAA4-D86A-9D25-35AF159CB12D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1" creationId="{CD4B5D5E-9DED-FB3E-830C-17D75BF578F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4" creationId="{8D48CAD9-3E1C-CA4F-F2BB-FBF8CEE14952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5" creationId="{B4A83C31-84A1-61A6-561C-9C5366290BE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6" creationId="{0D6695FD-99D4-040B-ADB2-C513CDDC820D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7" creationId="{F3A89ABE-8945-890E-F3DD-393510EBF060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8" creationId="{C97FD0B4-0414-E87F-94BE-99EB56B3457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79" creationId="{DEE1833D-B41B-983A-84E0-81F4F4CA2B05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0" creationId="{D9DADCE8-5A5A-7D6C-5A54-81DC1A67BCC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1" creationId="{68CFDC67-EE0C-75F1-5DC8-1C3AFB2FF133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3" creationId="{9E016ACC-2DA6-9416-0320-082F4F2DA77F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6" creationId="{A756E4DC-92A8-5C4F-A4D4-AE669261B34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7" creationId="{31361619-AA2F-E4EE-E958-D4B87FDC4477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8" creationId="{7A571C2D-B385-91BE-384A-F3E1EC84D476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89" creationId="{E32C32E0-E4CA-F8A9-01D8-E81A242E7388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90" creationId="{A643D2B0-3FDC-71B8-FE06-207391429234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91" creationId="{B2D6948B-1612-901A-7B36-F5F0583EF93B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92" creationId="{61A73DC1-BC7F-B8D8-AD23-74B4571A7F2A}"/>
          </ac:picMkLst>
        </pc:picChg>
        <pc:picChg chg="mod">
          <ac:chgData name="Ana Carvalho Goncalves (PT)" userId="7b776058-5220-4e46-894f-d11198c1f72c" providerId="ADAL" clId="{1AA5E979-DB38-42E0-BA0A-3D2C4263C7B4}" dt="2024-04-24T13:20:40.739" v="999"/>
          <ac:picMkLst>
            <pc:docMk/>
            <pc:sldMk cId="3018330978" sldId="3059"/>
            <ac:picMk id="193" creationId="{E11BD945-FC78-4B03-4718-530BAA0F9569}"/>
          </ac:picMkLst>
        </pc:picChg>
      </pc:sldChg>
    </pc:docChg>
  </pc:docChgLst>
  <pc:docChgLst>
    <pc:chgData name="Ana Carvalho Goncalves (PT)" userId="7b776058-5220-4e46-894f-d11198c1f72c" providerId="ADAL" clId="{DD28D21B-C53A-4564-9990-A992E3AD6F2F}"/>
    <pc:docChg chg="undo redo custSel addSld delSld modSld sldOrd modMainMaster replTag">
      <pc:chgData name="Ana Carvalho Goncalves (PT)" userId="7b776058-5220-4e46-894f-d11198c1f72c" providerId="ADAL" clId="{DD28D21B-C53A-4564-9990-A992E3AD6F2F}" dt="2024-04-24T11:43:39.220" v="1961"/>
      <pc:docMkLst>
        <pc:docMk/>
      </pc:docMkLst>
      <pc:sldChg chg="del">
        <pc:chgData name="Ana Carvalho Goncalves (PT)" userId="7b776058-5220-4e46-894f-d11198c1f72c" providerId="ADAL" clId="{DD28D21B-C53A-4564-9990-A992E3AD6F2F}" dt="2024-04-24T11:11:22.204" v="1143" actId="2696"/>
        <pc:sldMkLst>
          <pc:docMk/>
          <pc:sldMk cId="26266917" sldId="258"/>
        </pc:sldMkLst>
      </pc:sldChg>
      <pc:sldChg chg="addSp delSp modSp mod ord">
        <pc:chgData name="Ana Carvalho Goncalves (PT)" userId="7b776058-5220-4e46-894f-d11198c1f72c" providerId="ADAL" clId="{DD28D21B-C53A-4564-9990-A992E3AD6F2F}" dt="2024-04-24T11:11:11.683" v="1140"/>
        <pc:sldMkLst>
          <pc:docMk/>
          <pc:sldMk cId="1771356018" sldId="261"/>
        </pc:sldMkLst>
        <pc:spChg chg="mod">
          <ac:chgData name="Ana Carvalho Goncalves (PT)" userId="7b776058-5220-4e46-894f-d11198c1f72c" providerId="ADAL" clId="{DD28D21B-C53A-4564-9990-A992E3AD6F2F}" dt="2024-04-24T11:05:53.190" v="975" actId="1076"/>
          <ac:spMkLst>
            <pc:docMk/>
            <pc:sldMk cId="1771356018" sldId="261"/>
            <ac:spMk id="4" creationId="{641ADE77-DB91-A846-AF1E-2E2F2FAE8529}"/>
          </ac:spMkLst>
        </pc:spChg>
        <pc:spChg chg="del">
          <ac:chgData name="Ana Carvalho Goncalves (PT)" userId="7b776058-5220-4e46-894f-d11198c1f72c" providerId="ADAL" clId="{DD28D21B-C53A-4564-9990-A992E3AD6F2F}" dt="2024-04-24T11:04:34.835" v="951" actId="478"/>
          <ac:spMkLst>
            <pc:docMk/>
            <pc:sldMk cId="1771356018" sldId="261"/>
            <ac:spMk id="5" creationId="{F59EA059-882A-7D4C-A1B0-B3C154C57A02}"/>
          </ac:spMkLst>
        </pc:spChg>
        <pc:spChg chg="del mod">
          <ac:chgData name="Ana Carvalho Goncalves (PT)" userId="7b776058-5220-4e46-894f-d11198c1f72c" providerId="ADAL" clId="{DD28D21B-C53A-4564-9990-A992E3AD6F2F}" dt="2024-04-24T11:03:58.899" v="943" actId="478"/>
          <ac:spMkLst>
            <pc:docMk/>
            <pc:sldMk cId="1771356018" sldId="261"/>
            <ac:spMk id="6" creationId="{F6AEB7BB-81CE-5C4B-8C0A-EA10F307FE5E}"/>
          </ac:spMkLst>
        </pc:spChg>
        <pc:spChg chg="mod">
          <ac:chgData name="Ana Carvalho Goncalves (PT)" userId="7b776058-5220-4e46-894f-d11198c1f72c" providerId="ADAL" clId="{DD28D21B-C53A-4564-9990-A992E3AD6F2F}" dt="2024-04-24T11:06:11.803" v="980" actId="255"/>
          <ac:spMkLst>
            <pc:docMk/>
            <pc:sldMk cId="1771356018" sldId="261"/>
            <ac:spMk id="8" creationId="{56DAD211-8D30-F346-8C55-2CE4FA8808D5}"/>
          </ac:spMkLst>
        </pc:spChg>
        <pc:spChg chg="mod">
          <ac:chgData name="Ana Carvalho Goncalves (PT)" userId="7b776058-5220-4e46-894f-d11198c1f72c" providerId="ADAL" clId="{DD28D21B-C53A-4564-9990-A992E3AD6F2F}" dt="2024-04-24T11:06:17.119" v="981" actId="255"/>
          <ac:spMkLst>
            <pc:docMk/>
            <pc:sldMk cId="1771356018" sldId="261"/>
            <ac:spMk id="9" creationId="{33E2D54C-347C-8F4D-B7E9-642C5D3A066F}"/>
          </ac:spMkLst>
        </pc:spChg>
        <pc:spChg chg="del mod">
          <ac:chgData name="Ana Carvalho Goncalves (PT)" userId="7b776058-5220-4e46-894f-d11198c1f72c" providerId="ADAL" clId="{DD28D21B-C53A-4564-9990-A992E3AD6F2F}" dt="2024-04-24T11:06:24.051" v="983" actId="478"/>
          <ac:spMkLst>
            <pc:docMk/>
            <pc:sldMk cId="1771356018" sldId="261"/>
            <ac:spMk id="10" creationId="{C663D166-55AA-054D-81EE-9C71A8DBFE7D}"/>
          </ac:spMkLst>
        </pc:spChg>
        <pc:spChg chg="del mod">
          <ac:chgData name="Ana Carvalho Goncalves (PT)" userId="7b776058-5220-4e46-894f-d11198c1f72c" providerId="ADAL" clId="{DD28D21B-C53A-4564-9990-A992E3AD6F2F}" dt="2024-04-24T11:06:21.545" v="982" actId="478"/>
          <ac:spMkLst>
            <pc:docMk/>
            <pc:sldMk cId="1771356018" sldId="261"/>
            <ac:spMk id="11" creationId="{4F53F644-AA2E-D844-940B-39CE017D6346}"/>
          </ac:spMkLst>
        </pc:spChg>
        <pc:spChg chg="add mod">
          <ac:chgData name="Ana Carvalho Goncalves (PT)" userId="7b776058-5220-4e46-894f-d11198c1f72c" providerId="ADAL" clId="{DD28D21B-C53A-4564-9990-A992E3AD6F2F}" dt="2024-04-24T11:09:38.004" v="1130" actId="207"/>
          <ac:spMkLst>
            <pc:docMk/>
            <pc:sldMk cId="1771356018" sldId="261"/>
            <ac:spMk id="12" creationId="{41C2BBEC-5A0B-EC82-8A17-3A526101E5BC}"/>
          </ac:spMkLst>
        </pc:spChg>
        <pc:picChg chg="add mod">
          <ac:chgData name="Ana Carvalho Goncalves (PT)" userId="7b776058-5220-4e46-894f-d11198c1f72c" providerId="ADAL" clId="{DD28D21B-C53A-4564-9990-A992E3AD6F2F}" dt="2024-04-24T11:03:48.148" v="941"/>
          <ac:picMkLst>
            <pc:docMk/>
            <pc:sldMk cId="1771356018" sldId="261"/>
            <ac:picMk id="2" creationId="{18E8411A-A495-7568-F2AE-4FCA24AEAF09}"/>
          </ac:picMkLst>
        </pc:picChg>
        <pc:picChg chg="del">
          <ac:chgData name="Ana Carvalho Goncalves (PT)" userId="7b776058-5220-4e46-894f-d11198c1f72c" providerId="ADAL" clId="{DD28D21B-C53A-4564-9990-A992E3AD6F2F}" dt="2024-04-24T11:03:26.997" v="934" actId="478"/>
          <ac:picMkLst>
            <pc:docMk/>
            <pc:sldMk cId="1771356018" sldId="261"/>
            <ac:picMk id="7" creationId="{0013F8C5-5109-B626-674D-AB0154F46A7C}"/>
          </ac:picMkLst>
        </pc:picChg>
      </pc:sldChg>
      <pc:sldChg chg="delSp modSp mod setBg">
        <pc:chgData name="Ana Carvalho Goncalves (PT)" userId="7b776058-5220-4e46-894f-d11198c1f72c" providerId="ADAL" clId="{DD28D21B-C53A-4564-9990-A992E3AD6F2F}" dt="2024-04-23T11:26:37.657" v="331"/>
        <pc:sldMkLst>
          <pc:docMk/>
          <pc:sldMk cId="3436863358" sldId="263"/>
        </pc:sldMkLst>
        <pc:spChg chg="del mod">
          <ac:chgData name="Ana Carvalho Goncalves (PT)" userId="7b776058-5220-4e46-894f-d11198c1f72c" providerId="ADAL" clId="{DD28D21B-C53A-4564-9990-A992E3AD6F2F}" dt="2024-04-23T11:26:31.344" v="330" actId="478"/>
          <ac:spMkLst>
            <pc:docMk/>
            <pc:sldMk cId="3436863358" sldId="263"/>
            <ac:spMk id="2" creationId="{64DA8781-B4D2-7C48-8A62-D3E5E4ABDD99}"/>
          </ac:spMkLst>
        </pc:spChg>
      </pc:sldChg>
      <pc:sldChg chg="addSp modSp mod">
        <pc:chgData name="Ana Carvalho Goncalves (PT)" userId="7b776058-5220-4e46-894f-d11198c1f72c" providerId="ADAL" clId="{DD28D21B-C53A-4564-9990-A992E3AD6F2F}" dt="2024-04-24T11:12:27.633" v="1177" actId="167"/>
        <pc:sldMkLst>
          <pc:docMk/>
          <pc:sldMk cId="420867979" sldId="264"/>
        </pc:sldMkLst>
        <pc:spChg chg="add mod ord">
          <ac:chgData name="Ana Carvalho Goncalves (PT)" userId="7b776058-5220-4e46-894f-d11198c1f72c" providerId="ADAL" clId="{DD28D21B-C53A-4564-9990-A992E3AD6F2F}" dt="2024-04-23T16:29:36.250" v="625" actId="1035"/>
          <ac:spMkLst>
            <pc:docMk/>
            <pc:sldMk cId="420867979" sldId="264"/>
            <ac:spMk id="4" creationId="{B48D1B76-D91D-7CFB-EC9A-6CB316718172}"/>
          </ac:spMkLst>
        </pc:spChg>
        <pc:spChg chg="mod">
          <ac:chgData name="Ana Carvalho Goncalves (PT)" userId="7b776058-5220-4e46-894f-d11198c1f72c" providerId="ADAL" clId="{DD28D21B-C53A-4564-9990-A992E3AD6F2F}" dt="2024-04-23T11:31:35.648" v="602" actId="1036"/>
          <ac:spMkLst>
            <pc:docMk/>
            <pc:sldMk cId="420867979" sldId="264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3T11:31:35.648" v="602" actId="1036"/>
          <ac:spMkLst>
            <pc:docMk/>
            <pc:sldMk cId="420867979" sldId="264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DD28D21B-C53A-4564-9990-A992E3AD6F2F}" dt="2024-04-23T11:31:35.648" v="602" actId="1036"/>
          <ac:spMkLst>
            <pc:docMk/>
            <pc:sldMk cId="420867979" sldId="264"/>
            <ac:spMk id="58" creationId="{37320229-A5EF-4942-B221-B836B396A448}"/>
          </ac:spMkLst>
        </pc:spChg>
        <pc:picChg chg="add mod ord">
          <ac:chgData name="Ana Carvalho Goncalves (PT)" userId="7b776058-5220-4e46-894f-d11198c1f72c" providerId="ADAL" clId="{DD28D21B-C53A-4564-9990-A992E3AD6F2F}" dt="2024-04-24T11:12:27.633" v="1177" actId="167"/>
          <ac:picMkLst>
            <pc:docMk/>
            <pc:sldMk cId="420867979" sldId="264"/>
            <ac:picMk id="2" creationId="{36611C12-797B-EAC0-6C11-3B14F0CFC4BF}"/>
          </ac:picMkLst>
        </pc:picChg>
        <pc:picChg chg="mod modCrop">
          <ac:chgData name="Ana Carvalho Goncalves (PT)" userId="7b776058-5220-4e46-894f-d11198c1f72c" providerId="ADAL" clId="{DD28D21B-C53A-4564-9990-A992E3AD6F2F}" dt="2024-04-24T11:12:07.909" v="1156" actId="732"/>
          <ac:picMkLst>
            <pc:docMk/>
            <pc:sldMk cId="420867979" sldId="264"/>
            <ac:picMk id="3" creationId="{0C7A3D21-7481-BFFC-0D3A-7C84496CA23D}"/>
          </ac:picMkLst>
        </pc:picChg>
        <pc:picChg chg="add mod">
          <ac:chgData name="Ana Carvalho Goncalves (PT)" userId="7b776058-5220-4e46-894f-d11198c1f72c" providerId="ADAL" clId="{DD28D21B-C53A-4564-9990-A992E3AD6F2F}" dt="2024-04-24T11:12:21.372" v="1176" actId="1037"/>
          <ac:picMkLst>
            <pc:docMk/>
            <pc:sldMk cId="420867979" sldId="264"/>
            <ac:picMk id="5" creationId="{65940EB6-96AF-FC03-A04B-93FAA85F8A32}"/>
          </ac:picMkLst>
        </pc:picChg>
        <pc:picChg chg="mod ord">
          <ac:chgData name="Ana Carvalho Goncalves (PT)" userId="7b776058-5220-4e46-894f-d11198c1f72c" providerId="ADAL" clId="{DD28D21B-C53A-4564-9990-A992E3AD6F2F}" dt="2024-04-24T11:11:55.239" v="1155" actId="171"/>
          <ac:picMkLst>
            <pc:docMk/>
            <pc:sldMk cId="420867979" sldId="264"/>
            <ac:picMk id="43" creationId="{C0A9CEFF-3B87-7C4F-881F-9BC39E77053B}"/>
          </ac:picMkLst>
        </pc:picChg>
      </pc:sldChg>
      <pc:sldChg chg="addSp delSp modSp mod ord">
        <pc:chgData name="Ana Carvalho Goncalves (PT)" userId="7b776058-5220-4e46-894f-d11198c1f72c" providerId="ADAL" clId="{DD28D21B-C53A-4564-9990-A992E3AD6F2F}" dt="2024-04-24T11:14:35.452" v="1197" actId="1076"/>
        <pc:sldMkLst>
          <pc:docMk/>
          <pc:sldMk cId="3088678341" sldId="265"/>
        </pc:sldMkLst>
        <pc:spChg chg="add mod">
          <ac:chgData name="Ana Carvalho Goncalves (PT)" userId="7b776058-5220-4e46-894f-d11198c1f72c" providerId="ADAL" clId="{DD28D21B-C53A-4564-9990-A992E3AD6F2F}" dt="2024-04-23T08:42:38.697" v="274" actId="20577"/>
          <ac:spMkLst>
            <pc:docMk/>
            <pc:sldMk cId="3088678341" sldId="265"/>
            <ac:spMk id="2" creationId="{CD1B4100-A7EC-9FA7-C7C5-4BD57DBF9012}"/>
          </ac:spMkLst>
        </pc:spChg>
        <pc:spChg chg="add mod">
          <ac:chgData name="Ana Carvalho Goncalves (PT)" userId="7b776058-5220-4e46-894f-d11198c1f72c" providerId="ADAL" clId="{DD28D21B-C53A-4564-9990-A992E3AD6F2F}" dt="2024-04-23T08:42:30.270" v="272" actId="120"/>
          <ac:spMkLst>
            <pc:docMk/>
            <pc:sldMk cId="3088678341" sldId="265"/>
            <ac:spMk id="4" creationId="{B1E5F78C-EE2F-A62F-9A1D-A082DEB6A6D1}"/>
          </ac:spMkLst>
        </pc:spChg>
        <pc:spChg chg="add mod">
          <ac:chgData name="Ana Carvalho Goncalves (PT)" userId="7b776058-5220-4e46-894f-d11198c1f72c" providerId="ADAL" clId="{DD28D21B-C53A-4564-9990-A992E3AD6F2F}" dt="2024-04-23T08:42:43.125" v="275" actId="1076"/>
          <ac:spMkLst>
            <pc:docMk/>
            <pc:sldMk cId="3088678341" sldId="265"/>
            <ac:spMk id="5" creationId="{996FEB8E-D3F6-EDD2-7215-93B9A25D8D2D}"/>
          </ac:spMkLst>
        </pc:spChg>
        <pc:spChg chg="add mod">
          <ac:chgData name="Ana Carvalho Goncalves (PT)" userId="7b776058-5220-4e46-894f-d11198c1f72c" providerId="ADAL" clId="{DD28D21B-C53A-4564-9990-A992E3AD6F2F}" dt="2024-04-23T11:26:01.894" v="318" actId="404"/>
          <ac:spMkLst>
            <pc:docMk/>
            <pc:sldMk cId="3088678341" sldId="265"/>
            <ac:spMk id="9" creationId="{F7712AA0-531B-F5F5-1229-38C7CBE05404}"/>
          </ac:spMkLst>
        </pc:spChg>
        <pc:spChg chg="del mod">
          <ac:chgData name="Ana Carvalho Goncalves (PT)" userId="7b776058-5220-4e46-894f-d11198c1f72c" providerId="ADAL" clId="{DD28D21B-C53A-4564-9990-A992E3AD6F2F}" dt="2024-04-23T08:34:27.479" v="24" actId="478"/>
          <ac:spMkLst>
            <pc:docMk/>
            <pc:sldMk cId="3088678341" sldId="265"/>
            <ac:spMk id="10" creationId="{68606975-0A8F-CB4D-A4E9-D2281F393DC0}"/>
          </ac:spMkLst>
        </pc:spChg>
        <pc:picChg chg="mod">
          <ac:chgData name="Ana Carvalho Goncalves (PT)" userId="7b776058-5220-4e46-894f-d11198c1f72c" providerId="ADAL" clId="{DD28D21B-C53A-4564-9990-A992E3AD6F2F}" dt="2024-04-23T08:31:50.289" v="4" actId="1076"/>
          <ac:picMkLst>
            <pc:docMk/>
            <pc:sldMk cId="3088678341" sldId="265"/>
            <ac:picMk id="3" creationId="{D4794FAB-45A1-FBEB-E7C3-E977B8AF8901}"/>
          </ac:picMkLst>
        </pc:picChg>
        <pc:picChg chg="add mod ord">
          <ac:chgData name="Ana Carvalho Goncalves (PT)" userId="7b776058-5220-4e46-894f-d11198c1f72c" providerId="ADAL" clId="{DD28D21B-C53A-4564-9990-A992E3AD6F2F}" dt="2024-04-24T11:14:35.452" v="1197" actId="1076"/>
          <ac:picMkLst>
            <pc:docMk/>
            <pc:sldMk cId="3088678341" sldId="265"/>
            <ac:picMk id="7" creationId="{CF1299D4-651A-54B1-4AA4-D0C00301C808}"/>
          </ac:picMkLst>
        </pc:picChg>
        <pc:picChg chg="mod modCrop">
          <ac:chgData name="Ana Carvalho Goncalves (PT)" userId="7b776058-5220-4e46-894f-d11198c1f72c" providerId="ADAL" clId="{DD28D21B-C53A-4564-9990-A992E3AD6F2F}" dt="2024-04-23T11:25:21.744" v="291" actId="1076"/>
          <ac:picMkLst>
            <pc:docMk/>
            <pc:sldMk cId="3088678341" sldId="265"/>
            <ac:picMk id="8" creationId="{2729E560-CD46-B24C-A6B4-E1BCB35F951A}"/>
          </ac:picMkLst>
        </pc:picChg>
        <pc:picChg chg="add del mod">
          <ac:chgData name="Ana Carvalho Goncalves (PT)" userId="7b776058-5220-4e46-894f-d11198c1f72c" providerId="ADAL" clId="{DD28D21B-C53A-4564-9990-A992E3AD6F2F}" dt="2024-04-23T08:37:17.459" v="248" actId="478"/>
          <ac:picMkLst>
            <pc:docMk/>
            <pc:sldMk cId="3088678341" sldId="265"/>
            <ac:picMk id="1026" creationId="{CE32164B-B64A-7532-E0ED-F3AD2E1E5BA4}"/>
          </ac:picMkLst>
        </pc:picChg>
        <pc:picChg chg="add del mod">
          <ac:chgData name="Ana Carvalho Goncalves (PT)" userId="7b776058-5220-4e46-894f-d11198c1f72c" providerId="ADAL" clId="{DD28D21B-C53A-4564-9990-A992E3AD6F2F}" dt="2024-04-23T08:38:13.365" v="252" actId="478"/>
          <ac:picMkLst>
            <pc:docMk/>
            <pc:sldMk cId="3088678341" sldId="265"/>
            <ac:picMk id="1028" creationId="{90FBF8EF-0E44-4F7E-FDB0-78DF2AB97037}"/>
          </ac:picMkLst>
        </pc:picChg>
        <pc:picChg chg="add del mod">
          <ac:chgData name="Ana Carvalho Goncalves (PT)" userId="7b776058-5220-4e46-894f-d11198c1f72c" providerId="ADAL" clId="{DD28D21B-C53A-4564-9990-A992E3AD6F2F}" dt="2024-04-23T08:49:15.685" v="276" actId="478"/>
          <ac:picMkLst>
            <pc:docMk/>
            <pc:sldMk cId="3088678341" sldId="265"/>
            <ac:picMk id="1030" creationId="{65049C39-2A2F-E7AB-8E7A-D453C4C3F7B4}"/>
          </ac:picMkLst>
        </pc:picChg>
      </pc:sldChg>
      <pc:sldChg chg="del">
        <pc:chgData name="Ana Carvalho Goncalves (PT)" userId="7b776058-5220-4e46-894f-d11198c1f72c" providerId="ADAL" clId="{DD28D21B-C53A-4564-9990-A992E3AD6F2F}" dt="2024-04-24T11:06:34.326" v="985" actId="2696"/>
        <pc:sldMkLst>
          <pc:docMk/>
          <pc:sldMk cId="86178755" sldId="267"/>
        </pc:sldMkLst>
      </pc:sldChg>
      <pc:sldChg chg="addSp delSp modSp mod ord">
        <pc:chgData name="Ana Carvalho Goncalves (PT)" userId="7b776058-5220-4e46-894f-d11198c1f72c" providerId="ADAL" clId="{DD28D21B-C53A-4564-9990-A992E3AD6F2F}" dt="2024-04-24T11:16:41.261" v="1227" actId="1076"/>
        <pc:sldMkLst>
          <pc:docMk/>
          <pc:sldMk cId="1198141830" sldId="269"/>
        </pc:sldMkLst>
        <pc:spChg chg="del">
          <ac:chgData name="Ana Carvalho Goncalves (PT)" userId="7b776058-5220-4e46-894f-d11198c1f72c" providerId="ADAL" clId="{DD28D21B-C53A-4564-9990-A992E3AD6F2F}" dt="2024-04-24T11:14:46.981" v="1201" actId="478"/>
          <ac:spMkLst>
            <pc:docMk/>
            <pc:sldMk cId="1198141830" sldId="269"/>
            <ac:spMk id="4" creationId="{641ADE77-DB91-A846-AF1E-2E2F2FAE8529}"/>
          </ac:spMkLst>
        </pc:spChg>
        <pc:spChg chg="del">
          <ac:chgData name="Ana Carvalho Goncalves (PT)" userId="7b776058-5220-4e46-894f-d11198c1f72c" providerId="ADAL" clId="{DD28D21B-C53A-4564-9990-A992E3AD6F2F}" dt="2024-04-24T11:14:46.981" v="1201" actId="478"/>
          <ac:spMkLst>
            <pc:docMk/>
            <pc:sldMk cId="1198141830" sldId="269"/>
            <ac:spMk id="5" creationId="{F59EA059-882A-7D4C-A1B0-B3C154C57A02}"/>
          </ac:spMkLst>
        </pc:spChg>
        <pc:spChg chg="del">
          <ac:chgData name="Ana Carvalho Goncalves (PT)" userId="7b776058-5220-4e46-894f-d11198c1f72c" providerId="ADAL" clId="{DD28D21B-C53A-4564-9990-A992E3AD6F2F}" dt="2024-04-24T11:14:46.981" v="1201" actId="478"/>
          <ac:spMkLst>
            <pc:docMk/>
            <pc:sldMk cId="1198141830" sldId="269"/>
            <ac:spMk id="6" creationId="{F6AEB7BB-81CE-5C4B-8C0A-EA10F307FE5E}"/>
          </ac:spMkLst>
        </pc:spChg>
        <pc:spChg chg="add mod">
          <ac:chgData name="Ana Carvalho Goncalves (PT)" userId="7b776058-5220-4e46-894f-d11198c1f72c" providerId="ADAL" clId="{DD28D21B-C53A-4564-9990-A992E3AD6F2F}" dt="2024-04-24T11:15:32.168" v="1210" actId="1076"/>
          <ac:spMkLst>
            <pc:docMk/>
            <pc:sldMk cId="1198141830" sldId="269"/>
            <ac:spMk id="9" creationId="{88D7DD7F-D568-716D-B50C-D13E22AAA4C7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2" creationId="{0488C926-11E1-7447-BF65-D2010644EF89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3" creationId="{7B976D66-C07B-C74B-93E8-C8BE2313150B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4" creationId="{BF4712AC-C2E7-454A-B455-240D611DC373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5" creationId="{B33141AF-3C0B-B44A-AF03-794141B1988E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6" creationId="{635D4274-010C-6F48-BC1B-ED035265118F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7" creationId="{A8FE531A-A5D6-CE4B-AD43-B0B5DE7350CA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8" creationId="{DF518163-3C51-5346-B9B4-8C8146C51C5D}"/>
          </ac:spMkLst>
        </pc:spChg>
        <pc:spChg chg="del">
          <ac:chgData name="Ana Carvalho Goncalves (PT)" userId="7b776058-5220-4e46-894f-d11198c1f72c" providerId="ADAL" clId="{DD28D21B-C53A-4564-9990-A992E3AD6F2F}" dt="2024-04-24T11:14:09.702" v="1195" actId="478"/>
          <ac:spMkLst>
            <pc:docMk/>
            <pc:sldMk cId="1198141830" sldId="269"/>
            <ac:spMk id="19" creationId="{7EABD285-9028-854D-A317-829FC0CAF401}"/>
          </ac:spMkLst>
        </pc:spChg>
        <pc:picChg chg="del">
          <ac:chgData name="Ana Carvalho Goncalves (PT)" userId="7b776058-5220-4e46-894f-d11198c1f72c" providerId="ADAL" clId="{DD28D21B-C53A-4564-9990-A992E3AD6F2F}" dt="2024-04-24T11:13:19.049" v="1191" actId="478"/>
          <ac:picMkLst>
            <pc:docMk/>
            <pc:sldMk cId="1198141830" sldId="269"/>
            <ac:picMk id="2" creationId="{EBF1F584-A341-56E9-DE8E-B058BF4A7846}"/>
          </ac:picMkLst>
        </pc:picChg>
        <pc:picChg chg="add mod">
          <ac:chgData name="Ana Carvalho Goncalves (PT)" userId="7b776058-5220-4e46-894f-d11198c1f72c" providerId="ADAL" clId="{DD28D21B-C53A-4564-9990-A992E3AD6F2F}" dt="2024-04-24T11:13:26.117" v="1194"/>
          <ac:picMkLst>
            <pc:docMk/>
            <pc:sldMk cId="1198141830" sldId="269"/>
            <ac:picMk id="3" creationId="{26381B0D-2FE1-5381-9688-B50872C75240}"/>
          </ac:picMkLst>
        </pc:picChg>
        <pc:picChg chg="add mod">
          <ac:chgData name="Ana Carvalho Goncalves (PT)" userId="7b776058-5220-4e46-894f-d11198c1f72c" providerId="ADAL" clId="{DD28D21B-C53A-4564-9990-A992E3AD6F2F}" dt="2024-04-24T11:13:26.117" v="1194"/>
          <ac:picMkLst>
            <pc:docMk/>
            <pc:sldMk cId="1198141830" sldId="269"/>
            <ac:picMk id="7" creationId="{1A221BE8-D8FA-6E3C-56A1-C03888E1EB96}"/>
          </ac:picMkLst>
        </pc:picChg>
        <pc:picChg chg="add mod modCrop">
          <ac:chgData name="Ana Carvalho Goncalves (PT)" userId="7b776058-5220-4e46-894f-d11198c1f72c" providerId="ADAL" clId="{DD28D21B-C53A-4564-9990-A992E3AD6F2F}" dt="2024-04-24T11:15:16.415" v="1206" actId="732"/>
          <ac:picMkLst>
            <pc:docMk/>
            <pc:sldMk cId="1198141830" sldId="269"/>
            <ac:picMk id="8" creationId="{7F008ACF-BA63-DBC9-A0B1-1405BB909D43}"/>
          </ac:picMkLst>
        </pc:picChg>
        <pc:picChg chg="add mod">
          <ac:chgData name="Ana Carvalho Goncalves (PT)" userId="7b776058-5220-4e46-894f-d11198c1f72c" providerId="ADAL" clId="{DD28D21B-C53A-4564-9990-A992E3AD6F2F}" dt="2024-04-24T11:16:06.519" v="1219" actId="1035"/>
          <ac:picMkLst>
            <pc:docMk/>
            <pc:sldMk cId="1198141830" sldId="269"/>
            <ac:picMk id="10" creationId="{AD0BEBF9-6310-E9D2-D600-DEFD3E199EA3}"/>
          </ac:picMkLst>
        </pc:picChg>
        <pc:picChg chg="add mod">
          <ac:chgData name="Ana Carvalho Goncalves (PT)" userId="7b776058-5220-4e46-894f-d11198c1f72c" providerId="ADAL" clId="{DD28D21B-C53A-4564-9990-A992E3AD6F2F}" dt="2024-04-24T11:16:23.474" v="1223" actId="1076"/>
          <ac:picMkLst>
            <pc:docMk/>
            <pc:sldMk cId="1198141830" sldId="269"/>
            <ac:picMk id="11" creationId="{2025A221-58ED-4130-FE78-016E366DEFBA}"/>
          </ac:picMkLst>
        </pc:picChg>
        <pc:picChg chg="add mod">
          <ac:chgData name="Ana Carvalho Goncalves (PT)" userId="7b776058-5220-4e46-894f-d11198c1f72c" providerId="ADAL" clId="{DD28D21B-C53A-4564-9990-A992E3AD6F2F}" dt="2024-04-24T11:16:41.261" v="1227" actId="1076"/>
          <ac:picMkLst>
            <pc:docMk/>
            <pc:sldMk cId="1198141830" sldId="269"/>
            <ac:picMk id="20" creationId="{A05CE1E8-2FA5-1A7B-4FAB-4D68C5C6DB60}"/>
          </ac:picMkLst>
        </pc:picChg>
      </pc:sldChg>
      <pc:sldChg chg="del">
        <pc:chgData name="Ana Carvalho Goncalves (PT)" userId="7b776058-5220-4e46-894f-d11198c1f72c" providerId="ADAL" clId="{DD28D21B-C53A-4564-9990-A992E3AD6F2F}" dt="2024-04-23T16:47:42.779" v="683" actId="2696"/>
        <pc:sldMkLst>
          <pc:docMk/>
          <pc:sldMk cId="1831581175" sldId="271"/>
        </pc:sldMkLst>
      </pc:sldChg>
      <pc:sldChg chg="addSp modSp mod">
        <pc:chgData name="Ana Carvalho Goncalves (PT)" userId="7b776058-5220-4e46-894f-d11198c1f72c" providerId="ADAL" clId="{DD28D21B-C53A-4564-9990-A992E3AD6F2F}" dt="2024-04-24T11:43:39.220" v="1961"/>
        <pc:sldMkLst>
          <pc:docMk/>
          <pc:sldMk cId="495846767" sldId="272"/>
        </pc:sldMkLst>
        <pc:picChg chg="add mod">
          <ac:chgData name="Ana Carvalho Goncalves (PT)" userId="7b776058-5220-4e46-894f-d11198c1f72c" providerId="ADAL" clId="{DD28D21B-C53A-4564-9990-A992E3AD6F2F}" dt="2024-04-24T11:42:37.605" v="1734" actId="1076"/>
          <ac:picMkLst>
            <pc:docMk/>
            <pc:sldMk cId="495846767" sldId="272"/>
            <ac:picMk id="2" creationId="{E5D59714-DA48-C48F-89AA-9ED1F31DDEF3}"/>
          </ac:picMkLst>
        </pc:picChg>
        <pc:picChg chg="add mod">
          <ac:chgData name="Ana Carvalho Goncalves (PT)" userId="7b776058-5220-4e46-894f-d11198c1f72c" providerId="ADAL" clId="{DD28D21B-C53A-4564-9990-A992E3AD6F2F}" dt="2024-04-24T11:43:39.220" v="1961"/>
          <ac:picMkLst>
            <pc:docMk/>
            <pc:sldMk cId="495846767" sldId="272"/>
            <ac:picMk id="3" creationId="{A9E4DED7-81C8-BEC5-4965-015CFA1CEC69}"/>
          </ac:picMkLst>
        </pc:picChg>
        <pc:picChg chg="add mod">
          <ac:chgData name="Ana Carvalho Goncalves (PT)" userId="7b776058-5220-4e46-894f-d11198c1f72c" providerId="ADAL" clId="{DD28D21B-C53A-4564-9990-A992E3AD6F2F}" dt="2024-04-24T11:43:01.340" v="1800" actId="1036"/>
          <ac:picMkLst>
            <pc:docMk/>
            <pc:sldMk cId="495846767" sldId="272"/>
            <ac:picMk id="4" creationId="{3A792BDE-9D33-2214-2C02-C55132AE2C24}"/>
          </ac:picMkLst>
        </pc:picChg>
        <pc:picChg chg="mod">
          <ac:chgData name="Ana Carvalho Goncalves (PT)" userId="7b776058-5220-4e46-894f-d11198c1f72c" providerId="ADAL" clId="{DD28D21B-C53A-4564-9990-A992E3AD6F2F}" dt="2024-04-24T11:42:35.760" v="1733" actId="1076"/>
          <ac:picMkLst>
            <pc:docMk/>
            <pc:sldMk cId="495846767" sldId="272"/>
            <ac:picMk id="84" creationId="{2A051971-7CB6-AC41-907B-BA604C3FC580}"/>
          </ac:picMkLst>
        </pc:picChg>
      </pc:sldChg>
      <pc:sldChg chg="delSp del mod">
        <pc:chgData name="Ana Carvalho Goncalves (PT)" userId="7b776058-5220-4e46-894f-d11198c1f72c" providerId="ADAL" clId="{DD28D21B-C53A-4564-9990-A992E3AD6F2F}" dt="2024-04-24T11:42:40.580" v="1736" actId="2696"/>
        <pc:sldMkLst>
          <pc:docMk/>
          <pc:sldMk cId="1610640763" sldId="275"/>
        </pc:sldMkLst>
        <pc:picChg chg="del">
          <ac:chgData name="Ana Carvalho Goncalves (PT)" userId="7b776058-5220-4e46-894f-d11198c1f72c" providerId="ADAL" clId="{DD28D21B-C53A-4564-9990-A992E3AD6F2F}" dt="2024-04-24T11:42:28.850" v="1729" actId="21"/>
          <ac:picMkLst>
            <pc:docMk/>
            <pc:sldMk cId="1610640763" sldId="275"/>
            <ac:picMk id="2" creationId="{3D2A599C-BFCC-FC49-9DBC-910805AC5F9A}"/>
          </ac:picMkLst>
        </pc:picChg>
      </pc:sldChg>
      <pc:sldChg chg="del">
        <pc:chgData name="Ana Carvalho Goncalves (PT)" userId="7b776058-5220-4e46-894f-d11198c1f72c" providerId="ADAL" clId="{DD28D21B-C53A-4564-9990-A992E3AD6F2F}" dt="2024-04-23T11:26:17.605" v="320" actId="2696"/>
        <pc:sldMkLst>
          <pc:docMk/>
          <pc:sldMk cId="0" sldId="324"/>
        </pc:sldMkLst>
      </pc:sldChg>
      <pc:sldChg chg="del">
        <pc:chgData name="Ana Carvalho Goncalves (PT)" userId="7b776058-5220-4e46-894f-d11198c1f72c" providerId="ADAL" clId="{DD28D21B-C53A-4564-9990-A992E3AD6F2F}" dt="2024-04-23T11:26:19.518" v="322" actId="2696"/>
        <pc:sldMkLst>
          <pc:docMk/>
          <pc:sldMk cId="0" sldId="325"/>
        </pc:sldMkLst>
      </pc:sldChg>
      <pc:sldChg chg="del">
        <pc:chgData name="Ana Carvalho Goncalves (PT)" userId="7b776058-5220-4e46-894f-d11198c1f72c" providerId="ADAL" clId="{DD28D21B-C53A-4564-9990-A992E3AD6F2F}" dt="2024-04-23T11:26:21.462" v="324" actId="2696"/>
        <pc:sldMkLst>
          <pc:docMk/>
          <pc:sldMk cId="0" sldId="326"/>
        </pc:sldMkLst>
      </pc:sldChg>
      <pc:sldChg chg="del">
        <pc:chgData name="Ana Carvalho Goncalves (PT)" userId="7b776058-5220-4e46-894f-d11198c1f72c" providerId="ADAL" clId="{DD28D21B-C53A-4564-9990-A992E3AD6F2F}" dt="2024-04-23T11:26:23.444" v="326" actId="2696"/>
        <pc:sldMkLst>
          <pc:docMk/>
          <pc:sldMk cId="0" sldId="327"/>
        </pc:sldMkLst>
      </pc:sldChg>
      <pc:sldChg chg="modSp del mod">
        <pc:chgData name="Ana Carvalho Goncalves (PT)" userId="7b776058-5220-4e46-894f-d11198c1f72c" providerId="ADAL" clId="{DD28D21B-C53A-4564-9990-A992E3AD6F2F}" dt="2024-04-24T11:13:14.687" v="1188" actId="2696"/>
        <pc:sldMkLst>
          <pc:docMk/>
          <pc:sldMk cId="1663090162" sldId="3036"/>
        </pc:sldMkLst>
        <pc:picChg chg="mod">
          <ac:chgData name="Ana Carvalho Goncalves (PT)" userId="7b776058-5220-4e46-894f-d11198c1f72c" providerId="ADAL" clId="{DD28D21B-C53A-4564-9990-A992E3AD6F2F}" dt="2024-04-23T08:40:15.689" v="259" actId="1076"/>
          <ac:picMkLst>
            <pc:docMk/>
            <pc:sldMk cId="1663090162" sldId="3036"/>
            <ac:picMk id="2" creationId="{ED8E443E-D5DC-7744-BDB4-1E8A43388653}"/>
          </ac:picMkLst>
        </pc:picChg>
        <pc:picChg chg="mod">
          <ac:chgData name="Ana Carvalho Goncalves (PT)" userId="7b776058-5220-4e46-894f-d11198c1f72c" providerId="ADAL" clId="{DD28D21B-C53A-4564-9990-A992E3AD6F2F}" dt="2024-04-23T08:40:12.985" v="258" actId="1076"/>
          <ac:picMkLst>
            <pc:docMk/>
            <pc:sldMk cId="1663090162" sldId="3036"/>
            <ac:picMk id="5" creationId="{369397AD-E567-4AA9-8E5E-7652849BD7C6}"/>
          </ac:picMkLst>
        </pc:picChg>
      </pc:sldChg>
      <pc:sldChg chg="del">
        <pc:chgData name="Ana Carvalho Goncalves (PT)" userId="7b776058-5220-4e46-894f-d11198c1f72c" providerId="ADAL" clId="{DD28D21B-C53A-4564-9990-A992E3AD6F2F}" dt="2024-04-23T16:32:12.962" v="675" actId="2696"/>
        <pc:sldMkLst>
          <pc:docMk/>
          <pc:sldMk cId="2069090515" sldId="3038"/>
        </pc:sldMkLst>
      </pc:sldChg>
      <pc:sldChg chg="del">
        <pc:chgData name="Ana Carvalho Goncalves (PT)" userId="7b776058-5220-4e46-894f-d11198c1f72c" providerId="ADAL" clId="{DD28D21B-C53A-4564-9990-A992E3AD6F2F}" dt="2024-04-23T08:40:01.266" v="255" actId="2696"/>
        <pc:sldMkLst>
          <pc:docMk/>
          <pc:sldMk cId="2917538223" sldId="3044"/>
        </pc:sldMkLst>
      </pc:sldChg>
      <pc:sldChg chg="addSp delSp modSp mod">
        <pc:chgData name="Ana Carvalho Goncalves (PT)" userId="7b776058-5220-4e46-894f-d11198c1f72c" providerId="ADAL" clId="{DD28D21B-C53A-4564-9990-A992E3AD6F2F}" dt="2024-04-24T11:27:29.914" v="1323" actId="1035"/>
        <pc:sldMkLst>
          <pc:docMk/>
          <pc:sldMk cId="3547357279" sldId="3045"/>
        </pc:sldMkLst>
        <pc:spChg chg="add mod">
          <ac:chgData name="Ana Carvalho Goncalves (PT)" userId="7b776058-5220-4e46-894f-d11198c1f72c" providerId="ADAL" clId="{DD28D21B-C53A-4564-9990-A992E3AD6F2F}" dt="2024-04-23T16:31:09.271" v="640"/>
          <ac:spMkLst>
            <pc:docMk/>
            <pc:sldMk cId="3547357279" sldId="3045"/>
            <ac:spMk id="4" creationId="{A52EB3AF-98CB-422F-F89E-77BE0926D17D}"/>
          </ac:spMkLst>
        </pc:spChg>
        <pc:spChg chg="add mod">
          <ac:chgData name="Ana Carvalho Goncalves (PT)" userId="7b776058-5220-4e46-894f-d11198c1f72c" providerId="ADAL" clId="{DD28D21B-C53A-4564-9990-A992E3AD6F2F}" dt="2024-04-23T16:32:31.673" v="680" actId="1076"/>
          <ac:spMkLst>
            <pc:docMk/>
            <pc:sldMk cId="3547357279" sldId="3045"/>
            <ac:spMk id="7" creationId="{2A110054-2D9B-2D06-9ECF-5F1B4D26A57F}"/>
          </ac:spMkLst>
        </pc:spChg>
        <pc:spChg chg="add mod ord">
          <ac:chgData name="Ana Carvalho Goncalves (PT)" userId="7b776058-5220-4e46-894f-d11198c1f72c" providerId="ADAL" clId="{DD28D21B-C53A-4564-9990-A992E3AD6F2F}" dt="2024-04-24T11:27:15.452" v="1306" actId="14100"/>
          <ac:spMkLst>
            <pc:docMk/>
            <pc:sldMk cId="3547357279" sldId="3045"/>
            <ac:spMk id="10" creationId="{657020FD-ECB0-87F8-D904-1D45EB47A39C}"/>
          </ac:spMkLst>
        </pc:spChg>
        <pc:spChg chg="add mod">
          <ac:chgData name="Ana Carvalho Goncalves (PT)" userId="7b776058-5220-4e46-894f-d11198c1f72c" providerId="ADAL" clId="{DD28D21B-C53A-4564-9990-A992E3AD6F2F}" dt="2024-04-24T11:27:24.750" v="1308" actId="207"/>
          <ac:spMkLst>
            <pc:docMk/>
            <pc:sldMk cId="3547357279" sldId="3045"/>
            <ac:spMk id="11" creationId="{E2BD39EA-2FBD-B558-87DF-7A70620AEDAD}"/>
          </ac:spMkLst>
        </pc:spChg>
        <pc:spChg chg="mod">
          <ac:chgData name="Ana Carvalho Goncalves (PT)" userId="7b776058-5220-4e46-894f-d11198c1f72c" providerId="ADAL" clId="{DD28D21B-C53A-4564-9990-A992E3AD6F2F}" dt="2024-04-24T11:27:29.914" v="1323" actId="1035"/>
          <ac:spMkLst>
            <pc:docMk/>
            <pc:sldMk cId="3547357279" sldId="3045"/>
            <ac:spMk id="50" creationId="{563E23F4-FB3E-8846-9752-A976CB9DDEC8}"/>
          </ac:spMkLst>
        </pc:spChg>
        <pc:spChg chg="del">
          <ac:chgData name="Ana Carvalho Goncalves (PT)" userId="7b776058-5220-4e46-894f-d11198c1f72c" providerId="ADAL" clId="{DD28D21B-C53A-4564-9990-A992E3AD6F2F}" dt="2024-04-23T16:31:52.160" v="672" actId="478"/>
          <ac:spMkLst>
            <pc:docMk/>
            <pc:sldMk cId="3547357279" sldId="3045"/>
            <ac:spMk id="58" creationId="{37320229-A5EF-4942-B221-B836B396A448}"/>
          </ac:spMkLst>
        </pc:spChg>
        <pc:picChg chg="del mod">
          <ac:chgData name="Ana Carvalho Goncalves (PT)" userId="7b776058-5220-4e46-894f-d11198c1f72c" providerId="ADAL" clId="{DD28D21B-C53A-4564-9990-A992E3AD6F2F}" dt="2024-04-23T16:31:00.637" v="637" actId="478"/>
          <ac:picMkLst>
            <pc:docMk/>
            <pc:sldMk cId="3547357279" sldId="3045"/>
            <ac:picMk id="2" creationId="{1009813C-381B-6900-F07A-35D092088424}"/>
          </ac:picMkLst>
        </pc:picChg>
        <pc:picChg chg="add del mod ord modCrop">
          <ac:chgData name="Ana Carvalho Goncalves (PT)" userId="7b776058-5220-4e46-894f-d11198c1f72c" providerId="ADAL" clId="{DD28D21B-C53A-4564-9990-A992E3AD6F2F}" dt="2024-04-24T11:16:50.002" v="1230" actId="478"/>
          <ac:picMkLst>
            <pc:docMk/>
            <pc:sldMk cId="3547357279" sldId="3045"/>
            <ac:picMk id="3" creationId="{F66BE9CD-F65D-0823-AAC7-947E4EF69F15}"/>
          </ac:picMkLst>
        </pc:picChg>
        <pc:picChg chg="mod">
          <ac:chgData name="Ana Carvalho Goncalves (PT)" userId="7b776058-5220-4e46-894f-d11198c1f72c" providerId="ADAL" clId="{DD28D21B-C53A-4564-9990-A992E3AD6F2F}" dt="2024-04-24T11:27:29.914" v="1323" actId="1035"/>
          <ac:picMkLst>
            <pc:docMk/>
            <pc:sldMk cId="3547357279" sldId="3045"/>
            <ac:picMk id="5" creationId="{B15E07CE-0A97-FA0E-118E-080AC8B8CD29}"/>
          </ac:picMkLst>
        </pc:picChg>
        <pc:picChg chg="add mod">
          <ac:chgData name="Ana Carvalho Goncalves (PT)" userId="7b776058-5220-4e46-894f-d11198c1f72c" providerId="ADAL" clId="{DD28D21B-C53A-4564-9990-A992E3AD6F2F}" dt="2024-04-23T16:31:09.271" v="640"/>
          <ac:picMkLst>
            <pc:docMk/>
            <pc:sldMk cId="3547357279" sldId="3045"/>
            <ac:picMk id="6" creationId="{958E2272-4528-E82A-D106-1F33A676F6D4}"/>
          </ac:picMkLst>
        </pc:picChg>
        <pc:picChg chg="add mod ord modCrop">
          <ac:chgData name="Ana Carvalho Goncalves (PT)" userId="7b776058-5220-4e46-894f-d11198c1f72c" providerId="ADAL" clId="{DD28D21B-C53A-4564-9990-A992E3AD6F2F}" dt="2024-04-24T11:18:27.412" v="1237" actId="167"/>
          <ac:picMkLst>
            <pc:docMk/>
            <pc:sldMk cId="3547357279" sldId="3045"/>
            <ac:picMk id="9" creationId="{CE131C4B-FBAE-C235-2A54-273063CFC47E}"/>
          </ac:picMkLst>
        </pc:picChg>
      </pc:sldChg>
      <pc:sldChg chg="addSp delSp modSp mod">
        <pc:chgData name="Ana Carvalho Goncalves (PT)" userId="7b776058-5220-4e46-894f-d11198c1f72c" providerId="ADAL" clId="{DD28D21B-C53A-4564-9990-A992E3AD6F2F}" dt="2024-04-24T11:33:56.078" v="1363" actId="207"/>
        <pc:sldMkLst>
          <pc:docMk/>
          <pc:sldMk cId="1687593554" sldId="3046"/>
        </pc:sldMkLst>
        <pc:spChg chg="add mod">
          <ac:chgData name="Ana Carvalho Goncalves (PT)" userId="7b776058-5220-4e46-894f-d11198c1f72c" providerId="ADAL" clId="{DD28D21B-C53A-4564-9990-A992E3AD6F2F}" dt="2024-04-24T11:10:12.589" v="1138" actId="1076"/>
          <ac:spMkLst>
            <pc:docMk/>
            <pc:sldMk cId="1687593554" sldId="3046"/>
            <ac:spMk id="7" creationId="{1A48F49A-BC09-448A-84AF-841E622AB3E6}"/>
          </ac:spMkLst>
        </pc:spChg>
        <pc:spChg chg="add del mod">
          <ac:chgData name="Ana Carvalho Goncalves (PT)" userId="7b776058-5220-4e46-894f-d11198c1f72c" providerId="ADAL" clId="{DD28D21B-C53A-4564-9990-A992E3AD6F2F}" dt="2024-04-24T11:33:20.109" v="1347"/>
          <ac:spMkLst>
            <pc:docMk/>
            <pc:sldMk cId="1687593554" sldId="3046"/>
            <ac:spMk id="8" creationId="{B7952BF5-25A8-494A-D07A-96F93928A9D8}"/>
          </ac:spMkLst>
        </pc:spChg>
        <pc:spChg chg="add mod">
          <ac:chgData name="Ana Carvalho Goncalves (PT)" userId="7b776058-5220-4e46-894f-d11198c1f72c" providerId="ADAL" clId="{DD28D21B-C53A-4564-9990-A992E3AD6F2F}" dt="2024-04-24T11:33:56.078" v="1363" actId="207"/>
          <ac:spMkLst>
            <pc:docMk/>
            <pc:sldMk cId="1687593554" sldId="3046"/>
            <ac:spMk id="9" creationId="{ABAEF044-E9C2-CAEA-4923-E1E14A733C98}"/>
          </ac:spMkLst>
        </pc:spChg>
        <pc:spChg chg="mod">
          <ac:chgData name="Ana Carvalho Goncalves (PT)" userId="7b776058-5220-4e46-894f-d11198c1f72c" providerId="ADAL" clId="{DD28D21B-C53A-4564-9990-A992E3AD6F2F}" dt="2024-04-24T11:08:01.451" v="1087" actId="1035"/>
          <ac:spMkLst>
            <pc:docMk/>
            <pc:sldMk cId="1687593554" sldId="3046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4T11:08:01.451" v="1087" actId="1035"/>
          <ac:spMkLst>
            <pc:docMk/>
            <pc:sldMk cId="1687593554" sldId="3046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DD28D21B-C53A-4564-9990-A992E3AD6F2F}" dt="2024-04-24T11:08:01.451" v="1087" actId="1035"/>
          <ac:spMkLst>
            <pc:docMk/>
            <pc:sldMk cId="1687593554" sldId="3046"/>
            <ac:spMk id="58" creationId="{37320229-A5EF-4942-B221-B836B396A448}"/>
          </ac:spMkLst>
        </pc:spChg>
        <pc:picChg chg="add mod ord">
          <ac:chgData name="Ana Carvalho Goncalves (PT)" userId="7b776058-5220-4e46-894f-d11198c1f72c" providerId="ADAL" clId="{DD28D21B-C53A-4564-9990-A992E3AD6F2F}" dt="2024-04-24T11:09:07.706" v="1126" actId="1036"/>
          <ac:picMkLst>
            <pc:docMk/>
            <pc:sldMk cId="1687593554" sldId="3046"/>
            <ac:picMk id="2" creationId="{7A6FE510-1674-2303-6F67-DBCC10ADFCF3}"/>
          </ac:picMkLst>
        </pc:picChg>
        <pc:picChg chg="mod">
          <ac:chgData name="Ana Carvalho Goncalves (PT)" userId="7b776058-5220-4e46-894f-d11198c1f72c" providerId="ADAL" clId="{DD28D21B-C53A-4564-9990-A992E3AD6F2F}" dt="2024-04-23T11:29:11.972" v="455" actId="1076"/>
          <ac:picMkLst>
            <pc:docMk/>
            <pc:sldMk cId="1687593554" sldId="3046"/>
            <ac:picMk id="4" creationId="{623D32D1-9D05-55F3-A486-76AA62879AD7}"/>
          </ac:picMkLst>
        </pc:picChg>
        <pc:picChg chg="add mod">
          <ac:chgData name="Ana Carvalho Goncalves (PT)" userId="7b776058-5220-4e46-894f-d11198c1f72c" providerId="ADAL" clId="{DD28D21B-C53A-4564-9990-A992E3AD6F2F}" dt="2024-04-24T11:08:51.458" v="1090" actId="1076"/>
          <ac:picMkLst>
            <pc:docMk/>
            <pc:sldMk cId="1687593554" sldId="3046"/>
            <ac:picMk id="5" creationId="{DCF26853-B072-E736-E5D4-19D5F8F422F6}"/>
          </ac:picMkLst>
        </pc:picChg>
        <pc:picChg chg="mod">
          <ac:chgData name="Ana Carvalho Goncalves (PT)" userId="7b776058-5220-4e46-894f-d11198c1f72c" providerId="ADAL" clId="{DD28D21B-C53A-4564-9990-A992E3AD6F2F}" dt="2024-04-23T11:29:15.008" v="456" actId="1076"/>
          <ac:picMkLst>
            <pc:docMk/>
            <pc:sldMk cId="1687593554" sldId="3046"/>
            <ac:picMk id="6" creationId="{D39AB7BA-E184-4C85-3E87-5259DB7850D2}"/>
          </ac:picMkLst>
        </pc:picChg>
      </pc:sldChg>
      <pc:sldChg chg="addSp delSp modSp mod">
        <pc:chgData name="Ana Carvalho Goncalves (PT)" userId="7b776058-5220-4e46-894f-d11198c1f72c" providerId="ADAL" clId="{DD28D21B-C53A-4564-9990-A992E3AD6F2F}" dt="2024-04-24T11:33:50.219" v="1360" actId="14100"/>
        <pc:sldMkLst>
          <pc:docMk/>
          <pc:sldMk cId="1143396871" sldId="3047"/>
        </pc:sldMkLst>
        <pc:spChg chg="add del mod">
          <ac:chgData name="Ana Carvalho Goncalves (PT)" userId="7b776058-5220-4e46-894f-d11198c1f72c" providerId="ADAL" clId="{DD28D21B-C53A-4564-9990-A992E3AD6F2F}" dt="2024-04-24T11:33:50.219" v="1360" actId="14100"/>
          <ac:spMkLst>
            <pc:docMk/>
            <pc:sldMk cId="1143396871" sldId="3047"/>
            <ac:spMk id="4" creationId="{6CA9FCFD-4E7D-88AF-8A95-2C750595F1E5}"/>
          </ac:spMkLst>
        </pc:spChg>
        <pc:spChg chg="add mod">
          <ac:chgData name="Ana Carvalho Goncalves (PT)" userId="7b776058-5220-4e46-894f-d11198c1f72c" providerId="ADAL" clId="{DD28D21B-C53A-4564-9990-A992E3AD6F2F}" dt="2024-04-24T11:10:01.894" v="1135"/>
          <ac:spMkLst>
            <pc:docMk/>
            <pc:sldMk cId="1143396871" sldId="3047"/>
            <ac:spMk id="7" creationId="{655ADE05-C32D-4819-DEDE-D99F71214E10}"/>
          </ac:spMkLst>
        </pc:spChg>
        <pc:spChg chg="mod">
          <ac:chgData name="Ana Carvalho Goncalves (PT)" userId="7b776058-5220-4e46-894f-d11198c1f72c" providerId="ADAL" clId="{DD28D21B-C53A-4564-9990-A992E3AD6F2F}" dt="2024-04-23T16:52:40.476" v="742" actId="255"/>
          <ac:spMkLst>
            <pc:docMk/>
            <pc:sldMk cId="1143396871" sldId="3047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3T16:50:15.417" v="715" actId="1035"/>
          <ac:spMkLst>
            <pc:docMk/>
            <pc:sldMk cId="1143396871" sldId="3047"/>
            <ac:spMk id="52" creationId="{53FC4177-2465-8B4D-95E5-B4B90E53A768}"/>
          </ac:spMkLst>
        </pc:spChg>
        <pc:spChg chg="mod">
          <ac:chgData name="Ana Carvalho Goncalves (PT)" userId="7b776058-5220-4e46-894f-d11198c1f72c" providerId="ADAL" clId="{DD28D21B-C53A-4564-9990-A992E3AD6F2F}" dt="2024-04-23T16:52:44.840" v="743" actId="255"/>
          <ac:spMkLst>
            <pc:docMk/>
            <pc:sldMk cId="1143396871" sldId="3047"/>
            <ac:spMk id="58" creationId="{37320229-A5EF-4942-B221-B836B396A448}"/>
          </ac:spMkLst>
        </pc:spChg>
        <pc:picChg chg="add mod modCrop">
          <ac:chgData name="Ana Carvalho Goncalves (PT)" userId="7b776058-5220-4e46-894f-d11198c1f72c" providerId="ADAL" clId="{DD28D21B-C53A-4564-9990-A992E3AD6F2F}" dt="2024-04-23T16:50:09.614" v="690" actId="1076"/>
          <ac:picMkLst>
            <pc:docMk/>
            <pc:sldMk cId="1143396871" sldId="3047"/>
            <ac:picMk id="3" creationId="{E500D604-3271-1F79-831E-D9C72D7125FD}"/>
          </ac:picMkLst>
        </pc:picChg>
        <pc:picChg chg="mod">
          <ac:chgData name="Ana Carvalho Goncalves (PT)" userId="7b776058-5220-4e46-894f-d11198c1f72c" providerId="ADAL" clId="{DD28D21B-C53A-4564-9990-A992E3AD6F2F}" dt="2024-04-23T11:28:11.917" v="389" actId="1076"/>
          <ac:picMkLst>
            <pc:docMk/>
            <pc:sldMk cId="1143396871" sldId="3047"/>
            <ac:picMk id="5" creationId="{DCD01FB3-62CE-1362-AED4-A331F9E459CF}"/>
          </ac:picMkLst>
        </pc:picChg>
        <pc:picChg chg="mod">
          <ac:chgData name="Ana Carvalho Goncalves (PT)" userId="7b776058-5220-4e46-894f-d11198c1f72c" providerId="ADAL" clId="{DD28D21B-C53A-4564-9990-A992E3AD6F2F}" dt="2024-04-23T11:28:06.885" v="388" actId="1076"/>
          <ac:picMkLst>
            <pc:docMk/>
            <pc:sldMk cId="1143396871" sldId="3047"/>
            <ac:picMk id="6" creationId="{A3FE3F51-2DD6-C050-4737-6B1F4650780C}"/>
          </ac:picMkLst>
        </pc:picChg>
      </pc:sldChg>
      <pc:sldChg chg="addSp modSp mod">
        <pc:chgData name="Ana Carvalho Goncalves (PT)" userId="7b776058-5220-4e46-894f-d11198c1f72c" providerId="ADAL" clId="{DD28D21B-C53A-4564-9990-A992E3AD6F2F}" dt="2024-04-24T11:33:44.544" v="1357" actId="20578"/>
        <pc:sldMkLst>
          <pc:docMk/>
          <pc:sldMk cId="4164007006" sldId="3048"/>
        </pc:sldMkLst>
        <pc:spChg chg="add mod">
          <ac:chgData name="Ana Carvalho Goncalves (PT)" userId="7b776058-5220-4e46-894f-d11198c1f72c" providerId="ADAL" clId="{DD28D21B-C53A-4564-9990-A992E3AD6F2F}" dt="2024-04-23T16:52:18.693" v="736" actId="403"/>
          <ac:spMkLst>
            <pc:docMk/>
            <pc:sldMk cId="4164007006" sldId="3048"/>
            <ac:spMk id="2" creationId="{0878B883-6B57-86FB-C46A-032F673DFC34}"/>
          </ac:spMkLst>
        </pc:spChg>
        <pc:spChg chg="add mod">
          <ac:chgData name="Ana Carvalho Goncalves (PT)" userId="7b776058-5220-4e46-894f-d11198c1f72c" providerId="ADAL" clId="{DD28D21B-C53A-4564-9990-A992E3AD6F2F}" dt="2024-04-24T11:33:44.544" v="1357" actId="20578"/>
          <ac:spMkLst>
            <pc:docMk/>
            <pc:sldMk cId="4164007006" sldId="3048"/>
            <ac:spMk id="3" creationId="{BA9258D8-E349-BEFF-2FC4-035B406C0B5D}"/>
          </ac:spMkLst>
        </pc:spChg>
        <pc:spChg chg="mod">
          <ac:chgData name="Ana Carvalho Goncalves (PT)" userId="7b776058-5220-4e46-894f-d11198c1f72c" providerId="ADAL" clId="{DD28D21B-C53A-4564-9990-A992E3AD6F2F}" dt="2024-04-23T16:52:32.921" v="740" actId="1076"/>
          <ac:spMkLst>
            <pc:docMk/>
            <pc:sldMk cId="4164007006" sldId="3048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3T16:52:27.578" v="739" actId="255"/>
          <ac:spMkLst>
            <pc:docMk/>
            <pc:sldMk cId="4164007006" sldId="3048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DD28D21B-C53A-4564-9990-A992E3AD6F2F}" dt="2024-04-23T11:27:59.217" v="386" actId="1076"/>
          <ac:picMkLst>
            <pc:docMk/>
            <pc:sldMk cId="4164007006" sldId="3048"/>
            <ac:picMk id="4" creationId="{4A6BC2F0-182F-380C-E415-054DD1356079}"/>
          </ac:picMkLst>
        </pc:picChg>
        <pc:picChg chg="mod">
          <ac:chgData name="Ana Carvalho Goncalves (PT)" userId="7b776058-5220-4e46-894f-d11198c1f72c" providerId="ADAL" clId="{DD28D21B-C53A-4564-9990-A992E3AD6F2F}" dt="2024-04-23T11:27:50.257" v="385" actId="1076"/>
          <ac:picMkLst>
            <pc:docMk/>
            <pc:sldMk cId="4164007006" sldId="3048"/>
            <ac:picMk id="10" creationId="{EF14FE20-191B-DEA1-4ADD-199A3D72C820}"/>
          </ac:picMkLst>
        </pc:picChg>
      </pc:sldChg>
      <pc:sldChg chg="addSp modSp mod">
        <pc:chgData name="Ana Carvalho Goncalves (PT)" userId="7b776058-5220-4e46-894f-d11198c1f72c" providerId="ADAL" clId="{DD28D21B-C53A-4564-9990-A992E3AD6F2F}" dt="2024-04-24T11:25:52.606" v="1294" actId="1076"/>
        <pc:sldMkLst>
          <pc:docMk/>
          <pc:sldMk cId="209374332" sldId="3049"/>
        </pc:sldMkLst>
        <pc:spChg chg="add mod">
          <ac:chgData name="Ana Carvalho Goncalves (PT)" userId="7b776058-5220-4e46-894f-d11198c1f72c" providerId="ADAL" clId="{DD28D21B-C53A-4564-9990-A992E3AD6F2F}" dt="2024-04-24T11:25:06.034" v="1280" actId="1076"/>
          <ac:spMkLst>
            <pc:docMk/>
            <pc:sldMk cId="209374332" sldId="3049"/>
            <ac:spMk id="4" creationId="{8FAECDEA-C7EF-FFCE-A975-D451338B030A}"/>
          </ac:spMkLst>
        </pc:spChg>
        <pc:spChg chg="mod ord">
          <ac:chgData name="Ana Carvalho Goncalves (PT)" userId="7b776058-5220-4e46-894f-d11198c1f72c" providerId="ADAL" clId="{DD28D21B-C53A-4564-9990-A992E3AD6F2F}" dt="2024-04-24T11:25:35.609" v="1291" actId="1076"/>
          <ac:spMkLst>
            <pc:docMk/>
            <pc:sldMk cId="209374332" sldId="3049"/>
            <ac:spMk id="50" creationId="{563E23F4-FB3E-8846-9752-A976CB9DDEC8}"/>
          </ac:spMkLst>
        </pc:spChg>
        <pc:spChg chg="mod ord">
          <ac:chgData name="Ana Carvalho Goncalves (PT)" userId="7b776058-5220-4e46-894f-d11198c1f72c" providerId="ADAL" clId="{DD28D21B-C53A-4564-9990-A992E3AD6F2F}" dt="2024-04-24T11:25:52.606" v="1294" actId="1076"/>
          <ac:spMkLst>
            <pc:docMk/>
            <pc:sldMk cId="209374332" sldId="3049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DD28D21B-C53A-4564-9990-A992E3AD6F2F}" dt="2024-04-24T11:24:20.201" v="1276" actId="1076"/>
          <ac:picMkLst>
            <pc:docMk/>
            <pc:sldMk cId="209374332" sldId="3049"/>
            <ac:picMk id="2" creationId="{19DB56E9-2857-4AE5-320A-ADD453521724}"/>
          </ac:picMkLst>
        </pc:picChg>
        <pc:picChg chg="add mod ord modCrop">
          <ac:chgData name="Ana Carvalho Goncalves (PT)" userId="7b776058-5220-4e46-894f-d11198c1f72c" providerId="ADAL" clId="{DD28D21B-C53A-4564-9990-A992E3AD6F2F}" dt="2024-04-24T11:25:29.454" v="1290" actId="1076"/>
          <ac:picMkLst>
            <pc:docMk/>
            <pc:sldMk cId="209374332" sldId="3049"/>
            <ac:picMk id="3" creationId="{480088CD-D711-66D9-43D3-54036E9A6EE9}"/>
          </ac:picMkLst>
        </pc:picChg>
        <pc:picChg chg="mod">
          <ac:chgData name="Ana Carvalho Goncalves (PT)" userId="7b776058-5220-4e46-894f-d11198c1f72c" providerId="ADAL" clId="{DD28D21B-C53A-4564-9990-A992E3AD6F2F}" dt="2024-04-23T11:29:06.502" v="453" actId="1076"/>
          <ac:picMkLst>
            <pc:docMk/>
            <pc:sldMk cId="209374332" sldId="3049"/>
            <ac:picMk id="5" creationId="{0A016236-CE6E-BAAC-D5B7-21ED26E9FA73}"/>
          </ac:picMkLst>
        </pc:picChg>
      </pc:sldChg>
      <pc:sldChg chg="modSp del mod">
        <pc:chgData name="Ana Carvalho Goncalves (PT)" userId="7b776058-5220-4e46-894f-d11198c1f72c" providerId="ADAL" clId="{DD28D21B-C53A-4564-9990-A992E3AD6F2F}" dt="2024-04-24T11:28:34.572" v="1325" actId="2696"/>
        <pc:sldMkLst>
          <pc:docMk/>
          <pc:sldMk cId="2220773364" sldId="3050"/>
        </pc:sldMkLst>
        <pc:picChg chg="mod">
          <ac:chgData name="Ana Carvalho Goncalves (PT)" userId="7b776058-5220-4e46-894f-d11198c1f72c" providerId="ADAL" clId="{DD28D21B-C53A-4564-9990-A992E3AD6F2F}" dt="2024-04-23T11:30:09.066" v="529" actId="1076"/>
          <ac:picMkLst>
            <pc:docMk/>
            <pc:sldMk cId="2220773364" sldId="3050"/>
            <ac:picMk id="4" creationId="{555C0A8D-FA40-66C4-92E7-51A2F8C21DC4}"/>
          </ac:picMkLst>
        </pc:picChg>
        <pc:picChg chg="mod">
          <ac:chgData name="Ana Carvalho Goncalves (PT)" userId="7b776058-5220-4e46-894f-d11198c1f72c" providerId="ADAL" clId="{DD28D21B-C53A-4564-9990-A992E3AD6F2F}" dt="2024-04-23T11:30:04.713" v="528" actId="1076"/>
          <ac:picMkLst>
            <pc:docMk/>
            <pc:sldMk cId="2220773364" sldId="3050"/>
            <ac:picMk id="5" creationId="{8CEE0D35-5CAE-6D41-E5D8-B958C175AA69}"/>
          </ac:picMkLst>
        </pc:picChg>
      </pc:sldChg>
      <pc:sldChg chg="modSp del mod">
        <pc:chgData name="Ana Carvalho Goncalves (PT)" userId="7b776058-5220-4e46-894f-d11198c1f72c" providerId="ADAL" clId="{DD28D21B-C53A-4564-9990-A992E3AD6F2F}" dt="2024-04-24T11:26:37.853" v="1299" actId="2696"/>
        <pc:sldMkLst>
          <pc:docMk/>
          <pc:sldMk cId="341268939" sldId="3052"/>
        </pc:sldMkLst>
        <pc:spChg chg="mod">
          <ac:chgData name="Ana Carvalho Goncalves (PT)" userId="7b776058-5220-4e46-894f-d11198c1f72c" providerId="ADAL" clId="{DD28D21B-C53A-4564-9990-A992E3AD6F2F}" dt="2024-04-23T11:26:59.527" v="338" actId="1076"/>
          <ac:spMkLst>
            <pc:docMk/>
            <pc:sldMk cId="341268939" sldId="3052"/>
            <ac:spMk id="3" creationId="{3AF8CA02-F6D6-89F7-18BD-8B55860C36F9}"/>
          </ac:spMkLst>
        </pc:spChg>
        <pc:picChg chg="mod">
          <ac:chgData name="Ana Carvalho Goncalves (PT)" userId="7b776058-5220-4e46-894f-d11198c1f72c" providerId="ADAL" clId="{DD28D21B-C53A-4564-9990-A992E3AD6F2F}" dt="2024-04-23T11:26:57.901" v="337" actId="1038"/>
          <ac:picMkLst>
            <pc:docMk/>
            <pc:sldMk cId="341268939" sldId="3052"/>
            <ac:picMk id="2" creationId="{0162C8EF-1CF1-69BF-1967-74FC73E80C77}"/>
          </ac:picMkLst>
        </pc:picChg>
        <pc:picChg chg="mod">
          <ac:chgData name="Ana Carvalho Goncalves (PT)" userId="7b776058-5220-4e46-894f-d11198c1f72c" providerId="ADAL" clId="{DD28D21B-C53A-4564-9990-A992E3AD6F2F}" dt="2024-04-23T11:27:03.851" v="339" actId="1076"/>
          <ac:picMkLst>
            <pc:docMk/>
            <pc:sldMk cId="341268939" sldId="3052"/>
            <ac:picMk id="8" creationId="{3107442D-1810-855C-690F-C3B441652B92}"/>
          </ac:picMkLst>
        </pc:picChg>
      </pc:sldChg>
      <pc:sldChg chg="addSp delSp modSp mod">
        <pc:chgData name="Ana Carvalho Goncalves (PT)" userId="7b776058-5220-4e46-894f-d11198c1f72c" providerId="ADAL" clId="{DD28D21B-C53A-4564-9990-A992E3AD6F2F}" dt="2024-04-23T17:12:46.567" v="898" actId="1076"/>
        <pc:sldMkLst>
          <pc:docMk/>
          <pc:sldMk cId="4191810409" sldId="3053"/>
        </pc:sldMkLst>
        <pc:spChg chg="add mod">
          <ac:chgData name="Ana Carvalho Goncalves (PT)" userId="7b776058-5220-4e46-894f-d11198c1f72c" providerId="ADAL" clId="{DD28D21B-C53A-4564-9990-A992E3AD6F2F}" dt="2024-04-23T17:12:01.682" v="886" actId="1038"/>
          <ac:spMkLst>
            <pc:docMk/>
            <pc:sldMk cId="4191810409" sldId="3053"/>
            <ac:spMk id="2" creationId="{2C2C6FDC-B30E-8E3B-218E-CD029278C467}"/>
          </ac:spMkLst>
        </pc:spChg>
        <pc:spChg chg="mod">
          <ac:chgData name="Ana Carvalho Goncalves (PT)" userId="7b776058-5220-4e46-894f-d11198c1f72c" providerId="ADAL" clId="{DD28D21B-C53A-4564-9990-A992E3AD6F2F}" dt="2024-04-23T17:10:16.636" v="828" actId="1035"/>
          <ac:spMkLst>
            <pc:docMk/>
            <pc:sldMk cId="4191810409" sldId="3053"/>
            <ac:spMk id="4" creationId="{CC12C69C-90F5-4174-2BC3-E955E20BDBC1}"/>
          </ac:spMkLst>
        </pc:spChg>
        <pc:spChg chg="add mod">
          <ac:chgData name="Ana Carvalho Goncalves (PT)" userId="7b776058-5220-4e46-894f-d11198c1f72c" providerId="ADAL" clId="{DD28D21B-C53A-4564-9990-A992E3AD6F2F}" dt="2024-04-23T17:12:25.903" v="888" actId="207"/>
          <ac:spMkLst>
            <pc:docMk/>
            <pc:sldMk cId="4191810409" sldId="3053"/>
            <ac:spMk id="5" creationId="{BE6B8289-4C33-62A3-459B-742F49B4D7D3}"/>
          </ac:spMkLst>
        </pc:spChg>
        <pc:spChg chg="del mod">
          <ac:chgData name="Ana Carvalho Goncalves (PT)" userId="7b776058-5220-4e46-894f-d11198c1f72c" providerId="ADAL" clId="{DD28D21B-C53A-4564-9990-A992E3AD6F2F}" dt="2024-04-23T17:10:20.084" v="829" actId="478"/>
          <ac:spMkLst>
            <pc:docMk/>
            <pc:sldMk cId="4191810409" sldId="3053"/>
            <ac:spMk id="6" creationId="{170C3BF8-9B97-9D4F-B3DF-FA70AA6F1D97}"/>
          </ac:spMkLst>
        </pc:spChg>
        <pc:spChg chg="del">
          <ac:chgData name="Ana Carvalho Goncalves (PT)" userId="7b776058-5220-4e46-894f-d11198c1f72c" providerId="ADAL" clId="{DD28D21B-C53A-4564-9990-A992E3AD6F2F}" dt="2024-04-23T17:09:50.452" v="790" actId="478"/>
          <ac:spMkLst>
            <pc:docMk/>
            <pc:sldMk cId="4191810409" sldId="3053"/>
            <ac:spMk id="7" creationId="{62949C47-4085-6167-2AFF-69410CC39540}"/>
          </ac:spMkLst>
        </pc:spChg>
        <pc:spChg chg="mod">
          <ac:chgData name="Ana Carvalho Goncalves (PT)" userId="7b776058-5220-4e46-894f-d11198c1f72c" providerId="ADAL" clId="{DD28D21B-C53A-4564-9990-A992E3AD6F2F}" dt="2024-04-23T17:10:16.636" v="828" actId="1035"/>
          <ac:spMkLst>
            <pc:docMk/>
            <pc:sldMk cId="4191810409" sldId="3053"/>
            <ac:spMk id="8" creationId="{E090C53E-A288-DD74-31A2-46CA163DE033}"/>
          </ac:spMkLst>
        </pc:spChg>
        <pc:spChg chg="add mod">
          <ac:chgData name="Ana Carvalho Goncalves (PT)" userId="7b776058-5220-4e46-894f-d11198c1f72c" providerId="ADAL" clId="{DD28D21B-C53A-4564-9990-A992E3AD6F2F}" dt="2024-04-23T17:12:46.567" v="898" actId="1076"/>
          <ac:spMkLst>
            <pc:docMk/>
            <pc:sldMk cId="4191810409" sldId="3053"/>
            <ac:spMk id="10" creationId="{D7907E3D-672D-FE3B-A400-5AED5051425D}"/>
          </ac:spMkLst>
        </pc:spChg>
        <pc:spChg chg="mod">
          <ac:chgData name="Ana Carvalho Goncalves (PT)" userId="7b776058-5220-4e46-894f-d11198c1f72c" providerId="ADAL" clId="{DD28D21B-C53A-4564-9990-A992E3AD6F2F}" dt="2024-04-23T17:10:16.636" v="828" actId="1035"/>
          <ac:spMkLst>
            <pc:docMk/>
            <pc:sldMk cId="4191810409" sldId="3053"/>
            <ac:spMk id="52" creationId="{53FC4177-2465-8B4D-95E5-B4B90E53A768}"/>
          </ac:spMkLst>
        </pc:spChg>
        <pc:picChg chg="mod">
          <ac:chgData name="Ana Carvalho Goncalves (PT)" userId="7b776058-5220-4e46-894f-d11198c1f72c" providerId="ADAL" clId="{DD28D21B-C53A-4564-9990-A992E3AD6F2F}" dt="2024-04-23T11:28:18.780" v="391" actId="1076"/>
          <ac:picMkLst>
            <pc:docMk/>
            <pc:sldMk cId="4191810409" sldId="3053"/>
            <ac:picMk id="3" creationId="{4D37561E-DB0C-25FE-0E25-C33665F1004E}"/>
          </ac:picMkLst>
        </pc:picChg>
        <pc:picChg chg="mod">
          <ac:chgData name="Ana Carvalho Goncalves (PT)" userId="7b776058-5220-4e46-894f-d11198c1f72c" providerId="ADAL" clId="{DD28D21B-C53A-4564-9990-A992E3AD6F2F}" dt="2024-04-23T11:28:23.406" v="392" actId="1076"/>
          <ac:picMkLst>
            <pc:docMk/>
            <pc:sldMk cId="4191810409" sldId="3053"/>
            <ac:picMk id="9" creationId="{DA91FB4F-BDAA-4693-DDC4-0288F0E0449A}"/>
          </ac:picMkLst>
        </pc:picChg>
      </pc:sldChg>
      <pc:sldChg chg="modSp del mod">
        <pc:chgData name="Ana Carvalho Goncalves (PT)" userId="7b776058-5220-4e46-894f-d11198c1f72c" providerId="ADAL" clId="{DD28D21B-C53A-4564-9990-A992E3AD6F2F}" dt="2024-04-24T11:42:19.793" v="1726" actId="2696"/>
        <pc:sldMkLst>
          <pc:docMk/>
          <pc:sldMk cId="301437542" sldId="3054"/>
        </pc:sldMkLst>
        <pc:picChg chg="mod">
          <ac:chgData name="Ana Carvalho Goncalves (PT)" userId="7b776058-5220-4e46-894f-d11198c1f72c" providerId="ADAL" clId="{DD28D21B-C53A-4564-9990-A992E3AD6F2F}" dt="2024-04-23T11:29:22.094" v="468" actId="1036"/>
          <ac:picMkLst>
            <pc:docMk/>
            <pc:sldMk cId="301437542" sldId="3054"/>
            <ac:picMk id="2" creationId="{FB68C296-F5EB-68AD-D4FB-F12778446A67}"/>
          </ac:picMkLst>
        </pc:picChg>
        <pc:picChg chg="mod">
          <ac:chgData name="Ana Carvalho Goncalves (PT)" userId="7b776058-5220-4e46-894f-d11198c1f72c" providerId="ADAL" clId="{DD28D21B-C53A-4564-9990-A992E3AD6F2F}" dt="2024-04-23T11:29:25.679" v="469" actId="1076"/>
          <ac:picMkLst>
            <pc:docMk/>
            <pc:sldMk cId="301437542" sldId="3054"/>
            <ac:picMk id="6" creationId="{22874DB5-0E0C-92F0-ADC4-5E1BB44B7BE7}"/>
          </ac:picMkLst>
        </pc:picChg>
      </pc:sldChg>
      <pc:sldChg chg="delSp del mod">
        <pc:chgData name="Ana Carvalho Goncalves (PT)" userId="7b776058-5220-4e46-894f-d11198c1f72c" providerId="ADAL" clId="{DD28D21B-C53A-4564-9990-A992E3AD6F2F}" dt="2024-04-24T11:42:54.050" v="1769" actId="2696"/>
        <pc:sldMkLst>
          <pc:docMk/>
          <pc:sldMk cId="3319565165" sldId="3055"/>
        </pc:sldMkLst>
        <pc:picChg chg="del">
          <ac:chgData name="Ana Carvalho Goncalves (PT)" userId="7b776058-5220-4e46-894f-d11198c1f72c" providerId="ADAL" clId="{DD28D21B-C53A-4564-9990-A992E3AD6F2F}" dt="2024-04-24T11:42:43.752" v="1738" actId="21"/>
          <ac:picMkLst>
            <pc:docMk/>
            <pc:sldMk cId="3319565165" sldId="3055"/>
            <ac:picMk id="2" creationId="{3D2A599C-BFCC-FC49-9DBC-910805AC5F9A}"/>
          </ac:picMkLst>
        </pc:picChg>
      </pc:sldChg>
      <pc:sldChg chg="delSp modSp del mod">
        <pc:chgData name="Ana Carvalho Goncalves (PT)" userId="7b776058-5220-4e46-894f-d11198c1f72c" providerId="ADAL" clId="{DD28D21B-C53A-4564-9990-A992E3AD6F2F}" dt="2024-04-24T11:43:04.606" v="1802" actId="2696"/>
        <pc:sldMkLst>
          <pc:docMk/>
          <pc:sldMk cId="1243901590" sldId="3056"/>
        </pc:sldMkLst>
        <pc:picChg chg="del mod">
          <ac:chgData name="Ana Carvalho Goncalves (PT)" userId="7b776058-5220-4e46-894f-d11198c1f72c" providerId="ADAL" clId="{DD28D21B-C53A-4564-9990-A992E3AD6F2F}" dt="2024-04-24T11:42:56.474" v="1771" actId="21"/>
          <ac:picMkLst>
            <pc:docMk/>
            <pc:sldMk cId="1243901590" sldId="3056"/>
            <ac:picMk id="2" creationId="{3D2A599C-BFCC-FC49-9DBC-910805AC5F9A}"/>
          </ac:picMkLst>
        </pc:picChg>
      </pc:sldChg>
      <pc:sldChg chg="addSp delSp modSp mod">
        <pc:chgData name="Ana Carvalho Goncalves (PT)" userId="7b776058-5220-4e46-894f-d11198c1f72c" providerId="ADAL" clId="{DD28D21B-C53A-4564-9990-A992E3AD6F2F}" dt="2024-04-24T11:09:57.945" v="1133"/>
        <pc:sldMkLst>
          <pc:docMk/>
          <pc:sldMk cId="1637402208" sldId="3057"/>
        </pc:sldMkLst>
        <pc:spChg chg="mod">
          <ac:chgData name="Ana Carvalho Goncalves (PT)" userId="7b776058-5220-4e46-894f-d11198c1f72c" providerId="ADAL" clId="{DD28D21B-C53A-4564-9990-A992E3AD6F2F}" dt="2024-04-23T11:27:36.995" v="383" actId="1036"/>
          <ac:spMkLst>
            <pc:docMk/>
            <pc:sldMk cId="1637402208" sldId="3057"/>
            <ac:spMk id="2" creationId="{1BC57A24-F7F5-CFB4-D6A8-0FB68AF79615}"/>
          </ac:spMkLst>
        </pc:spChg>
        <pc:spChg chg="add mod">
          <ac:chgData name="Ana Carvalho Goncalves (PT)" userId="7b776058-5220-4e46-894f-d11198c1f72c" providerId="ADAL" clId="{DD28D21B-C53A-4564-9990-A992E3AD6F2F}" dt="2024-04-24T11:09:57.945" v="1133"/>
          <ac:spMkLst>
            <pc:docMk/>
            <pc:sldMk cId="1637402208" sldId="3057"/>
            <ac:spMk id="6" creationId="{9FD27F03-974F-8FD8-C4F5-419DBE9049CD}"/>
          </ac:spMkLst>
        </pc:spChg>
        <pc:spChg chg="mod">
          <ac:chgData name="Ana Carvalho Goncalves (PT)" userId="7b776058-5220-4e46-894f-d11198c1f72c" providerId="ADAL" clId="{DD28D21B-C53A-4564-9990-A992E3AD6F2F}" dt="2024-04-23T17:08:01.455" v="772" actId="255"/>
          <ac:spMkLst>
            <pc:docMk/>
            <pc:sldMk cId="1637402208" sldId="3057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3T17:08:31.152" v="785" actId="14100"/>
          <ac:spMkLst>
            <pc:docMk/>
            <pc:sldMk cId="1637402208" sldId="3057"/>
            <ac:spMk id="58" creationId="{37320229-A5EF-4942-B221-B836B396A448}"/>
          </ac:spMkLst>
        </pc:spChg>
        <pc:picChg chg="mod">
          <ac:chgData name="Ana Carvalho Goncalves (PT)" userId="7b776058-5220-4e46-894f-d11198c1f72c" providerId="ADAL" clId="{DD28D21B-C53A-4564-9990-A992E3AD6F2F}" dt="2024-04-23T11:27:36.995" v="383" actId="1036"/>
          <ac:picMkLst>
            <pc:docMk/>
            <pc:sldMk cId="1637402208" sldId="3057"/>
            <ac:picMk id="3" creationId="{72A9046B-8EE3-2A93-DE39-43499E5FC548}"/>
          </ac:picMkLst>
        </pc:picChg>
        <pc:picChg chg="mod ord modCrop">
          <ac:chgData name="Ana Carvalho Goncalves (PT)" userId="7b776058-5220-4e46-894f-d11198c1f72c" providerId="ADAL" clId="{DD28D21B-C53A-4564-9990-A992E3AD6F2F}" dt="2024-04-24T11:05:14.078" v="964" actId="171"/>
          <ac:picMkLst>
            <pc:docMk/>
            <pc:sldMk cId="1637402208" sldId="3057"/>
            <ac:picMk id="4" creationId="{4A6BC2F0-182F-380C-E415-054DD1356079}"/>
          </ac:picMkLst>
        </pc:picChg>
        <pc:picChg chg="add del mod ord modCrop">
          <ac:chgData name="Ana Carvalho Goncalves (PT)" userId="7b776058-5220-4e46-894f-d11198c1f72c" providerId="ADAL" clId="{DD28D21B-C53A-4564-9990-A992E3AD6F2F}" dt="2024-04-24T11:05:36.824" v="971" actId="171"/>
          <ac:picMkLst>
            <pc:docMk/>
            <pc:sldMk cId="1637402208" sldId="3057"/>
            <ac:picMk id="5" creationId="{AAF29C30-FD74-EC85-0AF0-912005904A7A}"/>
          </ac:picMkLst>
        </pc:picChg>
      </pc:sldChg>
      <pc:sldChg chg="modSp del mod">
        <pc:chgData name="Ana Carvalho Goncalves (PT)" userId="7b776058-5220-4e46-894f-d11198c1f72c" providerId="ADAL" clId="{DD28D21B-C53A-4564-9990-A992E3AD6F2F}" dt="2024-04-24T11:26:23.779" v="1296" actId="2696"/>
        <pc:sldMkLst>
          <pc:docMk/>
          <pc:sldMk cId="2567020716" sldId="3058"/>
        </pc:sldMkLst>
        <pc:spChg chg="mod">
          <ac:chgData name="Ana Carvalho Goncalves (PT)" userId="7b776058-5220-4e46-894f-d11198c1f72c" providerId="ADAL" clId="{DD28D21B-C53A-4564-9990-A992E3AD6F2F}" dt="2024-04-23T11:28:34.411" v="445" actId="1036"/>
          <ac:spMkLst>
            <pc:docMk/>
            <pc:sldMk cId="2567020716" sldId="3058"/>
            <ac:spMk id="3" creationId="{71356EDB-A1BD-7C50-8CCF-3ED27C48F4FF}"/>
          </ac:spMkLst>
        </pc:spChg>
        <pc:picChg chg="mod">
          <ac:chgData name="Ana Carvalho Goncalves (PT)" userId="7b776058-5220-4e46-894f-d11198c1f72c" providerId="ADAL" clId="{DD28D21B-C53A-4564-9990-A992E3AD6F2F}" dt="2024-04-23T11:28:34.411" v="445" actId="1036"/>
          <ac:picMkLst>
            <pc:docMk/>
            <pc:sldMk cId="2567020716" sldId="3058"/>
            <ac:picMk id="4" creationId="{FB701EC2-5484-B056-8DF8-5BEA19802420}"/>
          </ac:picMkLst>
        </pc:picChg>
        <pc:picChg chg="mod modCrop">
          <ac:chgData name="Ana Carvalho Goncalves (PT)" userId="7b776058-5220-4e46-894f-d11198c1f72c" providerId="ADAL" clId="{DD28D21B-C53A-4564-9990-A992E3AD6F2F}" dt="2024-04-23T11:28:53.012" v="450" actId="14100"/>
          <ac:picMkLst>
            <pc:docMk/>
            <pc:sldMk cId="2567020716" sldId="3058"/>
            <ac:picMk id="5" creationId="{0A016236-CE6E-BAAC-D5B7-21ED26E9FA73}"/>
          </ac:picMkLst>
        </pc:picChg>
      </pc:sldChg>
      <pc:sldChg chg="addSp delSp modSp add del mod">
        <pc:chgData name="Ana Carvalho Goncalves (PT)" userId="7b776058-5220-4e46-894f-d11198c1f72c" providerId="ADAL" clId="{DD28D21B-C53A-4564-9990-A992E3AD6F2F}" dt="2024-04-24T11:42:09.720" v="1724" actId="1037"/>
        <pc:sldMkLst>
          <pc:docMk/>
          <pc:sldMk cId="3018330978" sldId="3059"/>
        </pc:sldMkLst>
        <pc:spChg chg="mod">
          <ac:chgData name="Ana Carvalho Goncalves (PT)" userId="7b776058-5220-4e46-894f-d11198c1f72c" providerId="ADAL" clId="{DD28D21B-C53A-4564-9990-A992E3AD6F2F}" dt="2024-04-23T11:29:34.570" v="511" actId="1036"/>
          <ac:spMkLst>
            <pc:docMk/>
            <pc:sldMk cId="3018330978" sldId="3059"/>
            <ac:spMk id="2" creationId="{004F04F7-72A0-67E1-0492-EA0E4CDF2D53}"/>
          </ac:spMkLst>
        </pc:spChg>
        <pc:spChg chg="mod ord">
          <ac:chgData name="Ana Carvalho Goncalves (PT)" userId="7b776058-5220-4e46-894f-d11198c1f72c" providerId="ADAL" clId="{DD28D21B-C53A-4564-9990-A992E3AD6F2F}" dt="2024-04-24T11:42:02.926" v="1652" actId="1037"/>
          <ac:spMkLst>
            <pc:docMk/>
            <pc:sldMk cId="3018330978" sldId="3059"/>
            <ac:spMk id="50" creationId="{563E23F4-FB3E-8846-9752-A976CB9DDEC8}"/>
          </ac:spMkLst>
        </pc:spChg>
        <pc:spChg chg="mod">
          <ac:chgData name="Ana Carvalho Goncalves (PT)" userId="7b776058-5220-4e46-894f-d11198c1f72c" providerId="ADAL" clId="{DD28D21B-C53A-4564-9990-A992E3AD6F2F}" dt="2024-04-24T11:41:53.265" v="1582" actId="164"/>
          <ac:spMkLst>
            <pc:docMk/>
            <pc:sldMk cId="3018330978" sldId="3059"/>
            <ac:spMk id="52" creationId="{53FC4177-2465-8B4D-95E5-B4B90E53A768}"/>
          </ac:spMkLst>
        </pc:spChg>
        <pc:spChg chg="mod ord">
          <ac:chgData name="Ana Carvalho Goncalves (PT)" userId="7b776058-5220-4e46-894f-d11198c1f72c" providerId="ADAL" clId="{DD28D21B-C53A-4564-9990-A992E3AD6F2F}" dt="2024-04-24T11:42:09.720" v="1724" actId="1037"/>
          <ac:spMkLst>
            <pc:docMk/>
            <pc:sldMk cId="3018330978" sldId="3059"/>
            <ac:spMk id="58" creationId="{37320229-A5EF-4942-B221-B836B396A448}"/>
          </ac:spMkLst>
        </pc:spChg>
        <pc:spChg chg="add mod">
          <ac:chgData name="Ana Carvalho Goncalves (PT)" userId="7b776058-5220-4e46-894f-d11198c1f72c" providerId="ADAL" clId="{DD28D21B-C53A-4564-9990-A992E3AD6F2F}" dt="2024-04-24T11:42:02.926" v="1652" actId="1037"/>
          <ac:spMkLst>
            <pc:docMk/>
            <pc:sldMk cId="3018330978" sldId="3059"/>
            <ac:spMk id="128" creationId="{F810A9F2-1ABD-291A-54FC-0AF7A708D87D}"/>
          </ac:spMkLst>
        </pc:spChg>
        <pc:spChg chg="add mod">
          <ac:chgData name="Ana Carvalho Goncalves (PT)" userId="7b776058-5220-4e46-894f-d11198c1f72c" providerId="ADAL" clId="{DD28D21B-C53A-4564-9990-A992E3AD6F2F}" dt="2024-04-24T11:42:09.720" v="1724" actId="1037"/>
          <ac:spMkLst>
            <pc:docMk/>
            <pc:sldMk cId="3018330978" sldId="3059"/>
            <ac:spMk id="129" creationId="{FBBFA296-4B58-1976-1219-DAEB8EBD975E}"/>
          </ac:spMkLst>
        </pc:spChg>
        <pc:grpChg chg="add del mod">
          <ac:chgData name="Ana Carvalho Goncalves (PT)" userId="7b776058-5220-4e46-894f-d11198c1f72c" providerId="ADAL" clId="{DD28D21B-C53A-4564-9990-A992E3AD6F2F}" dt="2024-04-24T11:37:38.754" v="1402" actId="478"/>
          <ac:grpSpMkLst>
            <pc:docMk/>
            <pc:sldMk cId="3018330978" sldId="3059"/>
            <ac:grpSpMk id="8" creationId="{31377DE5-6047-9080-7327-1BC9161B17DC}"/>
          </ac:grpSpMkLst>
        </pc:grpChg>
        <pc:grpChg chg="add del mod">
          <ac:chgData name="Ana Carvalho Goncalves (PT)" userId="7b776058-5220-4e46-894f-d11198c1f72c" providerId="ADAL" clId="{DD28D21B-C53A-4564-9990-A992E3AD6F2F}" dt="2024-04-24T11:37:38.754" v="1402" actId="478"/>
          <ac:grpSpMkLst>
            <pc:docMk/>
            <pc:sldMk cId="3018330978" sldId="3059"/>
            <ac:grpSpMk id="9" creationId="{8CAA1158-8A05-0DB1-205A-CADF0FFDB05A}"/>
          </ac:grpSpMkLst>
        </pc:grpChg>
        <pc:grpChg chg="add del mod">
          <ac:chgData name="Ana Carvalho Goncalves (PT)" userId="7b776058-5220-4e46-894f-d11198c1f72c" providerId="ADAL" clId="{DD28D21B-C53A-4564-9990-A992E3AD6F2F}" dt="2024-04-24T11:37:38.754" v="1402" actId="478"/>
          <ac:grpSpMkLst>
            <pc:docMk/>
            <pc:sldMk cId="3018330978" sldId="3059"/>
            <ac:grpSpMk id="14" creationId="{11D5FBEC-251B-99A1-615E-299D8E93524F}"/>
          </ac:grpSpMkLst>
        </pc:grpChg>
        <pc:grpChg chg="add del mod">
          <ac:chgData name="Ana Carvalho Goncalves (PT)" userId="7b776058-5220-4e46-894f-d11198c1f72c" providerId="ADAL" clId="{DD28D21B-C53A-4564-9990-A992E3AD6F2F}" dt="2024-04-24T11:37:38.754" v="1402" actId="478"/>
          <ac:grpSpMkLst>
            <pc:docMk/>
            <pc:sldMk cId="3018330978" sldId="3059"/>
            <ac:grpSpMk id="19" creationId="{B7C7D422-B384-9CA3-C327-6D081C5B4933}"/>
          </ac:grpSpMkLst>
        </pc:grpChg>
        <pc:grpChg chg="add del mod">
          <ac:chgData name="Ana Carvalho Goncalves (PT)" userId="7b776058-5220-4e46-894f-d11198c1f72c" providerId="ADAL" clId="{DD28D21B-C53A-4564-9990-A992E3AD6F2F}" dt="2024-04-24T11:37:40.217" v="1403" actId="478"/>
          <ac:grpSpMkLst>
            <pc:docMk/>
            <pc:sldMk cId="3018330978" sldId="3059"/>
            <ac:grpSpMk id="24" creationId="{55A9DAE8-5CF0-B284-4B40-D8F158D23E43}"/>
          </ac:grpSpMkLst>
        </pc:grpChg>
        <pc:grpChg chg="add del mod">
          <ac:chgData name="Ana Carvalho Goncalves (PT)" userId="7b776058-5220-4e46-894f-d11198c1f72c" providerId="ADAL" clId="{DD28D21B-C53A-4564-9990-A992E3AD6F2F}" dt="2024-04-24T11:37:41.517" v="1404" actId="478"/>
          <ac:grpSpMkLst>
            <pc:docMk/>
            <pc:sldMk cId="3018330978" sldId="3059"/>
            <ac:grpSpMk id="29" creationId="{89F307E6-84A0-520D-DE03-DED726B6E519}"/>
          </ac:grpSpMkLst>
        </pc:grpChg>
        <pc:grpChg chg="add mod">
          <ac:chgData name="Ana Carvalho Goncalves (PT)" userId="7b776058-5220-4e46-894f-d11198c1f72c" providerId="ADAL" clId="{DD28D21B-C53A-4564-9990-A992E3AD6F2F}" dt="2024-04-24T11:37:30.162" v="1401" actId="164"/>
          <ac:grpSpMkLst>
            <pc:docMk/>
            <pc:sldMk cId="3018330978" sldId="3059"/>
            <ac:grpSpMk id="34" creationId="{A864B36F-955D-8C9A-4D80-661CC90BA9F9}"/>
          </ac:grpSpMkLst>
        </pc:grpChg>
        <pc:grpChg chg="add mod">
          <ac:chgData name="Ana Carvalho Goncalves (PT)" userId="7b776058-5220-4e46-894f-d11198c1f72c" providerId="ADAL" clId="{DD28D21B-C53A-4564-9990-A992E3AD6F2F}" dt="2024-04-24T11:37:30.162" v="1401" actId="164"/>
          <ac:grpSpMkLst>
            <pc:docMk/>
            <pc:sldMk cId="3018330978" sldId="3059"/>
            <ac:grpSpMk id="39" creationId="{F2395015-37B9-0197-8339-772969CFDFD5}"/>
          </ac:grpSpMkLst>
        </pc:grpChg>
        <pc:grpChg chg="add mod">
          <ac:chgData name="Ana Carvalho Goncalves (PT)" userId="7b776058-5220-4e46-894f-d11198c1f72c" providerId="ADAL" clId="{DD28D21B-C53A-4564-9990-A992E3AD6F2F}" dt="2024-04-24T11:38:06.064" v="1415" actId="164"/>
          <ac:grpSpMkLst>
            <pc:docMk/>
            <pc:sldMk cId="3018330978" sldId="3059"/>
            <ac:grpSpMk id="44" creationId="{87EAB243-07D6-AB8C-7021-82E7A4886FB4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46" creationId="{FA6CFB3E-639A-4243-23D8-EC1A84D1EDF6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47" creationId="{30ECED4F-0BE0-64A8-2B90-5AB24F9A47E9}"/>
          </ac:grpSpMkLst>
        </pc:grpChg>
        <pc:grpChg chg="mod">
          <ac:chgData name="Ana Carvalho Goncalves (PT)" userId="7b776058-5220-4e46-894f-d11198c1f72c" providerId="ADAL" clId="{DD28D21B-C53A-4564-9990-A992E3AD6F2F}" dt="2024-04-24T11:38:10.339" v="1417"/>
          <ac:grpSpMkLst>
            <pc:docMk/>
            <pc:sldMk cId="3018330978" sldId="3059"/>
            <ac:grpSpMk id="48" creationId="{E41CA673-DB76-3B20-F8B6-32BC945E1F37}"/>
          </ac:grpSpMkLst>
        </pc:grpChg>
        <pc:grpChg chg="mod">
          <ac:chgData name="Ana Carvalho Goncalves (PT)" userId="7b776058-5220-4e46-894f-d11198c1f72c" providerId="ADAL" clId="{DD28D21B-C53A-4564-9990-A992E3AD6F2F}" dt="2024-04-24T11:38:10.339" v="1417"/>
          <ac:grpSpMkLst>
            <pc:docMk/>
            <pc:sldMk cId="3018330978" sldId="3059"/>
            <ac:grpSpMk id="51" creationId="{AFAF2274-6C10-AF62-ECF4-6A9D3AFE8173}"/>
          </ac:grpSpMkLst>
        </pc:grpChg>
        <pc:grpChg chg="mod">
          <ac:chgData name="Ana Carvalho Goncalves (PT)" userId="7b776058-5220-4e46-894f-d11198c1f72c" providerId="ADAL" clId="{DD28D21B-C53A-4564-9990-A992E3AD6F2F}" dt="2024-04-24T11:38:10.339" v="1417"/>
          <ac:grpSpMkLst>
            <pc:docMk/>
            <pc:sldMk cId="3018330978" sldId="3059"/>
            <ac:grpSpMk id="53" creationId="{75D19A1F-8774-D1F2-5E1B-10CF9273E208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63" creationId="{B386001A-7896-9BC8-5D9E-129733835872}"/>
          </ac:grpSpMkLst>
        </pc:grpChg>
        <pc:grpChg chg="mod">
          <ac:chgData name="Ana Carvalho Goncalves (PT)" userId="7b776058-5220-4e46-894f-d11198c1f72c" providerId="ADAL" clId="{DD28D21B-C53A-4564-9990-A992E3AD6F2F}" dt="2024-04-24T11:38:16.815" v="1419"/>
          <ac:grpSpMkLst>
            <pc:docMk/>
            <pc:sldMk cId="3018330978" sldId="3059"/>
            <ac:grpSpMk id="64" creationId="{50C7F15D-5B28-FEE1-4359-AE06DDB83E92}"/>
          </ac:grpSpMkLst>
        </pc:grpChg>
        <pc:grpChg chg="mod">
          <ac:chgData name="Ana Carvalho Goncalves (PT)" userId="7b776058-5220-4e46-894f-d11198c1f72c" providerId="ADAL" clId="{DD28D21B-C53A-4564-9990-A992E3AD6F2F}" dt="2024-04-24T11:38:16.815" v="1419"/>
          <ac:grpSpMkLst>
            <pc:docMk/>
            <pc:sldMk cId="3018330978" sldId="3059"/>
            <ac:grpSpMk id="66" creationId="{070824B7-7D4A-DE88-D214-9FB9C6AA671A}"/>
          </ac:grpSpMkLst>
        </pc:grpChg>
        <pc:grpChg chg="mod">
          <ac:chgData name="Ana Carvalho Goncalves (PT)" userId="7b776058-5220-4e46-894f-d11198c1f72c" providerId="ADAL" clId="{DD28D21B-C53A-4564-9990-A992E3AD6F2F}" dt="2024-04-24T11:38:16.815" v="1419"/>
          <ac:grpSpMkLst>
            <pc:docMk/>
            <pc:sldMk cId="3018330978" sldId="3059"/>
            <ac:grpSpMk id="67" creationId="{12937CD3-AE62-0F3A-24EB-98D0406809BE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76" creationId="{F8ACBD94-5061-0E6F-B801-C2AE0BA709CF}"/>
          </ac:grpSpMkLst>
        </pc:grpChg>
        <pc:grpChg chg="mod">
          <ac:chgData name="Ana Carvalho Goncalves (PT)" userId="7b776058-5220-4e46-894f-d11198c1f72c" providerId="ADAL" clId="{DD28D21B-C53A-4564-9990-A992E3AD6F2F}" dt="2024-04-24T11:38:26.192" v="1421"/>
          <ac:grpSpMkLst>
            <pc:docMk/>
            <pc:sldMk cId="3018330978" sldId="3059"/>
            <ac:grpSpMk id="77" creationId="{88FF19CD-C8F1-E2AA-BC7E-A8347D7B5C3F}"/>
          </ac:grpSpMkLst>
        </pc:grpChg>
        <pc:grpChg chg="mod">
          <ac:chgData name="Ana Carvalho Goncalves (PT)" userId="7b776058-5220-4e46-894f-d11198c1f72c" providerId="ADAL" clId="{DD28D21B-C53A-4564-9990-A992E3AD6F2F}" dt="2024-04-24T11:38:26.192" v="1421"/>
          <ac:grpSpMkLst>
            <pc:docMk/>
            <pc:sldMk cId="3018330978" sldId="3059"/>
            <ac:grpSpMk id="79" creationId="{0FE95A71-EADE-72B8-CB56-F1CDE2DEF186}"/>
          </ac:grpSpMkLst>
        </pc:grpChg>
        <pc:grpChg chg="mod">
          <ac:chgData name="Ana Carvalho Goncalves (PT)" userId="7b776058-5220-4e46-894f-d11198c1f72c" providerId="ADAL" clId="{DD28D21B-C53A-4564-9990-A992E3AD6F2F}" dt="2024-04-24T11:38:26.192" v="1421"/>
          <ac:grpSpMkLst>
            <pc:docMk/>
            <pc:sldMk cId="3018330978" sldId="3059"/>
            <ac:grpSpMk id="80" creationId="{2D4BCE23-CE7F-8251-0085-115FDB2BB79C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89" creationId="{A04A4527-511A-BB6E-A2C7-675A1E26BAD0}"/>
          </ac:grpSpMkLst>
        </pc:grpChg>
        <pc:grpChg chg="mod">
          <ac:chgData name="Ana Carvalho Goncalves (PT)" userId="7b776058-5220-4e46-894f-d11198c1f72c" providerId="ADAL" clId="{DD28D21B-C53A-4564-9990-A992E3AD6F2F}" dt="2024-04-24T11:38:38.286" v="1423"/>
          <ac:grpSpMkLst>
            <pc:docMk/>
            <pc:sldMk cId="3018330978" sldId="3059"/>
            <ac:grpSpMk id="90" creationId="{5E9C2577-411C-D50C-42CF-E0CED752D4FA}"/>
          </ac:grpSpMkLst>
        </pc:grpChg>
        <pc:grpChg chg="mod">
          <ac:chgData name="Ana Carvalho Goncalves (PT)" userId="7b776058-5220-4e46-894f-d11198c1f72c" providerId="ADAL" clId="{DD28D21B-C53A-4564-9990-A992E3AD6F2F}" dt="2024-04-24T11:38:38.286" v="1423"/>
          <ac:grpSpMkLst>
            <pc:docMk/>
            <pc:sldMk cId="3018330978" sldId="3059"/>
            <ac:grpSpMk id="92" creationId="{2A8B26AA-7E10-D67A-E500-2F743054CBC1}"/>
          </ac:grpSpMkLst>
        </pc:grpChg>
        <pc:grpChg chg="mod">
          <ac:chgData name="Ana Carvalho Goncalves (PT)" userId="7b776058-5220-4e46-894f-d11198c1f72c" providerId="ADAL" clId="{DD28D21B-C53A-4564-9990-A992E3AD6F2F}" dt="2024-04-24T11:38:38.286" v="1423"/>
          <ac:grpSpMkLst>
            <pc:docMk/>
            <pc:sldMk cId="3018330978" sldId="3059"/>
            <ac:grpSpMk id="93" creationId="{B715A158-2344-BA90-6970-932CADA0B022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102" creationId="{3F843D7F-063B-6D23-B80E-4B8B89DECA31}"/>
          </ac:grpSpMkLst>
        </pc:grpChg>
        <pc:grpChg chg="mod">
          <ac:chgData name="Ana Carvalho Goncalves (PT)" userId="7b776058-5220-4e46-894f-d11198c1f72c" providerId="ADAL" clId="{DD28D21B-C53A-4564-9990-A992E3AD6F2F}" dt="2024-04-24T11:38:52.159" v="1425"/>
          <ac:grpSpMkLst>
            <pc:docMk/>
            <pc:sldMk cId="3018330978" sldId="3059"/>
            <ac:grpSpMk id="103" creationId="{B03FA94B-2E39-E4F4-2517-0338AA26BC40}"/>
          </ac:grpSpMkLst>
        </pc:grpChg>
        <pc:grpChg chg="mod">
          <ac:chgData name="Ana Carvalho Goncalves (PT)" userId="7b776058-5220-4e46-894f-d11198c1f72c" providerId="ADAL" clId="{DD28D21B-C53A-4564-9990-A992E3AD6F2F}" dt="2024-04-24T11:38:52.159" v="1425"/>
          <ac:grpSpMkLst>
            <pc:docMk/>
            <pc:sldMk cId="3018330978" sldId="3059"/>
            <ac:grpSpMk id="105" creationId="{CC56B010-F1AB-6212-F901-EEDE2C4A05D6}"/>
          </ac:grpSpMkLst>
        </pc:grpChg>
        <pc:grpChg chg="mod">
          <ac:chgData name="Ana Carvalho Goncalves (PT)" userId="7b776058-5220-4e46-894f-d11198c1f72c" providerId="ADAL" clId="{DD28D21B-C53A-4564-9990-A992E3AD6F2F}" dt="2024-04-24T11:38:52.159" v="1425"/>
          <ac:grpSpMkLst>
            <pc:docMk/>
            <pc:sldMk cId="3018330978" sldId="3059"/>
            <ac:grpSpMk id="106" creationId="{357B63BC-7EB4-6F09-E667-3B98BEB76C6A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115" creationId="{4267A5C8-9CDC-6F31-3735-FDF50FCE21A2}"/>
          </ac:grpSpMkLst>
        </pc:grpChg>
        <pc:grpChg chg="mod">
          <ac:chgData name="Ana Carvalho Goncalves (PT)" userId="7b776058-5220-4e46-894f-d11198c1f72c" providerId="ADAL" clId="{DD28D21B-C53A-4564-9990-A992E3AD6F2F}" dt="2024-04-24T11:39:03.001" v="1427"/>
          <ac:grpSpMkLst>
            <pc:docMk/>
            <pc:sldMk cId="3018330978" sldId="3059"/>
            <ac:grpSpMk id="116" creationId="{AD06DC0C-D9C5-3B87-62A0-DAE67B3F183B}"/>
          </ac:grpSpMkLst>
        </pc:grpChg>
        <pc:grpChg chg="mod">
          <ac:chgData name="Ana Carvalho Goncalves (PT)" userId="7b776058-5220-4e46-894f-d11198c1f72c" providerId="ADAL" clId="{DD28D21B-C53A-4564-9990-A992E3AD6F2F}" dt="2024-04-24T11:39:03.001" v="1427"/>
          <ac:grpSpMkLst>
            <pc:docMk/>
            <pc:sldMk cId="3018330978" sldId="3059"/>
            <ac:grpSpMk id="118" creationId="{8EF53CA4-36A4-01BC-5042-0B4239341D3F}"/>
          </ac:grpSpMkLst>
        </pc:grpChg>
        <pc:grpChg chg="mod">
          <ac:chgData name="Ana Carvalho Goncalves (PT)" userId="7b776058-5220-4e46-894f-d11198c1f72c" providerId="ADAL" clId="{DD28D21B-C53A-4564-9990-A992E3AD6F2F}" dt="2024-04-24T11:39:03.001" v="1427"/>
          <ac:grpSpMkLst>
            <pc:docMk/>
            <pc:sldMk cId="3018330978" sldId="3059"/>
            <ac:grpSpMk id="119" creationId="{F6C8C23C-2260-AF3C-8402-87A96804257C}"/>
          </ac:grpSpMkLst>
        </pc:grpChg>
        <pc:grpChg chg="add mod">
          <ac:chgData name="Ana Carvalho Goncalves (PT)" userId="7b776058-5220-4e46-894f-d11198c1f72c" providerId="ADAL" clId="{DD28D21B-C53A-4564-9990-A992E3AD6F2F}" dt="2024-04-24T11:41:53.265" v="1582" actId="164"/>
          <ac:grpSpMkLst>
            <pc:docMk/>
            <pc:sldMk cId="3018330978" sldId="3059"/>
            <ac:grpSpMk id="130" creationId="{05BDD385-A1E2-90EA-4A7D-5747B87F2B8B}"/>
          </ac:grpSpMkLst>
        </pc:grpChg>
        <pc:picChg chg="mod">
          <ac:chgData name="Ana Carvalho Goncalves (PT)" userId="7b776058-5220-4e46-894f-d11198c1f72c" providerId="ADAL" clId="{DD28D21B-C53A-4564-9990-A992E3AD6F2F}" dt="2024-04-23T11:29:34.570" v="511" actId="1036"/>
          <ac:picMkLst>
            <pc:docMk/>
            <pc:sldMk cId="3018330978" sldId="3059"/>
            <ac:picMk id="3" creationId="{F37D7CB8-F1E0-796C-43B7-07D5CCF6A0FF}"/>
          </ac:picMkLst>
        </pc:picChg>
        <pc:picChg chg="mod modCrop">
          <ac:chgData name="Ana Carvalho Goncalves (PT)" userId="7b776058-5220-4e46-894f-d11198c1f72c" providerId="ADAL" clId="{DD28D21B-C53A-4564-9990-A992E3AD6F2F}" dt="2024-04-24T11:35:35.355" v="1381" actId="164"/>
          <ac:picMkLst>
            <pc:docMk/>
            <pc:sldMk cId="3018330978" sldId="3059"/>
            <ac:picMk id="4" creationId="{555C0A8D-FA40-66C4-92E7-51A2F8C21DC4}"/>
          </ac:picMkLst>
        </pc:picChg>
        <pc:picChg chg="add mod">
          <ac:chgData name="Ana Carvalho Goncalves (PT)" userId="7b776058-5220-4e46-894f-d11198c1f72c" providerId="ADAL" clId="{DD28D21B-C53A-4564-9990-A992E3AD6F2F}" dt="2024-04-24T11:35:35.355" v="1381" actId="164"/>
          <ac:picMkLst>
            <pc:docMk/>
            <pc:sldMk cId="3018330978" sldId="3059"/>
            <ac:picMk id="5" creationId="{6BF29737-FA3C-3712-0D97-441C8932919C}"/>
          </ac:picMkLst>
        </pc:picChg>
        <pc:picChg chg="add mod">
          <ac:chgData name="Ana Carvalho Goncalves (PT)" userId="7b776058-5220-4e46-894f-d11198c1f72c" providerId="ADAL" clId="{DD28D21B-C53A-4564-9990-A992E3AD6F2F}" dt="2024-04-24T11:35:35.355" v="1381" actId="164"/>
          <ac:picMkLst>
            <pc:docMk/>
            <pc:sldMk cId="3018330978" sldId="3059"/>
            <ac:picMk id="6" creationId="{9C5173CA-4220-0B3F-5EDF-A2AB30AEF356}"/>
          </ac:picMkLst>
        </pc:picChg>
        <pc:picChg chg="add mod">
          <ac:chgData name="Ana Carvalho Goncalves (PT)" userId="7b776058-5220-4e46-894f-d11198c1f72c" providerId="ADAL" clId="{DD28D21B-C53A-4564-9990-A992E3AD6F2F}" dt="2024-04-24T11:35:35.355" v="1381" actId="164"/>
          <ac:picMkLst>
            <pc:docMk/>
            <pc:sldMk cId="3018330978" sldId="3059"/>
            <ac:picMk id="7" creationId="{3099C380-2CD8-81ED-4C8D-DC38A2A6ABC2}"/>
          </ac:picMkLst>
        </pc:picChg>
        <pc:picChg chg="mod">
          <ac:chgData name="Ana Carvalho Goncalves (PT)" userId="7b776058-5220-4e46-894f-d11198c1f72c" providerId="ADAL" clId="{DD28D21B-C53A-4564-9990-A992E3AD6F2F}" dt="2024-04-24T11:35:37.184" v="1382"/>
          <ac:picMkLst>
            <pc:docMk/>
            <pc:sldMk cId="3018330978" sldId="3059"/>
            <ac:picMk id="10" creationId="{51361E86-8259-82AC-F64A-D932373DC3A9}"/>
          </ac:picMkLst>
        </pc:picChg>
        <pc:picChg chg="mod">
          <ac:chgData name="Ana Carvalho Goncalves (PT)" userId="7b776058-5220-4e46-894f-d11198c1f72c" providerId="ADAL" clId="{DD28D21B-C53A-4564-9990-A992E3AD6F2F}" dt="2024-04-24T11:35:37.184" v="1382"/>
          <ac:picMkLst>
            <pc:docMk/>
            <pc:sldMk cId="3018330978" sldId="3059"/>
            <ac:picMk id="11" creationId="{3C611687-FFEE-4406-8FEE-91B1AC40276E}"/>
          </ac:picMkLst>
        </pc:picChg>
        <pc:picChg chg="mod">
          <ac:chgData name="Ana Carvalho Goncalves (PT)" userId="7b776058-5220-4e46-894f-d11198c1f72c" providerId="ADAL" clId="{DD28D21B-C53A-4564-9990-A992E3AD6F2F}" dt="2024-04-24T11:35:37.184" v="1382"/>
          <ac:picMkLst>
            <pc:docMk/>
            <pc:sldMk cId="3018330978" sldId="3059"/>
            <ac:picMk id="12" creationId="{DAB39A24-FA45-531B-5558-B0D9DE366079}"/>
          </ac:picMkLst>
        </pc:picChg>
        <pc:picChg chg="mod">
          <ac:chgData name="Ana Carvalho Goncalves (PT)" userId="7b776058-5220-4e46-894f-d11198c1f72c" providerId="ADAL" clId="{DD28D21B-C53A-4564-9990-A992E3AD6F2F}" dt="2024-04-24T11:35:37.184" v="1382"/>
          <ac:picMkLst>
            <pc:docMk/>
            <pc:sldMk cId="3018330978" sldId="3059"/>
            <ac:picMk id="13" creationId="{B701C1EC-C3B3-30AF-657B-19E3FB35C944}"/>
          </ac:picMkLst>
        </pc:picChg>
        <pc:picChg chg="mod">
          <ac:chgData name="Ana Carvalho Goncalves (PT)" userId="7b776058-5220-4e46-894f-d11198c1f72c" providerId="ADAL" clId="{DD28D21B-C53A-4564-9990-A992E3AD6F2F}" dt="2024-04-24T11:35:45.979" v="1384"/>
          <ac:picMkLst>
            <pc:docMk/>
            <pc:sldMk cId="3018330978" sldId="3059"/>
            <ac:picMk id="15" creationId="{B207DEDE-6A1B-F899-FD7B-304A18D006F6}"/>
          </ac:picMkLst>
        </pc:picChg>
        <pc:picChg chg="mod">
          <ac:chgData name="Ana Carvalho Goncalves (PT)" userId="7b776058-5220-4e46-894f-d11198c1f72c" providerId="ADAL" clId="{DD28D21B-C53A-4564-9990-A992E3AD6F2F}" dt="2024-04-24T11:35:45.979" v="1384"/>
          <ac:picMkLst>
            <pc:docMk/>
            <pc:sldMk cId="3018330978" sldId="3059"/>
            <ac:picMk id="16" creationId="{A4A08FBF-5115-D6F8-A73B-861DF77CAD0D}"/>
          </ac:picMkLst>
        </pc:picChg>
        <pc:picChg chg="mod">
          <ac:chgData name="Ana Carvalho Goncalves (PT)" userId="7b776058-5220-4e46-894f-d11198c1f72c" providerId="ADAL" clId="{DD28D21B-C53A-4564-9990-A992E3AD6F2F}" dt="2024-04-24T11:35:45.979" v="1384"/>
          <ac:picMkLst>
            <pc:docMk/>
            <pc:sldMk cId="3018330978" sldId="3059"/>
            <ac:picMk id="17" creationId="{339F5C79-CB9D-2377-196E-BB32E2D909FF}"/>
          </ac:picMkLst>
        </pc:picChg>
        <pc:picChg chg="mod">
          <ac:chgData name="Ana Carvalho Goncalves (PT)" userId="7b776058-5220-4e46-894f-d11198c1f72c" providerId="ADAL" clId="{DD28D21B-C53A-4564-9990-A992E3AD6F2F}" dt="2024-04-24T11:35:45.979" v="1384"/>
          <ac:picMkLst>
            <pc:docMk/>
            <pc:sldMk cId="3018330978" sldId="3059"/>
            <ac:picMk id="18" creationId="{68EB3DC4-ABBF-E58E-AE5A-F862B87BA1C7}"/>
          </ac:picMkLst>
        </pc:picChg>
        <pc:picChg chg="mod">
          <ac:chgData name="Ana Carvalho Goncalves (PT)" userId="7b776058-5220-4e46-894f-d11198c1f72c" providerId="ADAL" clId="{DD28D21B-C53A-4564-9990-A992E3AD6F2F}" dt="2024-04-24T11:35:56.208" v="1386"/>
          <ac:picMkLst>
            <pc:docMk/>
            <pc:sldMk cId="3018330978" sldId="3059"/>
            <ac:picMk id="20" creationId="{E351FEBD-2977-06BC-2AEB-D4E72CBC9F25}"/>
          </ac:picMkLst>
        </pc:picChg>
        <pc:picChg chg="mod">
          <ac:chgData name="Ana Carvalho Goncalves (PT)" userId="7b776058-5220-4e46-894f-d11198c1f72c" providerId="ADAL" clId="{DD28D21B-C53A-4564-9990-A992E3AD6F2F}" dt="2024-04-24T11:35:56.208" v="1386"/>
          <ac:picMkLst>
            <pc:docMk/>
            <pc:sldMk cId="3018330978" sldId="3059"/>
            <ac:picMk id="21" creationId="{CB536933-A541-F9E6-512B-37A50C9ABDFF}"/>
          </ac:picMkLst>
        </pc:picChg>
        <pc:picChg chg="mod">
          <ac:chgData name="Ana Carvalho Goncalves (PT)" userId="7b776058-5220-4e46-894f-d11198c1f72c" providerId="ADAL" clId="{DD28D21B-C53A-4564-9990-A992E3AD6F2F}" dt="2024-04-24T11:35:56.208" v="1386"/>
          <ac:picMkLst>
            <pc:docMk/>
            <pc:sldMk cId="3018330978" sldId="3059"/>
            <ac:picMk id="22" creationId="{5EBCE0B3-DF0C-FBD1-076A-1B3BA1C66AD3}"/>
          </ac:picMkLst>
        </pc:picChg>
        <pc:picChg chg="mod">
          <ac:chgData name="Ana Carvalho Goncalves (PT)" userId="7b776058-5220-4e46-894f-d11198c1f72c" providerId="ADAL" clId="{DD28D21B-C53A-4564-9990-A992E3AD6F2F}" dt="2024-04-24T11:35:56.208" v="1386"/>
          <ac:picMkLst>
            <pc:docMk/>
            <pc:sldMk cId="3018330978" sldId="3059"/>
            <ac:picMk id="23" creationId="{E21CD51A-980D-E636-2292-A460E616BE94}"/>
          </ac:picMkLst>
        </pc:picChg>
        <pc:picChg chg="mod">
          <ac:chgData name="Ana Carvalho Goncalves (PT)" userId="7b776058-5220-4e46-894f-d11198c1f72c" providerId="ADAL" clId="{DD28D21B-C53A-4564-9990-A992E3AD6F2F}" dt="2024-04-24T11:36:06.274" v="1388"/>
          <ac:picMkLst>
            <pc:docMk/>
            <pc:sldMk cId="3018330978" sldId="3059"/>
            <ac:picMk id="25" creationId="{3B8F81D7-3980-E227-EB03-D1D6C4B33B03}"/>
          </ac:picMkLst>
        </pc:picChg>
        <pc:picChg chg="mod">
          <ac:chgData name="Ana Carvalho Goncalves (PT)" userId="7b776058-5220-4e46-894f-d11198c1f72c" providerId="ADAL" clId="{DD28D21B-C53A-4564-9990-A992E3AD6F2F}" dt="2024-04-24T11:36:06.274" v="1388"/>
          <ac:picMkLst>
            <pc:docMk/>
            <pc:sldMk cId="3018330978" sldId="3059"/>
            <ac:picMk id="26" creationId="{334991FD-BB5A-9383-9DCB-930C96D646BB}"/>
          </ac:picMkLst>
        </pc:picChg>
        <pc:picChg chg="mod">
          <ac:chgData name="Ana Carvalho Goncalves (PT)" userId="7b776058-5220-4e46-894f-d11198c1f72c" providerId="ADAL" clId="{DD28D21B-C53A-4564-9990-A992E3AD6F2F}" dt="2024-04-24T11:36:06.274" v="1388"/>
          <ac:picMkLst>
            <pc:docMk/>
            <pc:sldMk cId="3018330978" sldId="3059"/>
            <ac:picMk id="27" creationId="{05B2BDC1-C70D-0B1F-2871-1A03D7AB1368}"/>
          </ac:picMkLst>
        </pc:picChg>
        <pc:picChg chg="mod">
          <ac:chgData name="Ana Carvalho Goncalves (PT)" userId="7b776058-5220-4e46-894f-d11198c1f72c" providerId="ADAL" clId="{DD28D21B-C53A-4564-9990-A992E3AD6F2F}" dt="2024-04-24T11:36:06.274" v="1388"/>
          <ac:picMkLst>
            <pc:docMk/>
            <pc:sldMk cId="3018330978" sldId="3059"/>
            <ac:picMk id="28" creationId="{8AD3BD08-CA43-8E10-7D2C-7DC5F5CDEA16}"/>
          </ac:picMkLst>
        </pc:picChg>
        <pc:picChg chg="mod">
          <ac:chgData name="Ana Carvalho Goncalves (PT)" userId="7b776058-5220-4e46-894f-d11198c1f72c" providerId="ADAL" clId="{DD28D21B-C53A-4564-9990-A992E3AD6F2F}" dt="2024-04-24T11:36:25.386" v="1390"/>
          <ac:picMkLst>
            <pc:docMk/>
            <pc:sldMk cId="3018330978" sldId="3059"/>
            <ac:picMk id="30" creationId="{4B59A7AA-F1EC-DBD4-43A4-9F2DC78E3629}"/>
          </ac:picMkLst>
        </pc:picChg>
        <pc:picChg chg="mod">
          <ac:chgData name="Ana Carvalho Goncalves (PT)" userId="7b776058-5220-4e46-894f-d11198c1f72c" providerId="ADAL" clId="{DD28D21B-C53A-4564-9990-A992E3AD6F2F}" dt="2024-04-24T11:36:25.386" v="1390"/>
          <ac:picMkLst>
            <pc:docMk/>
            <pc:sldMk cId="3018330978" sldId="3059"/>
            <ac:picMk id="31" creationId="{FE2F59D7-FA27-22EF-5C09-24177F33D60B}"/>
          </ac:picMkLst>
        </pc:picChg>
        <pc:picChg chg="mod">
          <ac:chgData name="Ana Carvalho Goncalves (PT)" userId="7b776058-5220-4e46-894f-d11198c1f72c" providerId="ADAL" clId="{DD28D21B-C53A-4564-9990-A992E3AD6F2F}" dt="2024-04-24T11:36:25.386" v="1390"/>
          <ac:picMkLst>
            <pc:docMk/>
            <pc:sldMk cId="3018330978" sldId="3059"/>
            <ac:picMk id="32" creationId="{E7782298-8293-4E07-8547-07538C19E85B}"/>
          </ac:picMkLst>
        </pc:picChg>
        <pc:picChg chg="mod">
          <ac:chgData name="Ana Carvalho Goncalves (PT)" userId="7b776058-5220-4e46-894f-d11198c1f72c" providerId="ADAL" clId="{DD28D21B-C53A-4564-9990-A992E3AD6F2F}" dt="2024-04-24T11:36:25.386" v="1390"/>
          <ac:picMkLst>
            <pc:docMk/>
            <pc:sldMk cId="3018330978" sldId="3059"/>
            <ac:picMk id="33" creationId="{C2725D8B-8790-58B2-26E6-6054FD2A1778}"/>
          </ac:picMkLst>
        </pc:picChg>
        <pc:picChg chg="mod">
          <ac:chgData name="Ana Carvalho Goncalves (PT)" userId="7b776058-5220-4e46-894f-d11198c1f72c" providerId="ADAL" clId="{DD28D21B-C53A-4564-9990-A992E3AD6F2F}" dt="2024-04-24T11:36:32.331" v="1392"/>
          <ac:picMkLst>
            <pc:docMk/>
            <pc:sldMk cId="3018330978" sldId="3059"/>
            <ac:picMk id="35" creationId="{88DBA060-7B27-64CB-B20A-7D71E59FE0B4}"/>
          </ac:picMkLst>
        </pc:picChg>
        <pc:picChg chg="mod">
          <ac:chgData name="Ana Carvalho Goncalves (PT)" userId="7b776058-5220-4e46-894f-d11198c1f72c" providerId="ADAL" clId="{DD28D21B-C53A-4564-9990-A992E3AD6F2F}" dt="2024-04-24T11:36:32.331" v="1392"/>
          <ac:picMkLst>
            <pc:docMk/>
            <pc:sldMk cId="3018330978" sldId="3059"/>
            <ac:picMk id="36" creationId="{1C03CC4E-79B3-3FA1-47D4-8EE661BF2C81}"/>
          </ac:picMkLst>
        </pc:picChg>
        <pc:picChg chg="mod">
          <ac:chgData name="Ana Carvalho Goncalves (PT)" userId="7b776058-5220-4e46-894f-d11198c1f72c" providerId="ADAL" clId="{DD28D21B-C53A-4564-9990-A992E3AD6F2F}" dt="2024-04-24T11:36:32.331" v="1392"/>
          <ac:picMkLst>
            <pc:docMk/>
            <pc:sldMk cId="3018330978" sldId="3059"/>
            <ac:picMk id="37" creationId="{AE9604A5-F8F3-9453-5CCA-084B268C1113}"/>
          </ac:picMkLst>
        </pc:picChg>
        <pc:picChg chg="mod">
          <ac:chgData name="Ana Carvalho Goncalves (PT)" userId="7b776058-5220-4e46-894f-d11198c1f72c" providerId="ADAL" clId="{DD28D21B-C53A-4564-9990-A992E3AD6F2F}" dt="2024-04-24T11:36:32.331" v="1392"/>
          <ac:picMkLst>
            <pc:docMk/>
            <pc:sldMk cId="3018330978" sldId="3059"/>
            <ac:picMk id="38" creationId="{A7403721-124E-28F1-EC61-EE23816D04A3}"/>
          </ac:picMkLst>
        </pc:picChg>
        <pc:picChg chg="mod">
          <ac:chgData name="Ana Carvalho Goncalves (PT)" userId="7b776058-5220-4e46-894f-d11198c1f72c" providerId="ADAL" clId="{DD28D21B-C53A-4564-9990-A992E3AD6F2F}" dt="2024-04-24T11:36:47.549" v="1395"/>
          <ac:picMkLst>
            <pc:docMk/>
            <pc:sldMk cId="3018330978" sldId="3059"/>
            <ac:picMk id="40" creationId="{1EB5BBC6-FA90-7E79-4305-3B428AE078CD}"/>
          </ac:picMkLst>
        </pc:picChg>
        <pc:picChg chg="mod">
          <ac:chgData name="Ana Carvalho Goncalves (PT)" userId="7b776058-5220-4e46-894f-d11198c1f72c" providerId="ADAL" clId="{DD28D21B-C53A-4564-9990-A992E3AD6F2F}" dt="2024-04-24T11:36:47.549" v="1395"/>
          <ac:picMkLst>
            <pc:docMk/>
            <pc:sldMk cId="3018330978" sldId="3059"/>
            <ac:picMk id="41" creationId="{C763224E-E7ED-3654-875B-55FA53C162EF}"/>
          </ac:picMkLst>
        </pc:picChg>
        <pc:picChg chg="mod">
          <ac:chgData name="Ana Carvalho Goncalves (PT)" userId="7b776058-5220-4e46-894f-d11198c1f72c" providerId="ADAL" clId="{DD28D21B-C53A-4564-9990-A992E3AD6F2F}" dt="2024-04-24T11:36:47.549" v="1395"/>
          <ac:picMkLst>
            <pc:docMk/>
            <pc:sldMk cId="3018330978" sldId="3059"/>
            <ac:picMk id="42" creationId="{7FC8B52B-8AA8-F740-7E52-07C837853D3D}"/>
          </ac:picMkLst>
        </pc:picChg>
        <pc:picChg chg="mod">
          <ac:chgData name="Ana Carvalho Goncalves (PT)" userId="7b776058-5220-4e46-894f-d11198c1f72c" providerId="ADAL" clId="{DD28D21B-C53A-4564-9990-A992E3AD6F2F}" dt="2024-04-24T11:36:47.549" v="1395"/>
          <ac:picMkLst>
            <pc:docMk/>
            <pc:sldMk cId="3018330978" sldId="3059"/>
            <ac:picMk id="43" creationId="{993A0CC8-8E14-DCC2-AC01-1EB1BF5F6064}"/>
          </ac:picMkLst>
        </pc:picChg>
        <pc:picChg chg="add mod">
          <ac:chgData name="Ana Carvalho Goncalves (PT)" userId="7b776058-5220-4e46-894f-d11198c1f72c" providerId="ADAL" clId="{DD28D21B-C53A-4564-9990-A992E3AD6F2F}" dt="2024-04-24T11:38:06.064" v="1415" actId="164"/>
          <ac:picMkLst>
            <pc:docMk/>
            <pc:sldMk cId="3018330978" sldId="3059"/>
            <ac:picMk id="45" creationId="{89B1B13A-62F7-B0B7-B552-FA43E305B25D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49" creationId="{B2808908-77D0-950F-E76C-7E203AD1F005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54" creationId="{F6BA8600-EECC-D09F-5A1B-B68198E02B9A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55" creationId="{BC7C2C49-3EE4-25C9-9A83-020E72153384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56" creationId="{A5DA82F0-3951-E406-5103-D61704E46994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57" creationId="{6F902CE0-28A7-0470-D7E9-7DAB2E5654E8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59" creationId="{E37DA100-CDED-02FF-4169-C11B7254F5BD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60" creationId="{64E3C068-214E-18BE-57CE-C74B94E522B1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61" creationId="{DD737551-FF1E-F6C5-AFC5-7A6BE41998DD}"/>
          </ac:picMkLst>
        </pc:picChg>
        <pc:picChg chg="mod">
          <ac:chgData name="Ana Carvalho Goncalves (PT)" userId="7b776058-5220-4e46-894f-d11198c1f72c" providerId="ADAL" clId="{DD28D21B-C53A-4564-9990-A992E3AD6F2F}" dt="2024-04-24T11:38:10.339" v="1417"/>
          <ac:picMkLst>
            <pc:docMk/>
            <pc:sldMk cId="3018330978" sldId="3059"/>
            <ac:picMk id="62" creationId="{89F052D7-A9C7-1AAA-D35B-7496470E13B0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65" creationId="{8B9C9FFC-D026-EEF6-0A8E-422FD728C567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68" creationId="{5CAA80F1-5933-E10A-3C6A-D53EC5180FFB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69" creationId="{B167A1D4-4F92-4765-D9E3-B9068AB84A82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0" creationId="{1F22888F-9EBC-CF1B-1CE4-A83C6A045841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1" creationId="{CFFDBB1F-A022-3FD5-4316-459E26029C97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2" creationId="{F2BBA468-102C-8B0C-DE3D-C3879D444F5E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3" creationId="{03AD56B1-BB7A-ACC1-78E5-0E4CA2716BD4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4" creationId="{29508194-F977-7246-71B3-22123C959584}"/>
          </ac:picMkLst>
        </pc:picChg>
        <pc:picChg chg="mod">
          <ac:chgData name="Ana Carvalho Goncalves (PT)" userId="7b776058-5220-4e46-894f-d11198c1f72c" providerId="ADAL" clId="{DD28D21B-C53A-4564-9990-A992E3AD6F2F}" dt="2024-04-24T11:38:16.815" v="1419"/>
          <ac:picMkLst>
            <pc:docMk/>
            <pc:sldMk cId="3018330978" sldId="3059"/>
            <ac:picMk id="75" creationId="{5AC95027-0D5D-7A45-51F5-513928EBEB31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78" creationId="{D9E3F03F-C6D3-B0EE-FB2C-488B3B2BB2F8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1" creationId="{79BC1572-A718-61A7-A5F4-8F63468BF169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2" creationId="{398D212B-9627-D256-069F-C1219569CA52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3" creationId="{E5534B36-1D7E-50B4-AF41-0D1E9E40131A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4" creationId="{FBA81962-C66E-B982-9D38-6C85FC417596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5" creationId="{37AD8859-CB9B-19AD-5ED9-8CD73BB48626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6" creationId="{871508F7-FD68-260F-B7B5-295D527A51CC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7" creationId="{FDFF8830-C276-A519-DF86-5B61BE98A9A2}"/>
          </ac:picMkLst>
        </pc:picChg>
        <pc:picChg chg="mod">
          <ac:chgData name="Ana Carvalho Goncalves (PT)" userId="7b776058-5220-4e46-894f-d11198c1f72c" providerId="ADAL" clId="{DD28D21B-C53A-4564-9990-A992E3AD6F2F}" dt="2024-04-24T11:38:26.192" v="1421"/>
          <ac:picMkLst>
            <pc:docMk/>
            <pc:sldMk cId="3018330978" sldId="3059"/>
            <ac:picMk id="88" creationId="{07780061-5FBD-0811-E5BE-8DFCAEFED190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1" creationId="{BD72C659-BA2B-BF77-937D-67552BB0F8C6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4" creationId="{0C3CE453-73AA-77DE-0C80-60E12A192BE0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5" creationId="{2C38E6B6-EA2F-0AF8-AF1F-3AD6FFD59B0C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6" creationId="{F9EB97E5-82AA-599B-DBCF-7E22A6E1F9B7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7" creationId="{A3027109-BFE8-4672-784D-4552BF54DC72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8" creationId="{D6EE3E6F-5751-E543-817E-25EED6B52A84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99" creationId="{FD20B706-F3D4-780D-21D9-CA620D3B8A89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100" creationId="{D4DCEBAB-A71F-23B3-3EAB-1F4C2C854243}"/>
          </ac:picMkLst>
        </pc:picChg>
        <pc:picChg chg="mod">
          <ac:chgData name="Ana Carvalho Goncalves (PT)" userId="7b776058-5220-4e46-894f-d11198c1f72c" providerId="ADAL" clId="{DD28D21B-C53A-4564-9990-A992E3AD6F2F}" dt="2024-04-24T11:38:38.286" v="1423"/>
          <ac:picMkLst>
            <pc:docMk/>
            <pc:sldMk cId="3018330978" sldId="3059"/>
            <ac:picMk id="101" creationId="{7F5A14C1-6318-86B0-52F6-28AF07DA9023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04" creationId="{8005582E-5EF0-AE13-B7D2-52E084C0AC70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07" creationId="{19244325-D6D4-AFFD-17B9-1EDB241CFD94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08" creationId="{BC2D5ECF-607E-59AC-7962-FED3D0BBC236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09" creationId="{2F69062E-EB91-B305-E656-37764EF99F2F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10" creationId="{BCEED87E-6A29-681C-7943-7D3ED28098E6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11" creationId="{9A1809B9-556E-C7F2-6B06-D287C8C066D8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12" creationId="{273089BE-F8BB-9461-AB25-06D3B8BF60CD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13" creationId="{538FCEC8-6233-90BF-6ED9-078D5F7DD4AC}"/>
          </ac:picMkLst>
        </pc:picChg>
        <pc:picChg chg="mod">
          <ac:chgData name="Ana Carvalho Goncalves (PT)" userId="7b776058-5220-4e46-894f-d11198c1f72c" providerId="ADAL" clId="{DD28D21B-C53A-4564-9990-A992E3AD6F2F}" dt="2024-04-24T11:38:52.159" v="1425"/>
          <ac:picMkLst>
            <pc:docMk/>
            <pc:sldMk cId="3018330978" sldId="3059"/>
            <ac:picMk id="114" creationId="{B0D1CCA9-9B3F-DDF0-F0ED-C0D46ADE21AA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17" creationId="{40233876-A595-CFF8-6363-233BA2EF924F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0" creationId="{69B9B843-C394-8BD0-8119-303D48AA4E1B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1" creationId="{C84C2A61-7FAC-05B6-BC43-E6385E7520E2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2" creationId="{F2D9E8EE-F957-BFB4-EAF3-FFE021DF606A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3" creationId="{A9C41CFC-1F43-2935-1270-FDF5E91B721F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4" creationId="{4E202BB3-424C-0893-D181-7B0807814F84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5" creationId="{AD8316CA-40AB-815B-01B8-CBDBD4B01FE7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6" creationId="{F88BF710-A036-5A96-9881-F2748AEC55E5}"/>
          </ac:picMkLst>
        </pc:picChg>
        <pc:picChg chg="mod">
          <ac:chgData name="Ana Carvalho Goncalves (PT)" userId="7b776058-5220-4e46-894f-d11198c1f72c" providerId="ADAL" clId="{DD28D21B-C53A-4564-9990-A992E3AD6F2F}" dt="2024-04-24T11:39:03.001" v="1427"/>
          <ac:picMkLst>
            <pc:docMk/>
            <pc:sldMk cId="3018330978" sldId="3059"/>
            <ac:picMk id="127" creationId="{BE5AE9BA-43C2-44AA-0C7E-BF34E69DF553}"/>
          </ac:picMkLst>
        </pc:picChg>
      </pc:sldChg>
      <pc:sldMasterChg chg="delSldLayout modSldLayout">
        <pc:chgData name="Ana Carvalho Goncalves (PT)" userId="7b776058-5220-4e46-894f-d11198c1f72c" providerId="ADAL" clId="{DD28D21B-C53A-4564-9990-A992E3AD6F2F}" dt="2024-04-23T11:26:23.444" v="326" actId="2696"/>
        <pc:sldMasterMkLst>
          <pc:docMk/>
          <pc:sldMasterMk cId="1076715350" sldId="2147483691"/>
        </pc:sldMasterMkLst>
        <pc:sldLayoutChg chg="addSp delSp modSp">
          <pc:chgData name="Ana Carvalho Goncalves (PT)" userId="7b776058-5220-4e46-894f-d11198c1f72c" providerId="ADAL" clId="{DD28D21B-C53A-4564-9990-A992E3AD6F2F}" dt="2024-04-23T08:39:29.702" v="253" actId="11529"/>
          <pc:sldLayoutMkLst>
            <pc:docMk/>
            <pc:sldMasterMk cId="1076715350" sldId="2147483691"/>
            <pc:sldLayoutMk cId="351181257" sldId="2147483698"/>
          </pc:sldLayoutMkLst>
          <pc:spChg chg="add del">
            <ac:chgData name="Ana Carvalho Goncalves (PT)" userId="7b776058-5220-4e46-894f-d11198c1f72c" providerId="ADAL" clId="{DD28D21B-C53A-4564-9990-A992E3AD6F2F}" dt="2024-04-23T08:39:29.702" v="253" actId="11529"/>
            <ac:spMkLst>
              <pc:docMk/>
              <pc:sldMasterMk cId="1076715350" sldId="2147483691"/>
              <pc:sldLayoutMk cId="351181257" sldId="2147483698"/>
              <ac:spMk id="5" creationId="{082E4086-7C4D-8D75-4FB5-A8186252C0E6}"/>
            </ac:spMkLst>
          </pc:spChg>
          <pc:spChg chg="add mod">
            <ac:chgData name="Ana Carvalho Goncalves (PT)" userId="7b776058-5220-4e46-894f-d11198c1f72c" providerId="ADAL" clId="{DD28D21B-C53A-4564-9990-A992E3AD6F2F}" dt="2024-04-23T08:39:29.702" v="253" actId="11529"/>
            <ac:spMkLst>
              <pc:docMk/>
              <pc:sldMasterMk cId="1076715350" sldId="2147483691"/>
              <pc:sldLayoutMk cId="351181257" sldId="2147483698"/>
              <ac:spMk id="6" creationId="{B1F9E930-FE9D-ADAF-E237-71B23B93653E}"/>
            </ac:spMkLst>
          </pc:spChg>
        </pc:sldLayoutChg>
        <pc:sldLayoutChg chg="del">
          <pc:chgData name="Ana Carvalho Goncalves (PT)" userId="7b776058-5220-4e46-894f-d11198c1f72c" providerId="ADAL" clId="{DD28D21B-C53A-4564-9990-A992E3AD6F2F}" dt="2024-04-23T11:26:23.444" v="326" actId="2696"/>
          <pc:sldLayoutMkLst>
            <pc:docMk/>
            <pc:sldMasterMk cId="1076715350" sldId="2147483691"/>
            <pc:sldLayoutMk cId="2008388404" sldId="2147483704"/>
          </pc:sldLayoutMkLst>
        </pc:sldLayoutChg>
      </pc:sldMasterChg>
    </pc:docChg>
  </pc:docChgLst>
  <pc:docChgLst>
    <pc:chgData name="Ana Carvalho Goncalves (PT)" userId="7b776058-5220-4e46-894f-d11198c1f72c" providerId="ADAL" clId="{B4772D0A-B2ED-4A6A-9A2D-7AC1FC50DAB3}"/>
    <pc:docChg chg="undo custSel delSld modSld replTag">
      <pc:chgData name="Ana Carvalho Goncalves (PT)" userId="7b776058-5220-4e46-894f-d11198c1f72c" providerId="ADAL" clId="{B4772D0A-B2ED-4A6A-9A2D-7AC1FC50DAB3}" dt="2024-04-24T14:33:01.735" v="142" actId="20577"/>
      <pc:docMkLst>
        <pc:docMk/>
      </pc:docMkLst>
      <pc:sldChg chg="del">
        <pc:chgData name="Ana Carvalho Goncalves (PT)" userId="7b776058-5220-4e46-894f-d11198c1f72c" providerId="ADAL" clId="{B4772D0A-B2ED-4A6A-9A2D-7AC1FC50DAB3}" dt="2024-04-24T14:29:40.585" v="130" actId="2696"/>
        <pc:sldMkLst>
          <pc:docMk/>
          <pc:sldMk cId="2051594379" sldId="260"/>
        </pc:sldMkLst>
      </pc:sldChg>
      <pc:sldChg chg="addSp delSp modSp mod">
        <pc:chgData name="Ana Carvalho Goncalves (PT)" userId="7b776058-5220-4e46-894f-d11198c1f72c" providerId="ADAL" clId="{B4772D0A-B2ED-4A6A-9A2D-7AC1FC50DAB3}" dt="2024-04-24T14:33:01.735" v="142" actId="20577"/>
        <pc:sldMkLst>
          <pc:docMk/>
          <pc:sldMk cId="1771356018" sldId="261"/>
        </pc:sldMkLst>
        <pc:spChg chg="del">
          <ac:chgData name="Ana Carvalho Goncalves (PT)" userId="7b776058-5220-4e46-894f-d11198c1f72c" providerId="ADAL" clId="{B4772D0A-B2ED-4A6A-9A2D-7AC1FC50DAB3}" dt="2024-04-24T14:22:07.695" v="1" actId="478"/>
          <ac:spMkLst>
            <pc:docMk/>
            <pc:sldMk cId="1771356018" sldId="261"/>
            <ac:spMk id="4" creationId="{641ADE77-DB91-A846-AF1E-2E2F2FAE8529}"/>
          </ac:spMkLst>
        </pc:spChg>
        <pc:spChg chg="del">
          <ac:chgData name="Ana Carvalho Goncalves (PT)" userId="7b776058-5220-4e46-894f-d11198c1f72c" providerId="ADAL" clId="{B4772D0A-B2ED-4A6A-9A2D-7AC1FC50DAB3}" dt="2024-04-24T14:22:07.695" v="1" actId="478"/>
          <ac:spMkLst>
            <pc:docMk/>
            <pc:sldMk cId="1771356018" sldId="261"/>
            <ac:spMk id="8" creationId="{56DAD211-8D30-F346-8C55-2CE4FA8808D5}"/>
          </ac:spMkLst>
        </pc:spChg>
        <pc:spChg chg="del">
          <ac:chgData name="Ana Carvalho Goncalves (PT)" userId="7b776058-5220-4e46-894f-d11198c1f72c" providerId="ADAL" clId="{B4772D0A-B2ED-4A6A-9A2D-7AC1FC50DAB3}" dt="2024-04-24T14:22:07.695" v="1" actId="478"/>
          <ac:spMkLst>
            <pc:docMk/>
            <pc:sldMk cId="1771356018" sldId="261"/>
            <ac:spMk id="9" creationId="{33E2D54C-347C-8F4D-B7E9-642C5D3A066F}"/>
          </ac:spMkLst>
        </pc:spChg>
        <pc:spChg chg="mod ord">
          <ac:chgData name="Ana Carvalho Goncalves (PT)" userId="7b776058-5220-4e46-894f-d11198c1f72c" providerId="ADAL" clId="{B4772D0A-B2ED-4A6A-9A2D-7AC1FC50DAB3}" dt="2024-04-24T14:27:49.437" v="111" actId="1038"/>
          <ac:spMkLst>
            <pc:docMk/>
            <pc:sldMk cId="1771356018" sldId="261"/>
            <ac:spMk id="12" creationId="{41C2BBEC-5A0B-EC82-8A17-3A526101E5BC}"/>
          </ac:spMkLst>
        </pc:spChg>
        <pc:graphicFrameChg chg="add del mod modGraphic">
          <ac:chgData name="Ana Carvalho Goncalves (PT)" userId="7b776058-5220-4e46-894f-d11198c1f72c" providerId="ADAL" clId="{B4772D0A-B2ED-4A6A-9A2D-7AC1FC50DAB3}" dt="2024-04-24T14:24:06.132" v="64"/>
          <ac:graphicFrameMkLst>
            <pc:docMk/>
            <pc:sldMk cId="1771356018" sldId="261"/>
            <ac:graphicFrameMk id="3" creationId="{87D05A2A-D7A4-1D26-46B9-4FA685E2ED2A}"/>
          </ac:graphicFrameMkLst>
        </pc:graphicFrameChg>
        <pc:graphicFrameChg chg="add mod modGraphic">
          <ac:chgData name="Ana Carvalho Goncalves (PT)" userId="7b776058-5220-4e46-894f-d11198c1f72c" providerId="ADAL" clId="{B4772D0A-B2ED-4A6A-9A2D-7AC1FC50DAB3}" dt="2024-04-24T14:33:01.735" v="142" actId="20577"/>
          <ac:graphicFrameMkLst>
            <pc:docMk/>
            <pc:sldMk cId="1771356018" sldId="261"/>
            <ac:graphicFrameMk id="5" creationId="{592CFDA2-E7A3-EE24-CA8B-B85EC07B1844}"/>
          </ac:graphicFrameMkLst>
        </pc:graphicFrameChg>
        <pc:picChg chg="mod">
          <ac:chgData name="Ana Carvalho Goncalves (PT)" userId="7b776058-5220-4e46-894f-d11198c1f72c" providerId="ADAL" clId="{B4772D0A-B2ED-4A6A-9A2D-7AC1FC50DAB3}" dt="2024-04-24T14:22:57.202" v="35" actId="14100"/>
          <ac:picMkLst>
            <pc:docMk/>
            <pc:sldMk cId="1771356018" sldId="261"/>
            <ac:picMk id="2" creationId="{18E8411A-A495-7568-F2AE-4FCA24AEAF09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6" creationId="{00000000-0008-0000-0000-0000011C0000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7" creationId="{00000000-0008-0000-0000-0000021C0000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" creationId="{00000000-0008-0000-0000-0000031C0000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1" creationId="{00000000-0008-0000-0000-0000041C0000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3" creationId="{00000000-0008-0000-0000-0000051C0000}"/>
          </ac:picMkLst>
        </pc:picChg>
        <pc:picChg chg="add mod">
          <ac:chgData name="Ana Carvalho Goncalves (PT)" userId="7b776058-5220-4e46-894f-d11198c1f72c" providerId="ADAL" clId="{B4772D0A-B2ED-4A6A-9A2D-7AC1FC50DAB3}" dt="2024-04-24T14:29:07.033" v="124" actId="29295"/>
          <ac:picMkLst>
            <pc:docMk/>
            <pc:sldMk cId="1771356018" sldId="261"/>
            <ac:picMk id="14" creationId="{60A8CE29-1F32-71FE-C4AA-571B12448037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30" creationId="{C4877E52-7A17-19F1-7B3D-E4027084E98F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31" creationId="{6A704267-9E8B-1BF9-72E7-198F529E452D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32" creationId="{41204F28-030C-2584-C476-18095FB5CA83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33" creationId="{4AF0FE3E-903F-8217-A3B3-A8237B91492F}"/>
          </ac:picMkLst>
        </pc:picChg>
        <pc:picChg chg="add mod">
          <ac:chgData name="Ana Carvalho Goncalves (PT)" userId="7b776058-5220-4e46-894f-d11198c1f72c" providerId="ADAL" clId="{B4772D0A-B2ED-4A6A-9A2D-7AC1FC50DAB3}" dt="2024-04-24T14:26:25.021" v="69" actId="14100"/>
          <ac:picMkLst>
            <pc:docMk/>
            <pc:sldMk cId="1771356018" sldId="261"/>
            <ac:picMk id="1034" creationId="{E25B9D0E-7DE3-8109-2B5B-AD74E9825D0A}"/>
          </ac:picMkLst>
        </pc:picChg>
      </pc:sldChg>
      <pc:sldChg chg="del">
        <pc:chgData name="Ana Carvalho Goncalves (PT)" userId="7b776058-5220-4e46-894f-d11198c1f72c" providerId="ADAL" clId="{B4772D0A-B2ED-4A6A-9A2D-7AC1FC50DAB3}" dt="2024-04-24T14:29:42.614" v="132" actId="2696"/>
        <pc:sldMkLst>
          <pc:docMk/>
          <pc:sldMk cId="2128962415" sldId="262"/>
        </pc:sldMkLst>
      </pc:sldChg>
      <pc:sldChg chg="del">
        <pc:chgData name="Ana Carvalho Goncalves (PT)" userId="7b776058-5220-4e46-894f-d11198c1f72c" providerId="ADAL" clId="{B4772D0A-B2ED-4A6A-9A2D-7AC1FC50DAB3}" dt="2024-04-24T14:29:44.653" v="134" actId="2696"/>
        <pc:sldMkLst>
          <pc:docMk/>
          <pc:sldMk cId="3436863358" sldId="263"/>
        </pc:sldMkLst>
      </pc:sldChg>
      <pc:sldChg chg="del">
        <pc:chgData name="Ana Carvalho Goncalves (PT)" userId="7b776058-5220-4e46-894f-d11198c1f72c" providerId="ADAL" clId="{B4772D0A-B2ED-4A6A-9A2D-7AC1FC50DAB3}" dt="2024-04-24T14:22:49.417" v="31" actId="2696"/>
        <pc:sldMkLst>
          <pc:docMk/>
          <pc:sldMk cId="420867979" sldId="264"/>
        </pc:sldMkLst>
      </pc:sldChg>
      <pc:sldChg chg="del">
        <pc:chgData name="Ana Carvalho Goncalves (PT)" userId="7b776058-5220-4e46-894f-d11198c1f72c" providerId="ADAL" clId="{B4772D0A-B2ED-4A6A-9A2D-7AC1FC50DAB3}" dt="2024-04-24T14:22:45.573" v="28" actId="2696"/>
        <pc:sldMkLst>
          <pc:docMk/>
          <pc:sldMk cId="3088678341" sldId="265"/>
        </pc:sldMkLst>
      </pc:sldChg>
      <pc:sldChg chg="del">
        <pc:chgData name="Ana Carvalho Goncalves (PT)" userId="7b776058-5220-4e46-894f-d11198c1f72c" providerId="ADAL" clId="{B4772D0A-B2ED-4A6A-9A2D-7AC1FC50DAB3}" dt="2024-04-24T14:29:36.462" v="126" actId="2696"/>
        <pc:sldMkLst>
          <pc:docMk/>
          <pc:sldMk cId="352755102" sldId="266"/>
        </pc:sldMkLst>
      </pc:sldChg>
      <pc:sldChg chg="del">
        <pc:chgData name="Ana Carvalho Goncalves (PT)" userId="7b776058-5220-4e46-894f-d11198c1f72c" providerId="ADAL" clId="{B4772D0A-B2ED-4A6A-9A2D-7AC1FC50DAB3}" dt="2024-04-24T14:22:11.599" v="3" actId="2696"/>
        <pc:sldMkLst>
          <pc:docMk/>
          <pc:sldMk cId="1198141830" sldId="269"/>
        </pc:sldMkLst>
      </pc:sldChg>
      <pc:sldChg chg="del">
        <pc:chgData name="Ana Carvalho Goncalves (PT)" userId="7b776058-5220-4e46-894f-d11198c1f72c" providerId="ADAL" clId="{B4772D0A-B2ED-4A6A-9A2D-7AC1FC50DAB3}" dt="2024-04-24T14:29:46.855" v="136" actId="2696"/>
        <pc:sldMkLst>
          <pc:docMk/>
          <pc:sldMk cId="495846767" sldId="272"/>
        </pc:sldMkLst>
      </pc:sldChg>
      <pc:sldChg chg="del">
        <pc:chgData name="Ana Carvalho Goncalves (PT)" userId="7b776058-5220-4e46-894f-d11198c1f72c" providerId="ADAL" clId="{B4772D0A-B2ED-4A6A-9A2D-7AC1FC50DAB3}" dt="2024-04-24T14:22:39.854" v="23" actId="2696"/>
        <pc:sldMkLst>
          <pc:docMk/>
          <pc:sldMk cId="3547357279" sldId="3045"/>
        </pc:sldMkLst>
      </pc:sldChg>
      <pc:sldChg chg="del">
        <pc:chgData name="Ana Carvalho Goncalves (PT)" userId="7b776058-5220-4e46-894f-d11198c1f72c" providerId="ADAL" clId="{B4772D0A-B2ED-4A6A-9A2D-7AC1FC50DAB3}" dt="2024-04-24T14:22:16.427" v="8" actId="2696"/>
        <pc:sldMkLst>
          <pc:docMk/>
          <pc:sldMk cId="1687593554" sldId="3046"/>
        </pc:sldMkLst>
      </pc:sldChg>
      <pc:sldChg chg="del">
        <pc:chgData name="Ana Carvalho Goncalves (PT)" userId="7b776058-5220-4e46-894f-d11198c1f72c" providerId="ADAL" clId="{B4772D0A-B2ED-4A6A-9A2D-7AC1FC50DAB3}" dt="2024-04-24T14:22:22.072" v="13" actId="2696"/>
        <pc:sldMkLst>
          <pc:docMk/>
          <pc:sldMk cId="1143396871" sldId="3047"/>
        </pc:sldMkLst>
      </pc:sldChg>
      <pc:sldChg chg="del">
        <pc:chgData name="Ana Carvalho Goncalves (PT)" userId="7b776058-5220-4e46-894f-d11198c1f72c" providerId="ADAL" clId="{B4772D0A-B2ED-4A6A-9A2D-7AC1FC50DAB3}" dt="2024-04-24T14:22:35.903" v="20" actId="2696"/>
        <pc:sldMkLst>
          <pc:docMk/>
          <pc:sldMk cId="4164007006" sldId="3048"/>
        </pc:sldMkLst>
      </pc:sldChg>
      <pc:sldChg chg="del">
        <pc:chgData name="Ana Carvalho Goncalves (PT)" userId="7b776058-5220-4e46-894f-d11198c1f72c" providerId="ADAL" clId="{B4772D0A-B2ED-4A6A-9A2D-7AC1FC50DAB3}" dt="2024-04-24T14:22:19.073" v="10" actId="2696"/>
        <pc:sldMkLst>
          <pc:docMk/>
          <pc:sldMk cId="209374332" sldId="3049"/>
        </pc:sldMkLst>
      </pc:sldChg>
      <pc:sldChg chg="del">
        <pc:chgData name="Ana Carvalho Goncalves (PT)" userId="7b776058-5220-4e46-894f-d11198c1f72c" providerId="ADAL" clId="{B4772D0A-B2ED-4A6A-9A2D-7AC1FC50DAB3}" dt="2024-04-24T14:29:38.734" v="128" actId="2696"/>
        <pc:sldMkLst>
          <pc:docMk/>
          <pc:sldMk cId="1390622504" sldId="3051"/>
        </pc:sldMkLst>
      </pc:sldChg>
      <pc:sldChg chg="del">
        <pc:chgData name="Ana Carvalho Goncalves (PT)" userId="7b776058-5220-4e46-894f-d11198c1f72c" providerId="ADAL" clId="{B4772D0A-B2ED-4A6A-9A2D-7AC1FC50DAB3}" dt="2024-04-24T14:22:42.191" v="25" actId="2696"/>
        <pc:sldMkLst>
          <pc:docMk/>
          <pc:sldMk cId="4191810409" sldId="3053"/>
        </pc:sldMkLst>
      </pc:sldChg>
      <pc:sldChg chg="del">
        <pc:chgData name="Ana Carvalho Goncalves (PT)" userId="7b776058-5220-4e46-894f-d11198c1f72c" providerId="ADAL" clId="{B4772D0A-B2ED-4A6A-9A2D-7AC1FC50DAB3}" dt="2024-04-24T14:22:24.652" v="16" actId="2696"/>
        <pc:sldMkLst>
          <pc:docMk/>
          <pc:sldMk cId="1637402208" sldId="3057"/>
        </pc:sldMkLst>
      </pc:sldChg>
      <pc:sldChg chg="del">
        <pc:chgData name="Ana Carvalho Goncalves (PT)" userId="7b776058-5220-4e46-894f-d11198c1f72c" providerId="ADAL" clId="{B4772D0A-B2ED-4A6A-9A2D-7AC1FC50DAB3}" dt="2024-04-24T14:22:14.519" v="6" actId="2696"/>
        <pc:sldMkLst>
          <pc:docMk/>
          <pc:sldMk cId="3018330978" sldId="3059"/>
        </pc:sldMkLst>
      </pc:sldChg>
      <pc:sldMasterChg chg="delSldLayout">
        <pc:chgData name="Ana Carvalho Goncalves (PT)" userId="7b776058-5220-4e46-894f-d11198c1f72c" providerId="ADAL" clId="{B4772D0A-B2ED-4A6A-9A2D-7AC1FC50DAB3}" dt="2024-04-24T14:29:38.734" v="128" actId="2696"/>
        <pc:sldMasterMkLst>
          <pc:docMk/>
          <pc:sldMasterMk cId="4286024890" sldId="2147483718"/>
        </pc:sldMasterMkLst>
        <pc:sldLayoutChg chg="del">
          <pc:chgData name="Ana Carvalho Goncalves (PT)" userId="7b776058-5220-4e46-894f-d11198c1f72c" providerId="ADAL" clId="{B4772D0A-B2ED-4A6A-9A2D-7AC1FC50DAB3}" dt="2024-04-24T14:29:38.734" v="128" actId="2696"/>
          <pc:sldLayoutMkLst>
            <pc:docMk/>
            <pc:sldMasterMk cId="4286024890" sldId="2147483718"/>
            <pc:sldLayoutMk cId="2253444664" sldId="214748373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6C57DA-C340-7F41-994B-08D1DA3E37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7E6AE6-C376-E841-BFD6-4ADF30B8D4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4C54D-4C07-B44F-AA4E-45522C002639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9BD14-B87E-C649-A54D-AD32403212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CFA3DF-0DD0-B748-BE15-C5D9A3FB8B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489F5-BF3F-9F40-BFDB-EBCDC3F872A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22708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0AD0E-9097-564E-8589-6A953DEF9D59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8F4F3-9A13-A247-A912-194583ECDC3A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062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57731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4215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016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AGINA BRANCA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96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E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31344-0EA1-1944-9280-82738D495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5494" y="9135695"/>
            <a:ext cx="1543050" cy="527403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6AC345D9-27A7-5A4D-89C8-B54459F501A9}" type="slidenum">
              <a:rPr lang="en-PT" smtClean="0"/>
              <a:pPr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00120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E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31344-0EA1-1944-9280-82738D495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5494" y="9135695"/>
            <a:ext cx="1543050" cy="527403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6AC345D9-27A7-5A4D-89C8-B54459F501A9}" type="slidenum">
              <a:rPr lang="en-PT" smtClean="0"/>
              <a:pPr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836876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2592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345D9-27A7-5A4D-89C8-B54459F501A9}" type="slidenum">
              <a:rPr lang="en-PT" smtClean="0"/>
              <a:pPr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3445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81598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141186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1692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5402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4542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BA9-D4B1-B947-B064-9036F7161024}" type="datetimeFigureOut">
              <a:rPr lang="en-PT" smtClean="0"/>
              <a:t>04/24/2024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17ED8-1215-3E48-B0B8-A9F4D68EE4D2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334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1.xml"/><Relationship Id="rId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5">
            <a:extLst>
              <a:ext uri="{FF2B5EF4-FFF2-40B4-BE49-F238E27FC236}">
                <a16:creationId xmlns:a16="http://schemas.microsoft.com/office/drawing/2014/main" id="{690807A2-B95E-BD4E-A47E-B2C4D8BB7B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038627"/>
            <a:ext cx="6858000" cy="6424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9CC06B-DB77-B549-B828-EB73BE115F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019" y="453276"/>
            <a:ext cx="617813" cy="572917"/>
          </a:xfrm>
          <a:prstGeom prst="rect">
            <a:avLst/>
          </a:prstGeom>
        </p:spPr>
      </p:pic>
      <p:pic>
        <p:nvPicPr>
          <p:cNvPr id="9" name="Imagem 10">
            <a:extLst>
              <a:ext uri="{FF2B5EF4-FFF2-40B4-BE49-F238E27FC236}">
                <a16:creationId xmlns:a16="http://schemas.microsoft.com/office/drawing/2014/main" id="{DA86105F-5AF4-6848-8F0A-258703ADCF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4814" y="386404"/>
            <a:ext cx="854311" cy="65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476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417909" rtl="0" eaLnBrk="1" latinLnBrk="0" hangingPunct="1">
        <a:lnSpc>
          <a:spcPct val="90000"/>
        </a:lnSpc>
        <a:spcBef>
          <a:spcPct val="0"/>
        </a:spcBef>
        <a:buNone/>
        <a:defRPr sz="20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4478" indent="-104478" algn="l" defTabSz="417909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2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22387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914" kern="1200">
          <a:solidFill>
            <a:schemeClr val="tx1"/>
          </a:solidFill>
          <a:latin typeface="+mn-lt"/>
          <a:ea typeface="+mn-ea"/>
          <a:cs typeface="+mn-cs"/>
        </a:defRPr>
      </a:lvl3pPr>
      <a:lvl4pPr marL="731342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940297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149251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358206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567161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776115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55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909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64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819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73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8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83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638" algn="l" defTabSz="417909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Imagem 5">
            <a:extLst>
              <a:ext uri="{FF2B5EF4-FFF2-40B4-BE49-F238E27FC236}">
                <a16:creationId xmlns:a16="http://schemas.microsoft.com/office/drawing/2014/main" id="{59FFA6A4-BE32-ED37-5C47-9EB05ECEAB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81" b="52941"/>
          <a:stretch/>
        </p:blipFill>
        <p:spPr>
          <a:xfrm>
            <a:off x="0" y="8087660"/>
            <a:ext cx="6858000" cy="18183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CBB428A-92EE-45AB-CB01-0E27C7B502C4}"/>
              </a:ext>
            </a:extLst>
          </p:cNvPr>
          <p:cNvGrpSpPr/>
          <p:nvPr userDrawn="1"/>
        </p:nvGrpSpPr>
        <p:grpSpPr>
          <a:xfrm>
            <a:off x="4701193" y="388561"/>
            <a:ext cx="2006604" cy="595160"/>
            <a:chOff x="8377603" y="248480"/>
            <a:chExt cx="3567296" cy="41203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688008E-B80B-3B09-756E-035646C8B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5757" y="306099"/>
              <a:ext cx="891527" cy="321952"/>
            </a:xfrm>
            <a:prstGeom prst="rect">
              <a:avLst/>
            </a:prstGeom>
          </p:spPr>
        </p:pic>
        <p:pic>
          <p:nvPicPr>
            <p:cNvPr id="10" name="Imagem 40">
              <a:extLst>
                <a:ext uri="{FF2B5EF4-FFF2-40B4-BE49-F238E27FC236}">
                  <a16:creationId xmlns:a16="http://schemas.microsoft.com/office/drawing/2014/main" id="{F355AF36-42B3-DE67-D138-D30FBB39A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4114" y="262926"/>
              <a:ext cx="1220785" cy="365125"/>
            </a:xfrm>
            <a:prstGeom prst="rect">
              <a:avLst/>
            </a:prstGeom>
          </p:spPr>
        </p:pic>
        <p:pic>
          <p:nvPicPr>
            <p:cNvPr id="11" name="Imagem 39">
              <a:extLst>
                <a:ext uri="{FF2B5EF4-FFF2-40B4-BE49-F238E27FC236}">
                  <a16:creationId xmlns:a16="http://schemas.microsoft.com/office/drawing/2014/main" id="{F0D16C1C-B7BB-F5FC-88D4-B1A832EC4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7603" y="248480"/>
              <a:ext cx="1220785" cy="4120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602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677" r:id="rId13"/>
    <p:sldLayoutId id="2147483688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E8411A-A495-7568-F2AE-4FCA24AEA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474" y="9006224"/>
            <a:ext cx="4561267" cy="658491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2CFDA2-E7A3-EE24-CA8B-B85EC07B1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3507"/>
              </p:ext>
            </p:extLst>
          </p:nvPr>
        </p:nvGraphicFramePr>
        <p:xfrm>
          <a:off x="471488" y="368962"/>
          <a:ext cx="5915026" cy="8637268"/>
        </p:xfrm>
        <a:graphic>
          <a:graphicData uri="http://schemas.openxmlformats.org/drawingml/2006/table">
            <a:tbl>
              <a:tblPr/>
              <a:tblGrid>
                <a:gridCol w="47992">
                  <a:extLst>
                    <a:ext uri="{9D8B030D-6E8A-4147-A177-3AD203B41FA5}">
                      <a16:colId xmlns:a16="http://schemas.microsoft.com/office/drawing/2014/main" val="858772248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229961600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4222078705"/>
                    </a:ext>
                  </a:extLst>
                </a:gridCol>
                <a:gridCol w="237452">
                  <a:extLst>
                    <a:ext uri="{9D8B030D-6E8A-4147-A177-3AD203B41FA5}">
                      <a16:colId xmlns:a16="http://schemas.microsoft.com/office/drawing/2014/main" val="1247018888"/>
                    </a:ext>
                  </a:extLst>
                </a:gridCol>
                <a:gridCol w="290461">
                  <a:extLst>
                    <a:ext uri="{9D8B030D-6E8A-4147-A177-3AD203B41FA5}">
                      <a16:colId xmlns:a16="http://schemas.microsoft.com/office/drawing/2014/main" val="1285422741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989204683"/>
                    </a:ext>
                  </a:extLst>
                </a:gridCol>
                <a:gridCol w="353942">
                  <a:extLst>
                    <a:ext uri="{9D8B030D-6E8A-4147-A177-3AD203B41FA5}">
                      <a16:colId xmlns:a16="http://schemas.microsoft.com/office/drawing/2014/main" val="2543323159"/>
                    </a:ext>
                  </a:extLst>
                </a:gridCol>
                <a:gridCol w="353942">
                  <a:extLst>
                    <a:ext uri="{9D8B030D-6E8A-4147-A177-3AD203B41FA5}">
                      <a16:colId xmlns:a16="http://schemas.microsoft.com/office/drawing/2014/main" val="1883888577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610193294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4188684411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3325558979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2640501873"/>
                    </a:ext>
                  </a:extLst>
                </a:gridCol>
                <a:gridCol w="353942">
                  <a:extLst>
                    <a:ext uri="{9D8B030D-6E8A-4147-A177-3AD203B41FA5}">
                      <a16:colId xmlns:a16="http://schemas.microsoft.com/office/drawing/2014/main" val="1851359916"/>
                    </a:ext>
                  </a:extLst>
                </a:gridCol>
                <a:gridCol w="527913">
                  <a:extLst>
                    <a:ext uri="{9D8B030D-6E8A-4147-A177-3AD203B41FA5}">
                      <a16:colId xmlns:a16="http://schemas.microsoft.com/office/drawing/2014/main" val="717545711"/>
                    </a:ext>
                  </a:extLst>
                </a:gridCol>
                <a:gridCol w="53991">
                  <a:extLst>
                    <a:ext uri="{9D8B030D-6E8A-4147-A177-3AD203B41FA5}">
                      <a16:colId xmlns:a16="http://schemas.microsoft.com/office/drawing/2014/main" val="2610361990"/>
                    </a:ext>
                  </a:extLst>
                </a:gridCol>
              </a:tblGrid>
              <a:tr h="514330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pt-PT" sz="1500" b="1" i="0" u="none" strike="noStrike" dirty="0">
                          <a:solidFill>
                            <a:srgbClr val="388D7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Ficha de Comunicação PRR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200153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17119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INVESTIMENTO / SUBINVESTIMENTO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76032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058095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DESIGNAÇÃO DO BENEFICIÁRIO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NIPC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276308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880881"/>
                  </a:ext>
                </a:extLst>
              </a:tr>
              <a:tr h="3681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N.º CANDIDATURA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30524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9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530536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Página Web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7805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08812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Redes Sociais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Facebook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243834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Instagram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474967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Linkedin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233893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Tik Tok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131241"/>
                  </a:ext>
                </a:extLst>
              </a:tr>
              <a:tr h="381401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Outra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70147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095699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Componente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12878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Investimento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512159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Aviso / 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16664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Nome Beneficiário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3232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Tipo de publicidade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140519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Data da publicitação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422656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Hiperligação ou nome do ficheiro de evidência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480768"/>
                  </a:ext>
                </a:extLst>
              </a:tr>
              <a:tr h="406965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P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Observações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pt-PT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330456"/>
                  </a:ext>
                </a:extLst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029218"/>
                  </a:ext>
                </a:extLst>
              </a:tr>
            </a:tbl>
          </a:graphicData>
        </a:graphic>
      </p:graphicFrame>
      <p:pic>
        <p:nvPicPr>
          <p:cNvPr id="6" name="Check Box 1">
            <a:extLst>
              <a:ext uri="{63B3BB69-23CF-44E3-9099-C40C66FF867C}">
                <a14:compatExt xmlns:a14="http://schemas.microsoft.com/office/drawing/2010/main" spid="_x0000_s7169"/>
              </a:ext>
              <a:ext uri="{FF2B5EF4-FFF2-40B4-BE49-F238E27FC236}">
                <a16:creationId xmlns:a16="http://schemas.microsoft.com/office/drawing/2014/main" id="{00000000-0008-0000-0000-0000011C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025" y="4391762"/>
            <a:ext cx="0" cy="519632"/>
          </a:xfrm>
          <a:prstGeom prst="rect">
            <a:avLst/>
          </a:prstGeom>
        </p:spPr>
      </p:pic>
      <p:pic>
        <p:nvPicPr>
          <p:cNvPr id="7" name="Check Box 2">
            <a:extLst>
              <a:ext uri="{63B3BB69-23CF-44E3-9099-C40C66FF867C}">
                <a14:compatExt xmlns:a14="http://schemas.microsoft.com/office/drawing/2010/main" spid="_x0000_s7170"/>
              </a:ext>
              <a:ext uri="{FF2B5EF4-FFF2-40B4-BE49-F238E27FC236}">
                <a16:creationId xmlns:a16="http://schemas.microsoft.com/office/drawing/2014/main" id="{00000000-0008-0000-0000-0000021C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413" y="5140541"/>
            <a:ext cx="0" cy="516663"/>
          </a:xfrm>
          <a:prstGeom prst="rect">
            <a:avLst/>
          </a:prstGeom>
        </p:spPr>
      </p:pic>
      <p:pic>
        <p:nvPicPr>
          <p:cNvPr id="10" name="Check Box 3">
            <a:extLst>
              <a:ext uri="{63B3BB69-23CF-44E3-9099-C40C66FF867C}">
                <a14:compatExt xmlns:a14="http://schemas.microsoft.com/office/drawing/2010/main" spid="_x0000_s7171"/>
              </a:ext>
              <a:ext uri="{FF2B5EF4-FFF2-40B4-BE49-F238E27FC236}">
                <a16:creationId xmlns:a16="http://schemas.microsoft.com/office/drawing/2014/main" id="{00000000-0008-0000-0000-0000031C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5343741"/>
            <a:ext cx="0" cy="516663"/>
          </a:xfrm>
          <a:prstGeom prst="rect">
            <a:avLst/>
          </a:prstGeom>
        </p:spPr>
      </p:pic>
      <p:pic>
        <p:nvPicPr>
          <p:cNvPr id="11" name="Check Box 4">
            <a:extLst>
              <a:ext uri="{63B3BB69-23CF-44E3-9099-C40C66FF867C}">
                <a14:compatExt xmlns:a14="http://schemas.microsoft.com/office/drawing/2010/main" spid="_x0000_s7172"/>
              </a:ext>
              <a:ext uri="{FF2B5EF4-FFF2-40B4-BE49-F238E27FC236}">
                <a16:creationId xmlns:a16="http://schemas.microsoft.com/office/drawing/2014/main" id="{00000000-0008-0000-0000-0000041C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5343741"/>
            <a:ext cx="0" cy="516663"/>
          </a:xfrm>
          <a:prstGeom prst="rect">
            <a:avLst/>
          </a:prstGeom>
        </p:spPr>
      </p:pic>
      <p:pic>
        <p:nvPicPr>
          <p:cNvPr id="13" name="Check Box 5">
            <a:extLst>
              <a:ext uri="{63B3BB69-23CF-44E3-9099-C40C66FF867C}">
                <a14:compatExt xmlns:a14="http://schemas.microsoft.com/office/drawing/2010/main" spid="_x0000_s7173"/>
              </a:ext>
              <a:ext uri="{FF2B5EF4-FFF2-40B4-BE49-F238E27FC236}">
                <a16:creationId xmlns:a16="http://schemas.microsoft.com/office/drawing/2014/main" id="{00000000-0008-0000-0000-0000051C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025" y="4391762"/>
            <a:ext cx="0" cy="519632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4877E52-7A17-19F1-7B3D-E4027084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278355"/>
            <a:ext cx="9525" cy="53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6A704267-9E8B-1BF9-72E7-198F529E4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278355"/>
            <a:ext cx="9525" cy="53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41204F28-030C-2584-C476-18095FB5C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278355"/>
            <a:ext cx="9525" cy="53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4AF0FE3E-903F-8217-A3B3-A8237B914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278355"/>
            <a:ext cx="9525" cy="53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E25B9D0E-7DE3-8109-2B5B-AD74E9825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278355"/>
            <a:ext cx="9525" cy="53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C2BBEC-5A0B-EC82-8A17-3A526101E5BC}"/>
              </a:ext>
            </a:extLst>
          </p:cNvPr>
          <p:cNvSpPr txBox="1"/>
          <p:nvPr/>
        </p:nvSpPr>
        <p:spPr>
          <a:xfrm>
            <a:off x="6064328" y="32739"/>
            <a:ext cx="967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388D7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 + +</a:t>
            </a:r>
          </a:p>
          <a:p>
            <a:r>
              <a:rPr lang="pt-PT" sz="2000" dirty="0">
                <a:solidFill>
                  <a:srgbClr val="388D7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 + +</a:t>
            </a:r>
          </a:p>
          <a:p>
            <a:r>
              <a:rPr lang="pt-PT" sz="2000" dirty="0">
                <a:solidFill>
                  <a:srgbClr val="388D7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 + +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A8CE29-1F32-71FE-C4AA-571B1244803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grayscl/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42" y="7453449"/>
            <a:ext cx="6829425" cy="168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56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61,1,Slide6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be9e17-f7b0-44b5-9033-9bb7a08ffccf" xsi:nil="true"/>
    <lcf76f155ced4ddcb4097134ff3c332f xmlns="6ea4b692-d610-4d07-8614-9c17e0645d9a">
      <Terms xmlns="http://schemas.microsoft.com/office/infopath/2007/PartnerControls"/>
    </lcf76f155ced4ddcb4097134ff3c332f>
    <Detalhes xmlns="6ea4b692-d610-4d07-8614-9c17e0645d9a">teste</Detalhes>
    <testecolumn xmlns="6ea4b692-d610-4d07-8614-9c17e0645d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001BEB3FB10A449478BC1605F922E5" ma:contentTypeVersion="21" ma:contentTypeDescription="Create a new document." ma:contentTypeScope="" ma:versionID="5e8e60d394f3b973ee418a51a921412a">
  <xsd:schema xmlns:xsd="http://www.w3.org/2001/XMLSchema" xmlns:xs="http://www.w3.org/2001/XMLSchema" xmlns:p="http://schemas.microsoft.com/office/2006/metadata/properties" xmlns:ns2="6ea4b692-d610-4d07-8614-9c17e0645d9a" xmlns:ns3="cebe9e17-f7b0-44b5-9033-9bb7a08ffccf" targetNamespace="http://schemas.microsoft.com/office/2006/metadata/properties" ma:root="true" ma:fieldsID="1a70a98738704ee741c1bed8af894b17" ns2:_="" ns3:_="">
    <xsd:import namespace="6ea4b692-d610-4d07-8614-9c17e0645d9a"/>
    <xsd:import namespace="cebe9e17-f7b0-44b5-9033-9bb7a08ffc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Detalhes" minOccurs="0"/>
                <xsd:element ref="ns2:testecolum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4b692-d610-4d07-8614-9c17e0645d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32b56f1-97b3-4ebf-8bb0-3f4b3dafe7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Detalhes" ma:index="23" nillable="true" ma:displayName="Detalhes" ma:default="teste" ma:format="Dropdown" ma:internalName="Detalhes">
      <xsd:simpleType>
        <xsd:restriction base="dms:Note">
          <xsd:maxLength value="255"/>
        </xsd:restriction>
      </xsd:simpleType>
    </xsd:element>
    <xsd:element name="testecolumn" ma:index="24" nillable="true" ma:displayName="teste column" ma:description="Coluna de teste" ma:format="Dropdown" ma:internalName="testecolumn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be9e17-f7b0-44b5-9033-9bb7a08ffcc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9976054-e8c1-425e-998f-007a03b94c2e}" ma:internalName="TaxCatchAll" ma:showField="CatchAllData" ma:web="cebe9e17-f7b0-44b5-9033-9bb7a08ffc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74E9FC-8D94-4FEA-B6BC-3680313CE380}">
  <ds:schemaRefs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e9ba2f65-448c-44b7-aebf-d3bd79f6e1b9"/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3284ac78-6b70-4825-bfce-7f1a8934bd7c"/>
  </ds:schemaRefs>
</ds:datastoreItem>
</file>

<file path=customXml/itemProps2.xml><?xml version="1.0" encoding="utf-8"?>
<ds:datastoreItem xmlns:ds="http://schemas.openxmlformats.org/officeDocument/2006/customXml" ds:itemID="{F749EF93-2D5F-4409-BD6D-FAB0F3C35EE3}"/>
</file>

<file path=customXml/itemProps3.xml><?xml version="1.0" encoding="utf-8"?>
<ds:datastoreItem xmlns:ds="http://schemas.openxmlformats.org/officeDocument/2006/customXml" ds:itemID="{12F673C0-D500-4721-A47F-B76C18C089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13535</TotalTime>
  <Words>222</Words>
  <Application>Microsoft Office PowerPoint</Application>
  <PresentationFormat>A4 Paper (210x297 mm)</PresentationFormat>
  <Paragraphs>190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Times New Roman</vt:lpstr>
      <vt:lpstr>1_Office Theme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Ana Carvalho Goncalves (PT)</cp:lastModifiedBy>
  <cp:revision>3</cp:revision>
  <dcterms:created xsi:type="dcterms:W3CDTF">2022-04-06T14:10:48Z</dcterms:created>
  <dcterms:modified xsi:type="dcterms:W3CDTF">2024-04-24T14:33:11Z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0x010100CFB910A2DBCB114EAEB96296CC9CB1BA</vt:lpwstr>
  </property>
  <property fmtid="{D5CDD505-2E9C-101B-9397-08002B2CF9AE}" pid="3" name="MediaServiceImageTags">
    <vt:lpwstr/>
  </property>
</Properties>
</file>