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3"/>
  </p:notesMasterIdLst>
  <p:sldIdLst>
    <p:sldId id="256" r:id="rId2"/>
  </p:sldIdLst>
  <p:sldSz cx="14400213" cy="144002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6" userDrawn="1">
          <p15:clr>
            <a:srgbClr val="A4A3A4"/>
          </p15:clr>
        </p15:guide>
        <p15:guide id="2" pos="44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92"/>
    <p:restoredTop sz="94694"/>
  </p:normalViewPr>
  <p:slideViewPr>
    <p:cSldViewPr snapToGrid="0" showGuides="1">
      <p:cViewPr varScale="1">
        <p:scale>
          <a:sx n="55" d="100"/>
          <a:sy n="55" d="100"/>
        </p:scale>
        <p:origin x="1272" y="232"/>
      </p:cViewPr>
      <p:guideLst>
        <p:guide orient="horz" pos="4536"/>
        <p:guide pos="44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BAA17-BAE3-134B-8773-945D1ED926D4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14713" y="857250"/>
            <a:ext cx="23145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08E8F-3F01-0043-BBB1-ACB11BC7C194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1432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20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23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2859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47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09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571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33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095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2356703"/>
            <a:ext cx="12240181" cy="501340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7563446"/>
            <a:ext cx="10800160" cy="3476717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024245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225794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766678"/>
            <a:ext cx="3105046" cy="1220351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766678"/>
            <a:ext cx="9135135" cy="1220351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729480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4178189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3590057"/>
            <a:ext cx="12420184" cy="5990088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9636813"/>
            <a:ext cx="12420184" cy="3150046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660613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3833390"/>
            <a:ext cx="6120091" cy="91368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3833390"/>
            <a:ext cx="6120091" cy="91368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347004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766681"/>
            <a:ext cx="12420184" cy="278337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3530053"/>
            <a:ext cx="6091964" cy="1730025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5260078"/>
            <a:ext cx="6091964" cy="77367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3530053"/>
            <a:ext cx="6121966" cy="1730025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5260078"/>
            <a:ext cx="6121966" cy="77367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409474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77425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5097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60014"/>
            <a:ext cx="4644444" cy="3360050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2073367"/>
            <a:ext cx="7290108" cy="10233485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4320064"/>
            <a:ext cx="4644444" cy="8003453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527230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60014"/>
            <a:ext cx="4644444" cy="3360050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2073367"/>
            <a:ext cx="7290108" cy="10233485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4320064"/>
            <a:ext cx="4644444" cy="8003453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568079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766681"/>
            <a:ext cx="12420184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3833390"/>
            <a:ext cx="12420184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3346867"/>
            <a:ext cx="3240048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3346867"/>
            <a:ext cx="4860072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3346867"/>
            <a:ext cx="3240048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11199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720690-CD28-D128-5620-B8C275D4E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421463" cy="139763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7D636D-3848-A099-4C73-8C381662F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607" y="1204285"/>
            <a:ext cx="10041647" cy="8831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39EAE59-3866-DFC9-98D0-DD16ABADE1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042" y="12537241"/>
            <a:ext cx="12402128" cy="131737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1E1C54C-786F-CB05-F908-BEFDA03879E8}"/>
              </a:ext>
            </a:extLst>
          </p:cNvPr>
          <p:cNvSpPr txBox="1"/>
          <p:nvPr/>
        </p:nvSpPr>
        <p:spPr>
          <a:xfrm>
            <a:off x="1258487" y="3206324"/>
            <a:ext cx="9169294" cy="815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T" sz="4700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ENTIDADE PROMOTORA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C53138-7059-DA51-A5B8-BB34F49304A9}"/>
              </a:ext>
            </a:extLst>
          </p:cNvPr>
          <p:cNvSpPr txBox="1"/>
          <p:nvPr/>
        </p:nvSpPr>
        <p:spPr>
          <a:xfrm>
            <a:off x="1258487" y="4733026"/>
            <a:ext cx="9605470" cy="815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7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DESCRIÇÃO DO PROJETO</a:t>
            </a:r>
            <a:endParaRPr lang="en-PT" sz="47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B6FA56-1597-F446-5C17-7A8A988C8930}"/>
              </a:ext>
            </a:extLst>
          </p:cNvPr>
          <p:cNvSpPr txBox="1"/>
          <p:nvPr/>
        </p:nvSpPr>
        <p:spPr>
          <a:xfrm>
            <a:off x="1258487" y="6172570"/>
            <a:ext cx="5679890" cy="815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7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OBJETIVOS</a:t>
            </a:r>
            <a:endParaRPr lang="en-PT" sz="47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C077C0-ACB6-FDC2-A77F-C2A2214C89E8}"/>
              </a:ext>
            </a:extLst>
          </p:cNvPr>
          <p:cNvSpPr txBox="1"/>
          <p:nvPr/>
        </p:nvSpPr>
        <p:spPr>
          <a:xfrm>
            <a:off x="15679951" y="2290689"/>
            <a:ext cx="110721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Para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poder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alterar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o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deverá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usar a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fonte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“Roboto”, que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ser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descarregada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nesta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pasta.</a:t>
            </a:r>
          </a:p>
        </p:txBody>
      </p:sp>
    </p:spTree>
    <p:extLst>
      <p:ext uri="{BB962C8B-B14F-4D97-AF65-F5344CB8AC3E}">
        <p14:creationId xmlns:p14="http://schemas.microsoft.com/office/powerpoint/2010/main" val="2486875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 Them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201</TotalTime>
  <Words>26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Office Theme 2013 - 2022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9</cp:revision>
  <cp:lastPrinted>2023-01-04T17:25:44Z</cp:lastPrinted>
  <dcterms:created xsi:type="dcterms:W3CDTF">2023-01-04T14:38:01Z</dcterms:created>
  <dcterms:modified xsi:type="dcterms:W3CDTF">2023-01-05T16:23:37Z</dcterms:modified>
</cp:coreProperties>
</file>