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6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4"/>
    <p:restoredTop sz="94666"/>
  </p:normalViewPr>
  <p:slideViewPr>
    <p:cSldViewPr snapToGrid="0" showGuides="1">
      <p:cViewPr>
        <p:scale>
          <a:sx n="35" d="100"/>
          <a:sy n="35" d="100"/>
        </p:scale>
        <p:origin x="4024" y="1960"/>
      </p:cViewPr>
      <p:guideLst>
        <p:guide orient="horz" pos="3368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23483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7338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5639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5186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056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356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00744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0133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9065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203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134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920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52551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E3410DD-FA5D-C78B-CA95-0D4121110C62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119350" cy="106918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162" y="1179972"/>
            <a:ext cx="7390787" cy="6500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160" y="9108933"/>
            <a:ext cx="8777581" cy="9323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972162" y="2625784"/>
            <a:ext cx="109465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972161" y="4107838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972161" y="5713707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972161" y="7265240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43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288E0A-561A-C9DF-D398-09B0A9CBCB0B}"/>
              </a:ext>
            </a:extLst>
          </p:cNvPr>
          <p:cNvSpPr txBox="1"/>
          <p:nvPr/>
        </p:nvSpPr>
        <p:spPr>
          <a:xfrm>
            <a:off x="16091513" y="1636779"/>
            <a:ext cx="8999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94</TotalTime>
  <Words>28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2023-01-04T14:38:01Z</dcterms:created>
  <dcterms:modified xsi:type="dcterms:W3CDTF">2023-01-05T16:26:28Z</dcterms:modified>
</cp:coreProperties>
</file>