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28800425" cy="432006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0" userDrawn="1">
          <p15:clr>
            <a:srgbClr val="A4A3A4"/>
          </p15:clr>
        </p15:guide>
        <p15:guide id="2" pos="8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18" d="100"/>
          <a:sy n="18" d="100"/>
        </p:scale>
        <p:origin x="3656" y="424"/>
      </p:cViewPr>
      <p:guideLst>
        <p:guide orient="horz" pos="13610"/>
        <p:guide pos="8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00475" y="857250"/>
            <a:ext cx="15430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1pPr>
    <a:lvl2pPr marL="112475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2pPr>
    <a:lvl3pPr marL="224950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3pPr>
    <a:lvl4pPr marL="3374262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4pPr>
    <a:lvl5pPr marL="449901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5pPr>
    <a:lvl6pPr marL="562377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6pPr>
    <a:lvl7pPr marL="674852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7pPr>
    <a:lvl8pPr marL="787327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8pPr>
    <a:lvl9pPr marL="899803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0475" y="857250"/>
            <a:ext cx="154305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8707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7033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0156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1620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785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8604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0403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4877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93539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5214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342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6001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05/01/2023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071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" y="23772151"/>
            <a:ext cx="28800426" cy="178548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649" y="2542737"/>
            <a:ext cx="20922520" cy="18400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EAE59-3866-DFC9-98D0-DD16ABADE1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67649" y="38422967"/>
            <a:ext cx="22511314" cy="2234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3612350" y="7578496"/>
            <a:ext cx="22006790" cy="2231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13899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3612350" y="12373061"/>
            <a:ext cx="230536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3612350" y="17318817"/>
            <a:ext cx="1363203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64FEB3BA-A364-3BDF-30B8-6B033346AB79}"/>
              </a:ext>
            </a:extLst>
          </p:cNvPr>
          <p:cNvSpPr txBox="1"/>
          <p:nvPr/>
        </p:nvSpPr>
        <p:spPr>
          <a:xfrm>
            <a:off x="30794791" y="7578496"/>
            <a:ext cx="14772809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*Dado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todas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entidades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têm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acesso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programas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design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permitem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editar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“assets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partilhados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foram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criados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modelos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/>
            <a:endParaRPr lang="en-GB" sz="6600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Alertamos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serem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avisada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  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slides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estão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à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proporção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mas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B8727-CCD6-376A-7266-7396FB29BE71}"/>
              </a:ext>
            </a:extLst>
          </p:cNvPr>
          <p:cNvSpPr txBox="1"/>
          <p:nvPr/>
        </p:nvSpPr>
        <p:spPr>
          <a:xfrm>
            <a:off x="30794790" y="20030658"/>
            <a:ext cx="147728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202</TotalTime>
  <Words>83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cp:lastPrinted>2023-01-04T17:25:44Z</cp:lastPrinted>
  <dcterms:created xsi:type="dcterms:W3CDTF">2023-01-04T14:38:01Z</dcterms:created>
  <dcterms:modified xsi:type="dcterms:W3CDTF">2023-01-05T16:19:07Z</dcterms:modified>
</cp:coreProperties>
</file>