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notesMasterIdLst>
    <p:notesMasterId r:id="rId3"/>
  </p:notesMasterIdLst>
  <p:sldIdLst>
    <p:sldId id="256" r:id="rId2"/>
  </p:sldIdLst>
  <p:sldSz cx="28800425" cy="43200638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10" userDrawn="1">
          <p15:clr>
            <a:srgbClr val="A4A3A4"/>
          </p15:clr>
        </p15:guide>
        <p15:guide id="2" pos="8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/>
    <p:restoredTop sz="94683"/>
  </p:normalViewPr>
  <p:slideViewPr>
    <p:cSldViewPr snapToGrid="0" showGuides="1">
      <p:cViewPr varScale="1">
        <p:scale>
          <a:sx n="15" d="100"/>
          <a:sy n="15" d="100"/>
        </p:scale>
        <p:origin x="3912" y="400"/>
      </p:cViewPr>
      <p:guideLst>
        <p:guide orient="horz" pos="13610"/>
        <p:guide pos="8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BAA17-BAE3-134B-8773-945D1ED926D4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00475" y="857250"/>
            <a:ext cx="15430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08E8F-3F01-0043-BBB1-ACB11BC7C194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1432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1pPr>
    <a:lvl2pPr marL="112475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2pPr>
    <a:lvl3pPr marL="224950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3pPr>
    <a:lvl4pPr marL="3374262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4pPr>
    <a:lvl5pPr marL="449901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5pPr>
    <a:lvl6pPr marL="562377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6pPr>
    <a:lvl7pPr marL="674852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7pPr>
    <a:lvl8pPr marL="787327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8pPr>
    <a:lvl9pPr marL="899803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00475" y="857250"/>
            <a:ext cx="154305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C08E8F-3F01-0043-BBB1-ACB11BC7C194}" type="slidenum">
              <a:rPr lang="en-PT" smtClean="0"/>
              <a:t>1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88707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67033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30156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61620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57859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8604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80403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54877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935396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52146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34201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560013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0712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ED031DE3-5195-5D1D-DB42-1112D2F04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3" y="23772151"/>
            <a:ext cx="28800426" cy="178548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D636D-3848-A099-4C73-8C381662F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7649" y="2542737"/>
            <a:ext cx="20922520" cy="18400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9EAE59-3866-DFC9-98D0-DD16ABADE1A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167649" y="38422967"/>
            <a:ext cx="22511314" cy="2234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E1C54C-786F-CB05-F908-BEFDA03879E8}"/>
              </a:ext>
            </a:extLst>
          </p:cNvPr>
          <p:cNvSpPr txBox="1"/>
          <p:nvPr/>
        </p:nvSpPr>
        <p:spPr>
          <a:xfrm>
            <a:off x="3612350" y="7578496"/>
            <a:ext cx="22006790" cy="2231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sz="13899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ENTIDADE PROMOTORA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53138-7059-DA51-A5B8-BB34F49304A9}"/>
              </a:ext>
            </a:extLst>
          </p:cNvPr>
          <p:cNvSpPr txBox="1"/>
          <p:nvPr/>
        </p:nvSpPr>
        <p:spPr>
          <a:xfrm>
            <a:off x="3612350" y="12373061"/>
            <a:ext cx="2305363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DESCRIÇÃO DO PROJETO</a:t>
            </a:r>
            <a:endParaRPr lang="en-PT" sz="120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6FA56-1597-F446-5C17-7A8A988C8930}"/>
              </a:ext>
            </a:extLst>
          </p:cNvPr>
          <p:cNvSpPr txBox="1"/>
          <p:nvPr/>
        </p:nvSpPr>
        <p:spPr>
          <a:xfrm>
            <a:off x="3612350" y="16882254"/>
            <a:ext cx="1363203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endParaRPr lang="en-PT" sz="120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5699BF-744E-E375-1992-1057EA663225}"/>
              </a:ext>
            </a:extLst>
          </p:cNvPr>
          <p:cNvSpPr txBox="1"/>
          <p:nvPr/>
        </p:nvSpPr>
        <p:spPr>
          <a:xfrm>
            <a:off x="3612350" y="22045556"/>
            <a:ext cx="1455572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INVESTIMENTO</a:t>
            </a:r>
            <a:endParaRPr lang="en-PT" sz="12000" b="1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5B5F9916-2F99-42EF-82AA-943F99631BDF}"/>
              </a:ext>
            </a:extLst>
          </p:cNvPr>
          <p:cNvSpPr txBox="1"/>
          <p:nvPr/>
        </p:nvSpPr>
        <p:spPr>
          <a:xfrm>
            <a:off x="30794791" y="7578496"/>
            <a:ext cx="14772809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*Dado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todas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as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entidades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têm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acesso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programas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de design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permitem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editar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“assets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gráficos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”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partilhados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foram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criados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modelos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/>
            <a:endParaRPr lang="en-GB" sz="6600" b="0" i="0" u="none" strike="noStrike" dirty="0">
              <a:solidFill>
                <a:srgbClr val="FF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Alertamos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serem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impressos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gráfica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avisada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do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tamanho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impressão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  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slides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estão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à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proporção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mas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tamanho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02D600-AEEC-790F-D011-D6EE70B3908A}"/>
              </a:ext>
            </a:extLst>
          </p:cNvPr>
          <p:cNvSpPr txBox="1"/>
          <p:nvPr/>
        </p:nvSpPr>
        <p:spPr>
          <a:xfrm>
            <a:off x="30794790" y="20030658"/>
            <a:ext cx="147728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alterar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usar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fonte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“Roboto”,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descarregada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nesta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pasta.</a:t>
            </a:r>
          </a:p>
        </p:txBody>
      </p:sp>
    </p:spTree>
    <p:extLst>
      <p:ext uri="{BB962C8B-B14F-4D97-AF65-F5344CB8AC3E}">
        <p14:creationId xmlns:p14="http://schemas.microsoft.com/office/powerpoint/2010/main" val="248687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209</TotalTime>
  <Words>84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cp:lastPrinted>2023-01-04T17:25:44Z</cp:lastPrinted>
  <dcterms:created xsi:type="dcterms:W3CDTF">2023-01-04T14:38:01Z</dcterms:created>
  <dcterms:modified xsi:type="dcterms:W3CDTF">2023-01-05T16:25:38Z</dcterms:modified>
</cp:coreProperties>
</file>