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6" r:id="rId2"/>
  </p:sldIdLst>
  <p:sldSz cx="10691813" cy="151193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66"/>
  </p:normalViewPr>
  <p:slideViewPr>
    <p:cSldViewPr snapToGrid="0" showGuides="1">
      <p:cViewPr varScale="1">
        <p:scale>
          <a:sx n="62" d="100"/>
          <a:sy n="62" d="100"/>
        </p:scale>
        <p:origin x="2560" y="216"/>
      </p:cViewPr>
      <p:guideLst>
        <p:guide orient="horz" pos="4763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52850" y="857250"/>
            <a:ext cx="16383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801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6178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03286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8212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61805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3864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7867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2872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5053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95646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44373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8896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4860"/>
            <a:ext cx="10707591" cy="6638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18" y="1241440"/>
            <a:ext cx="7455682" cy="6557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97717" y="13461971"/>
            <a:ext cx="9208283" cy="9142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850119" y="3008286"/>
            <a:ext cx="680798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850119" y="4561783"/>
            <a:ext cx="713183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850118" y="6084942"/>
            <a:ext cx="421718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850118" y="7638439"/>
            <a:ext cx="450293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43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A1CCB4-B0A5-55F6-8409-D38562435CEF}"/>
              </a:ext>
            </a:extLst>
          </p:cNvPr>
          <p:cNvSpPr txBox="1"/>
          <p:nvPr/>
        </p:nvSpPr>
        <p:spPr>
          <a:xfrm>
            <a:off x="11564681" y="3008286"/>
            <a:ext cx="107549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197</TotalTime>
  <Words>27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cp:lastPrinted>2023-01-04T17:25:44Z</cp:lastPrinted>
  <dcterms:created xsi:type="dcterms:W3CDTF">2023-01-04T14:38:01Z</dcterms:created>
  <dcterms:modified xsi:type="dcterms:W3CDTF">2023-01-05T16:25:55Z</dcterms:modified>
</cp:coreProperties>
</file>